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59" r:id="rId5"/>
    <p:sldId id="261" r:id="rId6"/>
    <p:sldId id="270" r:id="rId7"/>
    <p:sldId id="260" r:id="rId8"/>
    <p:sldId id="268" r:id="rId9"/>
    <p:sldId id="26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8FF4D-899A-457E-921C-1E8F0185023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0E6DE-D670-4B31-A827-24C35A0A52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7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0E6DE-D670-4B31-A827-24C35A0A52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85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3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0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1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78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1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40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28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6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71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55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11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93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41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892998F-9D36-442C-9A93-4F55E303B0B6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833A515-BBD2-4E12-B167-E93FD04BAA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954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ru-RU" dirty="0" smtClean="0"/>
              <a:t>Разработка компьютерной игры </a:t>
            </a:r>
            <a:r>
              <a:rPr lang="en-US" dirty="0" smtClean="0"/>
              <a:t>Void and Metal”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270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/>
              <a:t>Выполнил студент: Гусев Максим Андреевич ИС1-41</a:t>
            </a:r>
          </a:p>
          <a:p>
            <a:pPr algn="r"/>
            <a:r>
              <a:rPr lang="ru-RU" dirty="0"/>
              <a:t>Руководитель диплома: </a:t>
            </a:r>
            <a:r>
              <a:rPr lang="ru-RU" dirty="0" err="1"/>
              <a:t>Неделяева</a:t>
            </a:r>
            <a:r>
              <a:rPr lang="ru-RU" dirty="0"/>
              <a:t> Наталия </a:t>
            </a:r>
            <a:r>
              <a:rPr lang="ru-RU" dirty="0" smtClean="0"/>
              <a:t>Александровна</a:t>
            </a:r>
          </a:p>
          <a:p>
            <a:pPr algn="r"/>
            <a:r>
              <a:rPr lang="ru-RU" dirty="0" smtClean="0"/>
              <a:t> г. Ярославль 2024</a:t>
            </a:r>
          </a:p>
          <a:p>
            <a:pPr algn="r"/>
            <a:r>
              <a:rPr lang="ru-RU" dirty="0" smtClean="0"/>
              <a:t>ЯГК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02" y="2841848"/>
            <a:ext cx="2438998" cy="24389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52400" y="4858661"/>
            <a:ext cx="2133600" cy="23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6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 Studio 20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71" y="2307414"/>
            <a:ext cx="7096512" cy="363696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7855" y="1073727"/>
            <a:ext cx="6608618" cy="66086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255" y="3463636"/>
            <a:ext cx="6367247" cy="27865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62"/>
          <a:stretch/>
        </p:blipFill>
        <p:spPr>
          <a:xfrm>
            <a:off x="3491971" y="447188"/>
            <a:ext cx="1297381" cy="12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10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Аппаратные 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8404"/>
          </a:xfrm>
        </p:spPr>
        <p:txBody>
          <a:bodyPr/>
          <a:lstStyle/>
          <a:p>
            <a:r>
              <a:rPr lang="ru-RU" dirty="0"/>
              <a:t>размер окна: 1200 на </a:t>
            </a:r>
            <a:r>
              <a:rPr lang="ru-RU" dirty="0" smtClean="0"/>
              <a:t>720</a:t>
            </a:r>
          </a:p>
          <a:p>
            <a:r>
              <a:rPr lang="ru-RU" dirty="0"/>
              <a:t>Игра разработана для 64 разрядных </a:t>
            </a:r>
            <a:r>
              <a:rPr lang="ru-RU" dirty="0" smtClean="0"/>
              <a:t>систем</a:t>
            </a:r>
          </a:p>
          <a:p>
            <a:r>
              <a:rPr lang="ru-RU" dirty="0"/>
              <a:t>Так же не требует много места, так как представляет из себя цельный </a:t>
            </a:r>
            <a:r>
              <a:rPr lang="en-US" dirty="0"/>
              <a:t>EXE</a:t>
            </a:r>
            <a:r>
              <a:rPr lang="ru-RU" dirty="0"/>
              <a:t> файл и файл формата </a:t>
            </a:r>
            <a:r>
              <a:rPr lang="en-US" dirty="0" err="1"/>
              <a:t>pck</a:t>
            </a:r>
            <a:r>
              <a:rPr lang="ru-RU" dirty="0"/>
              <a:t>, необходимый для нормального функционирования игры</a:t>
            </a:r>
            <a:r>
              <a:rPr lang="ru-RU" dirty="0" smtClean="0"/>
              <a:t>.</a:t>
            </a:r>
          </a:p>
          <a:p>
            <a:r>
              <a:rPr lang="ru-RU" dirty="0"/>
              <a:t>Х</a:t>
            </a:r>
            <a:r>
              <a:rPr lang="ru-RU" dirty="0" smtClean="0"/>
              <a:t>орошая </a:t>
            </a:r>
            <a:r>
              <a:rPr lang="ru-RU" dirty="0"/>
              <a:t>видеокарта, процессор и </a:t>
            </a:r>
            <a:r>
              <a:rPr lang="en-US" dirty="0"/>
              <a:t>RAM</a:t>
            </a:r>
            <a:r>
              <a:rPr lang="ru-RU" dirty="0"/>
              <a:t>/</a:t>
            </a:r>
            <a:r>
              <a:rPr lang="en-US" dirty="0"/>
              <a:t>ROM</a:t>
            </a:r>
            <a:r>
              <a:rPr lang="ru-RU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43" y="641315"/>
            <a:ext cx="1178647" cy="117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будущее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5" y="549636"/>
            <a:ext cx="1219200" cy="1219200"/>
          </a:xfr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6" y="2229684"/>
            <a:ext cx="9840686" cy="42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3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1" y="2272145"/>
            <a:ext cx="8451273" cy="40566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558" y="1964872"/>
            <a:ext cx="5715000" cy="5715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86" y="1692351"/>
            <a:ext cx="5715000" cy="5715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5"/>
          <a:stretch/>
        </p:blipFill>
        <p:spPr>
          <a:xfrm>
            <a:off x="14513" y="3471256"/>
            <a:ext cx="2654301" cy="5715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614" y="2272145"/>
            <a:ext cx="5715000" cy="5715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Заключительная часть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" r="54119"/>
          <a:stretch/>
        </p:blipFill>
        <p:spPr>
          <a:xfrm>
            <a:off x="-180109" y="1984390"/>
            <a:ext cx="3848474" cy="4873610"/>
          </a:xfrm>
          <a:prstGeom prst="rect">
            <a:avLst/>
          </a:prstGeom>
        </p:spPr>
      </p:pic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51" y="447188"/>
            <a:ext cx="997857" cy="997857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69" y="1130741"/>
            <a:ext cx="6180477" cy="61804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820" y="1142921"/>
            <a:ext cx="6608618" cy="6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56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418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08" y="4312227"/>
            <a:ext cx="5715000" cy="571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45" y="3712429"/>
            <a:ext cx="5715000" cy="5715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дипломной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999" y="2045736"/>
            <a:ext cx="10554574" cy="3333386"/>
          </a:xfrm>
        </p:spPr>
        <p:txBody>
          <a:bodyPr/>
          <a:lstStyle/>
          <a:p>
            <a:r>
              <a:rPr lang="ru-RU" dirty="0" smtClean="0"/>
              <a:t>Название: </a:t>
            </a:r>
            <a:r>
              <a:rPr lang="en-US" dirty="0" smtClean="0"/>
              <a:t> Void and Metal</a:t>
            </a:r>
            <a:endParaRPr lang="ru-RU" dirty="0" smtClean="0"/>
          </a:p>
          <a:p>
            <a:r>
              <a:rPr lang="ru-RU" dirty="0" smtClean="0"/>
              <a:t>Тип: компьютерная игра</a:t>
            </a:r>
          </a:p>
          <a:p>
            <a:r>
              <a:rPr lang="ru-RU" dirty="0" smtClean="0"/>
              <a:t>Жанр: 2д </a:t>
            </a:r>
            <a:r>
              <a:rPr lang="ru-RU" dirty="0" err="1" smtClean="0"/>
              <a:t>Платформер</a:t>
            </a:r>
            <a:r>
              <a:rPr lang="ru-RU" dirty="0" smtClean="0"/>
              <a:t> с элементами </a:t>
            </a:r>
            <a:r>
              <a:rPr lang="ru-RU" dirty="0" err="1" smtClean="0"/>
              <a:t>шутера</a:t>
            </a:r>
            <a:endParaRPr lang="en-US" dirty="0" smtClean="0"/>
          </a:p>
          <a:p>
            <a:r>
              <a:rPr lang="ru-RU" dirty="0" smtClean="0"/>
              <a:t>Платформа: Компьютер, ОС </a:t>
            </a:r>
            <a:r>
              <a:rPr lang="en-US" dirty="0" smtClean="0"/>
              <a:t>Windows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55781" y="3749938"/>
            <a:ext cx="2410691" cy="24106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09" y="4419600"/>
            <a:ext cx="4876800" cy="24384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44" y="3261061"/>
            <a:ext cx="5715000" cy="5715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35" y="-122022"/>
            <a:ext cx="5715000" cy="5715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70" y="180252"/>
            <a:ext cx="5715000" cy="5715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87" y="-85125"/>
            <a:ext cx="5715000" cy="5715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07" b="7652"/>
          <a:stretch/>
        </p:blipFill>
        <p:spPr>
          <a:xfrm>
            <a:off x="8517477" y="570297"/>
            <a:ext cx="1148535" cy="10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2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Среды разработки</a:t>
            </a:r>
            <a:endParaRPr lang="ru-RU" dirty="0"/>
          </a:p>
        </p:txBody>
      </p:sp>
      <p:pic>
        <p:nvPicPr>
          <p:cNvPr id="9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64" y="1937766"/>
            <a:ext cx="5616599" cy="227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64" y="3524250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0" y="4641991"/>
            <a:ext cx="2604655" cy="173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51" y="-179013"/>
            <a:ext cx="6411006" cy="48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19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Godot Engine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3" r="3109"/>
          <a:stretch/>
        </p:blipFill>
        <p:spPr>
          <a:xfrm>
            <a:off x="-665017" y="1984391"/>
            <a:ext cx="4461162" cy="4873610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9920" y="2097809"/>
            <a:ext cx="5031026" cy="26044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449" y="3976255"/>
            <a:ext cx="6378531" cy="25797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89" y="514384"/>
            <a:ext cx="1016672" cy="10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Godot </a:t>
            </a:r>
            <a:r>
              <a:rPr lang="en-US" dirty="0" smtClean="0"/>
              <a:t>Engine</a:t>
            </a:r>
            <a:r>
              <a:rPr lang="ru-RU" dirty="0" smtClean="0"/>
              <a:t> основа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018" y="3005988"/>
            <a:ext cx="5402977" cy="1624671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21123942">
            <a:off x="431517" y="3130546"/>
            <a:ext cx="1991003" cy="26864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086159"/>
            <a:ext cx="1762791" cy="43146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84" y="1343268"/>
            <a:ext cx="5800423" cy="58004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35" y="775289"/>
            <a:ext cx="804580" cy="8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Godot </a:t>
            </a:r>
            <a:r>
              <a:rPr lang="en-US" dirty="0" smtClean="0"/>
              <a:t>Engine</a:t>
            </a:r>
            <a:r>
              <a:rPr lang="ru-RU" dirty="0" smtClean="0"/>
              <a:t> </a:t>
            </a:r>
            <a:r>
              <a:rPr lang="ru-RU" dirty="0" err="1" smtClean="0"/>
              <a:t>Скриптинг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25828"/>
            <a:ext cx="3639058" cy="31532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29" y="2460891"/>
            <a:ext cx="6791894" cy="28830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3" y="587569"/>
            <a:ext cx="830069" cy="8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Aseprite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9" y="2375370"/>
            <a:ext cx="5807974" cy="30140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26" y="3210853"/>
            <a:ext cx="7726425" cy="24881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024"/>
            <a:ext cx="3048000" cy="3048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07" b="7652"/>
          <a:stretch/>
        </p:blipFill>
        <p:spPr>
          <a:xfrm>
            <a:off x="2668220" y="570297"/>
            <a:ext cx="1148535" cy="10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1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Aseprite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109311">
            <a:off x="435016" y="2432920"/>
            <a:ext cx="2031091" cy="135406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24229" y="3310217"/>
            <a:ext cx="1846119" cy="1696354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9209506" y="2022476"/>
            <a:ext cx="2832691" cy="190208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 rot="20400792">
            <a:off x="8002646" y="2964244"/>
            <a:ext cx="2413721" cy="160914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3961268" y="3062621"/>
            <a:ext cx="3629775" cy="21915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7" t="-1171" r="61722" b="1171"/>
          <a:stretch/>
        </p:blipFill>
        <p:spPr>
          <a:xfrm>
            <a:off x="2930753" y="480804"/>
            <a:ext cx="1030515" cy="12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2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Aseprite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Godot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5" y="2443204"/>
            <a:ext cx="4430613" cy="278333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548" y="4013417"/>
            <a:ext cx="8869013" cy="22386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07" y="-681871"/>
            <a:ext cx="3539372" cy="35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2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292</TotalTime>
  <Words>124</Words>
  <Application>Microsoft Office PowerPoint</Application>
  <PresentationFormat>Широкоэкранный</PresentationFormat>
  <Paragraphs>27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Wingdings 2</vt:lpstr>
      <vt:lpstr>Цитаты</vt:lpstr>
      <vt:lpstr>Дипломная работа: “Разработка компьютерной игры Void and Metal”</vt:lpstr>
      <vt:lpstr>Описание дипломной работы</vt:lpstr>
      <vt:lpstr>Среды разработки</vt:lpstr>
      <vt:lpstr>Godot Engine</vt:lpstr>
      <vt:lpstr>Godot Engine основа</vt:lpstr>
      <vt:lpstr>Godot Engine Скриптинг</vt:lpstr>
      <vt:lpstr>Aseprite</vt:lpstr>
      <vt:lpstr>Aseprite</vt:lpstr>
      <vt:lpstr>Aseprite и Godot</vt:lpstr>
      <vt:lpstr>FL Studio 20</vt:lpstr>
      <vt:lpstr>Аппаратные характеристики</vt:lpstr>
      <vt:lpstr>Планы на будущее</vt:lpstr>
      <vt:lpstr>Заключительная часть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senoi</dc:creator>
  <cp:lastModifiedBy>senoi</cp:lastModifiedBy>
  <cp:revision>36</cp:revision>
  <dcterms:created xsi:type="dcterms:W3CDTF">2024-05-31T07:09:10Z</dcterms:created>
  <dcterms:modified xsi:type="dcterms:W3CDTF">2024-06-01T15:45:37Z</dcterms:modified>
</cp:coreProperties>
</file>