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70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E61EA-E2E5-4B59-999A-DE009DD26AFA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3B4FF-3FB1-4ED6-B10C-826060DC50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6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3B4FF-3FB1-4ED6-B10C-826060DC506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6E6C2-9E39-9A0E-8A2F-A18A90F2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72E0-68B7-A2B1-0B48-6A09F7AE8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7051F-1AEC-4AB7-2780-B8437AE9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F2990-5A42-00FA-52B8-D4F9F841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B5417-C8E4-C84A-48E1-793CEC21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2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C119-8D37-1BBB-0C5F-CC05864B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4DAC4E-EABA-049F-908C-7532F63C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4876E-E3B8-A229-CB1A-FECF846D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4FA0C-855D-97CD-AB97-E01A2E1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9EFA7-20C5-5E8C-2A0B-96F5C562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0E3F09-2D6D-CD24-379B-F2F792F9F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B321D4-C9A6-8776-AACF-5CE30471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E9E35-BB9F-ACA2-BC16-874951DC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C92B7-0DD2-7141-A210-D2F8E0A5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EC371-E9D0-68E5-E9DD-A543CFA9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4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D73CB-9F26-EEA0-328A-95A114FB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CB0C9-07A5-4E33-25A5-B1B94C1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44F21-1A77-FF2C-419A-655EED60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C44F-1411-1FF5-6290-F686E820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D0C3B-777B-DF2A-32C2-BE15811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54699-9979-B3E7-ECB9-A7BAA0A6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847725-012B-3B5B-6172-92498595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61825-B178-7EDA-CF8F-E925350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9A64C2-F4BC-D9E2-84BB-CF8B5F73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EBDDD-F5ED-CA52-D054-3708DF0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8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C8D06-E3AE-EAC2-DB15-78F5BEA0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F4F13-CDD8-FE9E-EE56-E9231398D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9D42DB-3AEE-4214-8C81-F543069A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C6F9A-5D36-347E-F5A0-3C59828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B5FE94-07F5-CF98-4421-40B014B9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C325CE-BEDD-E0FC-5066-2C6AA886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959E5-CF0B-690D-61D4-A87CBCB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C325CC-A62E-5B5F-C66C-8BCAC39A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E39344-E1F5-E4E4-C29C-D69BDB7C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24801C-E657-15BD-C173-DE1618E46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CCD15A-C4FE-ED18-92E6-63F806885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7399B-2045-E7BC-46A6-4737EC13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07DE23-BB4C-5822-AF70-7C33B53B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BA5770-E62F-C51D-5CC6-0A641471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3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FD853-4F64-86C4-DA1A-25548C77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1BFCB3-4140-F29E-0839-837D1512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34F528-0F5D-79A6-4C6C-7027769C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F3B31A-B6B4-F52C-8F15-A8695FF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89D2A0-C586-F469-DEB8-2862ED2A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BDD19E-3FF9-D837-4318-8C147C47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E1F742-47BB-4516-5C3C-4E858B5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5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24613-7958-0AF9-3F99-8364B007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EC777-FDF8-C212-52C9-0B89097A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74DD1-4416-A7A9-D091-85077930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630B43-F250-51F6-2B1A-FE27EB40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0254E9-1F57-879A-3471-533A19B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51DF9-1615-3BFB-5152-8A0139FA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4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A288B-493B-A6F1-2A13-3978B814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CD413C-BF75-B514-F393-13B864A9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8094E-C28A-BE63-1EBB-936BD9D9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DC7F4-5B07-0325-BD73-755BE626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A7469-0E57-A4D0-5C82-188E79F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AEFD6-C509-57DB-368C-BF799C3C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5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C6DDF-024B-2820-F2AB-1630858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E27804-956B-248D-F0D3-3E46CAEA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BC79A-71AF-A6E2-E67E-7299B4EF5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778A-E45B-4891-9B4B-8D7D667DAD1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E8B27-F180-8682-50D9-D34A6799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3E26F7-00F1-3BC2-98BE-1E147E6D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7DDA-9B07-49EC-AC97-40DFD1B6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AD123-639C-697C-4EE7-2E315E0C2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F6DFC-4833-95F9-1F93-1C13933A5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213CB18-4477-9389-B469-6A1152C94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2125" y="995363"/>
            <a:ext cx="86677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7E401-0A44-BCA2-E9C9-E18EF072643E}"/>
              </a:ext>
            </a:extLst>
          </p:cNvPr>
          <p:cNvSpPr txBox="1"/>
          <p:nvPr/>
        </p:nvSpPr>
        <p:spPr>
          <a:xfrm>
            <a:off x="238125" y="386251"/>
            <a:ext cx="72816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Проект «Про</a:t>
            </a:r>
            <a:r>
              <a:rPr lang="en-US" sz="4400" dirty="0">
                <a:solidFill>
                  <a:schemeClr val="bg1"/>
                </a:solidFill>
              </a:rPr>
              <a:t>|</a:t>
            </a:r>
            <a:r>
              <a:rPr lang="ru-RU" sz="4400" dirty="0">
                <a:solidFill>
                  <a:schemeClr val="bg1"/>
                </a:solidFill>
              </a:rPr>
              <a:t>Код»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EFA8-C324-DEB0-8011-2262FD615E87}"/>
              </a:ext>
            </a:extLst>
          </p:cNvPr>
          <p:cNvSpPr txBox="1"/>
          <p:nvPr/>
        </p:nvSpPr>
        <p:spPr>
          <a:xfrm>
            <a:off x="5411393" y="3893195"/>
            <a:ext cx="61587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Авторы </a:t>
            </a:r>
          </a:p>
          <a:p>
            <a:pPr algn="ctr"/>
            <a:r>
              <a:rPr lang="ru-RU" sz="4800" dirty="0" err="1">
                <a:solidFill>
                  <a:schemeClr val="bg1"/>
                </a:solidFill>
              </a:rPr>
              <a:t>Шиндяев</a:t>
            </a:r>
            <a:r>
              <a:rPr lang="ru-RU" sz="4800" dirty="0">
                <a:solidFill>
                  <a:schemeClr val="bg1"/>
                </a:solidFill>
              </a:rPr>
              <a:t> Матвей,  </a:t>
            </a:r>
            <a:r>
              <a:rPr lang="ru-RU" sz="4800" dirty="0" err="1">
                <a:solidFill>
                  <a:schemeClr val="bg1"/>
                </a:solidFill>
              </a:rPr>
              <a:t>Селецкий</a:t>
            </a:r>
            <a:r>
              <a:rPr lang="ru-RU" sz="4800" dirty="0">
                <a:solidFill>
                  <a:schemeClr val="bg1"/>
                </a:solidFill>
              </a:rPr>
              <a:t> Игорь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B87510-8928-DB72-20ED-C041FAF0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05112CD-9319-95DC-5526-314E596A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95" y="1835630"/>
            <a:ext cx="3320238" cy="3129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ED8D9-5F0C-90B3-1821-DD12A14E30F0}"/>
              </a:ext>
            </a:extLst>
          </p:cNvPr>
          <p:cNvSpPr txBox="1"/>
          <p:nvPr/>
        </p:nvSpPr>
        <p:spPr>
          <a:xfrm>
            <a:off x="3016624" y="159796"/>
            <a:ext cx="61587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 err="1">
                <a:solidFill>
                  <a:schemeClr val="bg1"/>
                </a:solidFill>
              </a:rPr>
              <a:t>ПроКод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90692-0FED-9666-27E2-F7B6401D6D96}"/>
              </a:ext>
            </a:extLst>
          </p:cNvPr>
          <p:cNvSpPr txBox="1"/>
          <p:nvPr/>
        </p:nvSpPr>
        <p:spPr>
          <a:xfrm>
            <a:off x="137162" y="5386624"/>
            <a:ext cx="6158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Авторы: </a:t>
            </a:r>
          </a:p>
          <a:p>
            <a:r>
              <a:rPr lang="ru-RU" sz="2400" dirty="0" err="1">
                <a:solidFill>
                  <a:schemeClr val="bg1"/>
                </a:solidFill>
              </a:rPr>
              <a:t>Шиндяев</a:t>
            </a:r>
            <a:r>
              <a:rPr lang="ru-RU" sz="2400" dirty="0">
                <a:solidFill>
                  <a:schemeClr val="bg1"/>
                </a:solidFill>
              </a:rPr>
              <a:t> Матвей, </a:t>
            </a:r>
          </a:p>
          <a:p>
            <a:r>
              <a:rPr lang="ru-RU" sz="2400" dirty="0" err="1">
                <a:solidFill>
                  <a:schemeClr val="bg1"/>
                </a:solidFill>
              </a:rPr>
              <a:t>Селецкий</a:t>
            </a:r>
            <a:r>
              <a:rPr lang="ru-RU" sz="2400" dirty="0">
                <a:solidFill>
                  <a:schemeClr val="bg1"/>
                </a:solidFill>
              </a:rPr>
              <a:t> Игорь</a:t>
            </a:r>
          </a:p>
        </p:txBody>
      </p:sp>
    </p:spTree>
    <p:extLst>
      <p:ext uri="{BB962C8B-B14F-4D97-AF65-F5344CB8AC3E}">
        <p14:creationId xmlns:p14="http://schemas.microsoft.com/office/powerpoint/2010/main" val="393681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17837-04FB-2B6B-8CF4-38D8754E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CA8128-F923-55DF-75CA-DB5B9335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4BC93-6176-DA3A-F663-976AEB8EAD57}"/>
              </a:ext>
            </a:extLst>
          </p:cNvPr>
          <p:cNvSpPr txBox="1"/>
          <p:nvPr/>
        </p:nvSpPr>
        <p:spPr>
          <a:xfrm>
            <a:off x="2043953" y="44083"/>
            <a:ext cx="7312958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i="0" dirty="0" err="1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ПроКод</a:t>
            </a:r>
            <a:r>
              <a:rPr lang="ru-RU" sz="16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объединяет: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Встроенную консоль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пишите и запускайте код прямо на сайте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dirty="0">
                <a:solidFill>
                  <a:srgbClr val="F8FAFF"/>
                </a:solidFill>
                <a:effectLst/>
                <a:latin typeface="DeepSeek-CJK-patch"/>
              </a:rPr>
              <a:t>Видеоуроки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DeepSeek-CJK-patch"/>
              </a:rPr>
              <a:t> — смотрите обучающие ролики по программированию.</a:t>
            </a:r>
          </a:p>
          <a:p>
            <a:pPr algn="ctr">
              <a:spcBef>
                <a:spcPts val="300"/>
              </a:spcBef>
            </a:pPr>
            <a:r>
              <a:rPr lang="ru-RU" sz="1600" b="1" i="0" dirty="0">
                <a:solidFill>
                  <a:srgbClr val="F8FAFF"/>
                </a:solidFill>
                <a:effectLst/>
                <a:latin typeface="DeepSeek-CJK-patch"/>
              </a:rPr>
              <a:t>Аудиокниги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DeepSeek-CJK-patch"/>
              </a:rPr>
              <a:t> — изучайте IT-литературу в формате аудио.</a:t>
            </a:r>
          </a:p>
          <a:p>
            <a:pPr algn="ctr">
              <a:spcBef>
                <a:spcPts val="300"/>
              </a:spcBef>
            </a:pPr>
            <a:r>
              <a:rPr lang="ru-RU" sz="1600" b="1" i="0" dirty="0">
                <a:solidFill>
                  <a:srgbClr val="F8FAFF"/>
                </a:solidFill>
                <a:effectLst/>
                <a:latin typeface="DeepSeek-CJK-patch"/>
              </a:rPr>
              <a:t>Электронные учебники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DeepSeek-CJK-patch"/>
              </a:rPr>
              <a:t> — загружайте и читайте книги в одном месте.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Переводчик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изучайте Python даже с начальным английским</a:t>
            </a:r>
          </a:p>
          <a:p>
            <a:pPr algn="ctr">
              <a:buNone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DeepSeek-CJK-patch"/>
              </a:rPr>
              <a:t>Персональные заметки - </a:t>
            </a:r>
            <a:r>
              <a:rPr lang="ru-RU" sz="1600" dirty="0">
                <a:solidFill>
                  <a:srgbClr val="F8FAFF"/>
                </a:solidFill>
                <a:latin typeface="DeepSeek-CJK-patch"/>
              </a:rPr>
              <a:t>с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DeepSeek-CJK-patch"/>
              </a:rPr>
              <a:t>охраняйте идеи, фрагменты кода и полезные ссылки в облачном хранилище.</a:t>
            </a:r>
          </a:p>
          <a:p>
            <a:pPr algn="ctr">
              <a:buNone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DeepSeek-CJK-patch"/>
              </a:rPr>
              <a:t>Сообщество разработчиков - </a:t>
            </a:r>
            <a:r>
              <a:rPr lang="ru-RU" sz="1600" dirty="0">
                <a:solidFill>
                  <a:srgbClr val="F8FAFF"/>
                </a:solidFill>
                <a:latin typeface="DeepSeek-CJK-patch"/>
              </a:rPr>
              <a:t>о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DeepSeek-CJK-patch"/>
              </a:rPr>
              <a:t>бсуждайте проекты, задавайте вопросы и находите единомышленников в чате</a:t>
            </a:r>
          </a:p>
          <a:p>
            <a:pPr algn="ctr">
              <a:buNone/>
            </a:pPr>
            <a:r>
              <a:rPr lang="ru-RU" sz="1600" dirty="0" err="1">
                <a:solidFill>
                  <a:srgbClr val="F8FAFF"/>
                </a:solidFill>
                <a:latin typeface="DeepSeek-CJK-patch"/>
              </a:rPr>
              <a:t>Релах</a:t>
            </a:r>
            <a:r>
              <a:rPr lang="en-US" sz="1600" dirty="0">
                <a:solidFill>
                  <a:srgbClr val="F8FAFF"/>
                </a:solidFill>
                <a:latin typeface="Arial Rounded MT Bold" panose="020F0704030504030204" pitchFamily="34" charset="0"/>
              </a:rPr>
              <a:t>/</a:t>
            </a:r>
            <a:r>
              <a:rPr lang="ru-RU" sz="1600" dirty="0">
                <a:solidFill>
                  <a:srgbClr val="F8FAFF"/>
                </a:solidFill>
                <a:latin typeface="DeepSeek-CJK-patch"/>
              </a:rPr>
              <a:t>Отдых  - отдыхайте не выходя из браузера</a:t>
            </a:r>
            <a:endParaRPr lang="ru-RU" sz="16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None/>
            </a:pPr>
            <a:endParaRPr lang="ru-RU" sz="16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A698C0-935D-6277-83F9-A0EF9B70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53" y="3051929"/>
            <a:ext cx="6786282" cy="34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9670A-6648-C087-7A3A-85B3079B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D82679-67C2-0C63-4B4B-FC4BA1CD6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2682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93212-B6CA-6C67-D03D-DE73515F883D}"/>
              </a:ext>
            </a:extLst>
          </p:cNvPr>
          <p:cNvSpPr txBox="1"/>
          <p:nvPr/>
        </p:nvSpPr>
        <p:spPr>
          <a:xfrm>
            <a:off x="2173942" y="589810"/>
            <a:ext cx="9359135" cy="4587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6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кого:</a:t>
            </a:r>
            <a:endParaRPr lang="ru-RU" sz="36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Начинающие программисты</a:t>
            </a:r>
            <a:endParaRPr lang="en-US" sz="3600" b="1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Студенты и </a:t>
            </a:r>
            <a:r>
              <a:rPr lang="ru-RU" sz="3600" b="1" kern="1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самоучки </a:t>
            </a: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1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Опытные разработчики</a:t>
            </a: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1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Преподаватели и наставники</a:t>
            </a: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3600" b="1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Все</a:t>
            </a:r>
            <a:r>
              <a:rPr lang="en-US" sz="3600" b="1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600" b="1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кто ценит удобство и бесплатные 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27577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C5A50-6DB6-BDEB-DCE6-4E5E24A5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1B7A17-CFD3-B6C3-8F05-E205EFB5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F46CD-1C9A-E8DF-73FD-AEAE1AFEB9F5}"/>
              </a:ext>
            </a:extLst>
          </p:cNvPr>
          <p:cNvSpPr txBox="1"/>
          <p:nvPr/>
        </p:nvSpPr>
        <p:spPr>
          <a:xfrm>
            <a:off x="2792506" y="320020"/>
            <a:ext cx="6158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Немного о разработке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3C4A-3A5A-19F9-5CD7-2198F7629078}"/>
              </a:ext>
            </a:extLst>
          </p:cNvPr>
          <p:cNvSpPr txBox="1"/>
          <p:nvPr/>
        </p:nvSpPr>
        <p:spPr>
          <a:xfrm>
            <a:off x="1786218" y="1626403"/>
            <a:ext cx="8619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3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язык программирования - Питон + интерфейс 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bootstrap</a:t>
            </a:r>
          </a:p>
          <a:p>
            <a:pPr algn="l">
              <a:buNone/>
            </a:pPr>
            <a:r>
              <a:rPr lang="ru-RU" sz="3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библиотеки: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deep_translator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qllite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36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5FB2C-A4E3-E698-C5BD-43A95039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19D3C-E4AA-AC8B-2277-9607EA23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C5A31024-52D9-5353-6904-EAF17262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555A7-E80A-0681-48AF-31DDED9290E1}"/>
              </a:ext>
            </a:extLst>
          </p:cNvPr>
          <p:cNvSpPr txBox="1"/>
          <p:nvPr/>
        </p:nvSpPr>
        <p:spPr>
          <a:xfrm>
            <a:off x="1985682" y="96262"/>
            <a:ext cx="8601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Как </a:t>
            </a:r>
            <a:r>
              <a:rPr lang="ru-RU" sz="3200" b="0" i="0" dirty="0" err="1">
                <a:solidFill>
                  <a:srgbClr val="F8FAFF"/>
                </a:solidFill>
                <a:effectLst/>
                <a:latin typeface="DeepSeek-CJK-patch"/>
              </a:rPr>
              <a:t>ПроКод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 делает обучение проще?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29828-954B-6729-0DD6-FA0702C9C4D3}"/>
              </a:ext>
            </a:extLst>
          </p:cNvPr>
          <p:cNvSpPr txBox="1"/>
          <p:nvPr/>
        </p:nvSpPr>
        <p:spPr>
          <a:xfrm>
            <a:off x="497541" y="1456293"/>
            <a:ext cx="241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1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Всё в одном месте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4372C-9990-D8CF-DACE-F4B5C447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" y="2466955"/>
            <a:ext cx="4733365" cy="3403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8860A-D924-622F-B118-B9FAF81EE56C}"/>
              </a:ext>
            </a:extLst>
          </p:cNvPr>
          <p:cNvSpPr txBox="1"/>
          <p:nvPr/>
        </p:nvSpPr>
        <p:spPr>
          <a:xfrm>
            <a:off x="7669307" y="1506022"/>
            <a:ext cx="368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2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 Практика без сложных настроек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89D89B-77DA-2F9D-E95A-41474EA15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70" y="2566413"/>
            <a:ext cx="3971366" cy="32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7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4EE7A-14E9-C6AC-1222-24F71DA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322B8-17B7-B1DB-1C2A-E68BA4A2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C476C6D-5DAE-326F-7002-1B9230DD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0A88CA-0C52-1719-CCDA-CDA9241DD118}"/>
              </a:ext>
            </a:extLst>
          </p:cNvPr>
          <p:cNvSpPr txBox="1"/>
          <p:nvPr/>
        </p:nvSpPr>
        <p:spPr>
          <a:xfrm>
            <a:off x="398929" y="1690688"/>
            <a:ext cx="398481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3.Учитесь в любом формате</a:t>
            </a:r>
            <a:endParaRPr lang="ru-RU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6B3E7-20EE-6AEA-7C64-F4FF01F00360}"/>
              </a:ext>
            </a:extLst>
          </p:cNvPr>
          <p:cNvSpPr txBox="1"/>
          <p:nvPr/>
        </p:nvSpPr>
        <p:spPr>
          <a:xfrm>
            <a:off x="2149288" y="230188"/>
            <a:ext cx="7893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0" i="0" dirty="0">
                <a:solidFill>
                  <a:srgbClr val="F8FAFF"/>
                </a:solidFill>
                <a:effectLst/>
                <a:latin typeface="DeepSeek-CJK-patch"/>
              </a:rPr>
              <a:t>Как </a:t>
            </a:r>
            <a:r>
              <a:rPr lang="ru-RU" sz="3600" b="0" i="0" dirty="0" err="1">
                <a:solidFill>
                  <a:srgbClr val="F8FAFF"/>
                </a:solidFill>
                <a:effectLst/>
                <a:latin typeface="DeepSeek-CJK-patch"/>
              </a:rPr>
              <a:t>ПроКод</a:t>
            </a:r>
            <a:r>
              <a:rPr lang="ru-RU" sz="3600" b="0" i="0" dirty="0">
                <a:solidFill>
                  <a:srgbClr val="F8FAFF"/>
                </a:solidFill>
                <a:effectLst/>
                <a:latin typeface="DeepSeek-CJK-patch"/>
              </a:rPr>
              <a:t> делает обучение проще?</a:t>
            </a: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DB98DE-0A8B-E82F-4F28-2287EDA7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3" y="2504857"/>
            <a:ext cx="4731238" cy="4181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A9CE89-4E48-136D-09CA-D0916FA854C5}"/>
              </a:ext>
            </a:extLst>
          </p:cNvPr>
          <p:cNvSpPr txBox="1"/>
          <p:nvPr/>
        </p:nvSpPr>
        <p:spPr>
          <a:xfrm>
            <a:off x="8655424" y="1740438"/>
            <a:ext cx="298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4.Поддержка сообщества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70CA0A8-058A-D41D-680B-77AE5CE7D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895" y="2504857"/>
            <a:ext cx="5074024" cy="41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F374A-110C-A0EB-A248-632A3349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A3BF0-FC98-6C6D-0C69-0B57BE89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773D0D1F-9D54-C3ED-0A52-09526E28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8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B8455-8D33-638C-B3DB-BA02EC1AC2EE}"/>
              </a:ext>
            </a:extLst>
          </p:cNvPr>
          <p:cNvSpPr txBox="1"/>
          <p:nvPr/>
        </p:nvSpPr>
        <p:spPr>
          <a:xfrm>
            <a:off x="551330" y="2055813"/>
            <a:ext cx="4164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5.Удобные инструменты под рукой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6C932-9529-CFCC-EBF5-A098F63270E4}"/>
              </a:ext>
            </a:extLst>
          </p:cNvPr>
          <p:cNvSpPr txBox="1"/>
          <p:nvPr/>
        </p:nvSpPr>
        <p:spPr>
          <a:xfrm>
            <a:off x="3016624" y="230188"/>
            <a:ext cx="6158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Как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DeepSeek-CJK-patch"/>
              </a:rPr>
              <a:t>ПроКод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 делает обучение проще?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743CE4-B6ED-7CF8-CED8-8AC19580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2" y="3399719"/>
            <a:ext cx="4296375" cy="2162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D4BD3D-2A9B-914B-2587-819A4FEEF710}"/>
              </a:ext>
            </a:extLst>
          </p:cNvPr>
          <p:cNvSpPr txBox="1"/>
          <p:nvPr/>
        </p:nvSpPr>
        <p:spPr>
          <a:xfrm>
            <a:off x="8395447" y="2050441"/>
            <a:ext cx="3079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6.Учитесь без выгорания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AFC02F-EA66-1909-5B6A-93AF656C6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429" y="2882900"/>
            <a:ext cx="49158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CEAB-51BF-7AEB-E66E-F78F545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7BA5FD-2BD7-F701-BFFA-F77C76C02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D8D9F-22D8-3C57-AC6D-7D51B29F4539}"/>
              </a:ext>
            </a:extLst>
          </p:cNvPr>
          <p:cNvSpPr txBox="1"/>
          <p:nvPr/>
        </p:nvSpPr>
        <p:spPr>
          <a:xfrm>
            <a:off x="1725706" y="715913"/>
            <a:ext cx="87405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rgbClr val="F8FAFF"/>
                </a:solidFill>
                <a:latin typeface="+mj-lt"/>
              </a:rPr>
              <a:t>ПроКод</a:t>
            </a:r>
            <a:r>
              <a:rPr lang="ru-RU" sz="4000" b="1" i="0" dirty="0">
                <a:solidFill>
                  <a:srgbClr val="F8FAFF"/>
                </a:solidFill>
                <a:effectLst/>
                <a:latin typeface="+mj-lt"/>
              </a:rPr>
              <a:t>– это просто, когда учишься с удовольствием!</a:t>
            </a:r>
            <a:endParaRPr lang="ru-RU" sz="4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AD03C-1747-1D4D-33DF-A7C6EDEB9748}"/>
              </a:ext>
            </a:extLst>
          </p:cNvPr>
          <p:cNvSpPr txBox="1"/>
          <p:nvPr/>
        </p:nvSpPr>
        <p:spPr>
          <a:xfrm>
            <a:off x="2926976" y="2195917"/>
            <a:ext cx="6158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Наш проект в </a:t>
            </a:r>
            <a:r>
              <a:rPr lang="ru-RU" sz="2400" dirty="0" err="1">
                <a:solidFill>
                  <a:schemeClr val="bg1"/>
                </a:solidFill>
              </a:rPr>
              <a:t>GitHub</a:t>
            </a:r>
            <a:r>
              <a:rPr lang="ru-RU" sz="2400" dirty="0">
                <a:solidFill>
                  <a:schemeClr val="bg1"/>
                </a:solidFill>
              </a:rPr>
              <a:t> https://github.com/Matvey19125/Ai_website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E87C-1BC4-9FD7-5643-ED47D79E42BD}"/>
              </a:ext>
            </a:extLst>
          </p:cNvPr>
          <p:cNvSpPr txBox="1"/>
          <p:nvPr/>
        </p:nvSpPr>
        <p:spPr>
          <a:xfrm>
            <a:off x="3016624" y="3072746"/>
            <a:ext cx="6158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Ссылка на сайт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 https://matvey19125.pythonanywhere.com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BA7242-D085-4B01-E6FE-0D588383B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7" y="4314070"/>
            <a:ext cx="2443443" cy="24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01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240</Words>
  <Application>Microsoft Office PowerPoint</Application>
  <PresentationFormat>Широкоэкранный</PresentationFormat>
  <Paragraphs>40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DeepSeek-CJK-patch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matveishindyaev@gmail.com</dc:creator>
  <cp:lastModifiedBy>matveishindyaev@gmail.com</cp:lastModifiedBy>
  <cp:revision>9</cp:revision>
  <dcterms:created xsi:type="dcterms:W3CDTF">2025-04-22T16:16:39Z</dcterms:created>
  <dcterms:modified xsi:type="dcterms:W3CDTF">2025-05-12T15:47:22Z</dcterms:modified>
</cp:coreProperties>
</file>