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4" r:id="rId6"/>
    <p:sldId id="267" r:id="rId7"/>
    <p:sldId id="266" r:id="rId8"/>
    <p:sldId id="270" r:id="rId9"/>
    <p:sldId id="272" r:id="rId10"/>
    <p:sldId id="261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-666" y="-90"/>
      </p:cViewPr>
      <p:guideLst>
        <p:guide orient="horz" pos="216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28263" cy="737282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2321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6138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57270" y="3728085"/>
            <a:ext cx="4742815" cy="1797050"/>
          </a:xfrm>
        </p:spPr>
        <p:txBody>
          <a:bodyPr>
            <a:normAutofit fontScale="90000"/>
          </a:bodyPr>
          <a:lstStyle/>
          <a:p>
            <a:r>
              <a:rPr lang="ru-RU" altLang="ru-RU" sz="3555"/>
              <a:t>Титульный лист</a:t>
            </a:r>
            <a:br>
              <a:rPr lang="ru-RU" altLang="ru-RU" sz="3555"/>
            </a:br>
            <a:r>
              <a:rPr lang="ru-RU" altLang="ru-RU" sz="3555">
                <a:solidFill>
                  <a:schemeClr val="accent6"/>
                </a:solidFill>
              </a:rPr>
              <a:t>Тема</a:t>
            </a:r>
            <a:r>
              <a:rPr lang="ru-RU" altLang="ru-RU" sz="3555"/>
              <a:t>-помощь животным</a:t>
            </a:r>
            <a:r>
              <a:rPr lang="en-US" altLang="ru-RU" sz="3555"/>
              <a:t>&amp;</a:t>
            </a:r>
            <a:r>
              <a:rPr lang="ru-RU" altLang="ru-RU" sz="3555"/>
              <a:t>игры</a:t>
            </a:r>
            <a:br>
              <a:rPr lang="ru-RU" altLang="ru-RU" sz="3555"/>
            </a:br>
            <a:r>
              <a:rPr lang="ru-RU" altLang="ru-RU" sz="3555">
                <a:solidFill>
                  <a:srgbClr val="FF0000"/>
                </a:solidFill>
              </a:rPr>
              <a:t>Создатель </a:t>
            </a:r>
            <a:r>
              <a:rPr lang="ru-RU" altLang="ru-RU" sz="3555"/>
              <a:t>- Матвей Шметков Алексеевич</a:t>
            </a:r>
            <a:br>
              <a:rPr lang="ru-RU" altLang="ru-RU" sz="3555"/>
            </a:br>
            <a:r>
              <a:rPr lang="ru-RU" altLang="ru-RU" sz="3555">
                <a:solidFill>
                  <a:schemeClr val="accent1"/>
                </a:solidFill>
              </a:rPr>
              <a:t>Ссылка</a:t>
            </a:r>
            <a:r>
              <a:rPr lang="ru-RU" altLang="ru-RU" sz="3555"/>
              <a:t> на </a:t>
            </a:r>
            <a:r>
              <a:rPr lang="en-US" altLang="ru-RU" sz="3555">
                <a:solidFill>
                  <a:srgbClr val="FF0000"/>
                </a:solidFill>
              </a:rPr>
              <a:t>Hub</a:t>
            </a:r>
            <a:r>
              <a:rPr lang="en-US" altLang="ru-RU" sz="3555"/>
              <a:t> </a:t>
            </a:r>
            <a:r>
              <a:rPr lang="ru-RU" altLang="ru-RU" sz="3555"/>
              <a:t>сайта- </a:t>
            </a:r>
            <a:r>
              <a:rPr lang="ru-RU" altLang="ru-RU" sz="3555">
                <a:solidFill>
                  <a:srgbClr val="00B0F0"/>
                </a:solidFill>
              </a:rPr>
              <a:t>https://github.com/Matvey222dust/</a:t>
            </a:r>
            <a:r>
              <a:rPr lang="ru-RU" altLang="ru-RU" sz="2665">
                <a:solidFill>
                  <a:srgbClr val="00B0F0"/>
                </a:solidFill>
              </a:rPr>
              <a:t>anipat/blob/main/Hub.html</a:t>
            </a: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848485" y="6386830"/>
            <a:ext cx="81603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/>
              <a:t>Если</a:t>
            </a:r>
            <a:r>
              <a:rPr lang="ru-RU" altLang="en-US">
                <a:solidFill>
                  <a:srgbClr val="FF0000"/>
                </a:solidFill>
              </a:rPr>
              <a:t> интересна</a:t>
            </a:r>
            <a:r>
              <a:rPr lang="ru-RU" altLang="en-US"/>
              <a:t> полная версия моего сайта или </a:t>
            </a:r>
            <a:r>
              <a:rPr lang="ru-RU" altLang="en-US">
                <a:solidFill>
                  <a:srgbClr val="FF0000"/>
                </a:solidFill>
              </a:rPr>
              <a:t>покупка</a:t>
            </a:r>
            <a:r>
              <a:rPr lang="ru-RU" altLang="en-US"/>
              <a:t> авторских прав вам сюда </a:t>
            </a:r>
          </a:p>
        </p:txBody>
      </p:sp>
      <p:sp>
        <p:nvSpPr>
          <p:cNvPr id="5" name="Текстовое поле 4"/>
          <p:cNvSpPr txBox="1"/>
          <p:nvPr/>
        </p:nvSpPr>
        <p:spPr>
          <a:xfrm rot="16200000">
            <a:off x="9247505" y="5774690"/>
            <a:ext cx="855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/>
              <a:t>--</a:t>
            </a:r>
            <a:r>
              <a:rPr lang="en-US" altLang="ru-RU"/>
              <a:t>------&gt;</a:t>
            </a: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074660" y="5163185"/>
            <a:ext cx="3201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>
                <a:solidFill>
                  <a:schemeClr val="accent1">
                    <a:lumMod val="75000"/>
                  </a:schemeClr>
                </a:solidFill>
              </a:rPr>
              <a:t>matvey_shmetkov4444@mail.ru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7685" y="229870"/>
            <a:ext cx="7802880" cy="1325880"/>
          </a:xfrm>
        </p:spPr>
        <p:txBody>
          <a:bodyPr>
            <a:normAutofit/>
          </a:bodyPr>
          <a:lstStyle/>
          <a:p>
            <a:r>
              <a:rPr lang="ru-RU" altLang="ru-RU">
                <a:solidFill>
                  <a:schemeClr val="bg1"/>
                </a:solidFill>
              </a:rPr>
              <a:t>СПАСИБО ЗА</a:t>
            </a:r>
            <a:r>
              <a:rPr lang="ru-RU" altLang="ru-RU"/>
              <a:t> </a:t>
            </a:r>
            <a:r>
              <a:rPr lang="ru-RU" altLang="ru-RU">
                <a:solidFill>
                  <a:schemeClr val="accent6"/>
                </a:solidFill>
              </a:rPr>
              <a:t>ВНИМАНИЕ</a:t>
            </a:r>
            <a:r>
              <a:rPr lang="ru-RU" altLang="ru-RU">
                <a:solidFill>
                  <a:schemeClr val="bg1"/>
                </a:solidFill>
              </a:rPr>
              <a:t> :3</a:t>
            </a:r>
          </a:p>
        </p:txBody>
      </p:sp>
      <p:pic>
        <p:nvPicPr>
          <p:cNvPr id="5" name="Замещающее содержимое 4" descr="tobyfox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794000"/>
            <a:ext cx="5492300" cy="309033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031254" y="1909001"/>
            <a:ext cx="7141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Особая</a:t>
            </a:r>
            <a:r>
              <a:rPr lang="ru-RU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благодарность</a:t>
            </a:r>
            <a:endParaRPr lang="ru-R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510940" y="2933469"/>
            <a:ext cx="66810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Роберту за создание 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UNDERTALE</a:t>
            </a:r>
            <a:endParaRPr lang="ru-RU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612047" y="3873268"/>
            <a:ext cx="535364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Родителям за </a:t>
            </a:r>
            <a:r>
              <a:rPr lang="ru-RU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мотивацию</a:t>
            </a:r>
            <a:endParaRPr lang="ru-RU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514261" y="4669135"/>
            <a:ext cx="53460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Себе за создание </a:t>
            </a:r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AniTales</a:t>
            </a:r>
            <a:endParaRPr lang="ru-RU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476889" y="5625868"/>
            <a:ext cx="567475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 вам за уделённое </a:t>
            </a:r>
            <a:r>
              <a:rPr lang="ru-RU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время!</a:t>
            </a:r>
            <a:endParaRPr lang="ru-RU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8600" y="267970"/>
            <a:ext cx="5532120" cy="1325880"/>
          </a:xfrm>
        </p:spPr>
        <p:txBody>
          <a:bodyPr>
            <a:normAutofit/>
          </a:bodyPr>
          <a:lstStyle/>
          <a:p>
            <a:r>
              <a:rPr lang="ru-RU" altLang="en-US">
                <a:solidFill>
                  <a:schemeClr val="accent1">
                    <a:lumMod val="75000"/>
                  </a:schemeClr>
                </a:solidFill>
              </a:rPr>
              <a:t>Почему</a:t>
            </a:r>
            <a:r>
              <a:rPr lang="ru-RU" altLang="en-US"/>
              <a:t> я его сделал?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1879600" y="1398270"/>
            <a:ext cx="7310755" cy="1745615"/>
          </a:xfrm>
        </p:spPr>
        <p:txBody>
          <a:bodyPr>
            <a:normAutofit/>
          </a:bodyPr>
          <a:lstStyle/>
          <a:p>
            <a:r>
              <a:rPr lang="ru-RU" altLang="en-US"/>
              <a:t>Я люблю животных и игры и я думал как помочь бездомным.Так и зародилась идея.</a:t>
            </a:r>
          </a:p>
        </p:txBody>
      </p:sp>
      <p:pic>
        <p:nvPicPr>
          <p:cNvPr id="4" name="Замещающее содержимое 3" descr="лампочка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37710" y="2858135"/>
            <a:ext cx="1755775" cy="175577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 rot="7920000">
            <a:off x="4334510" y="4574540"/>
            <a:ext cx="1064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/>
              <a:t>------</a:t>
            </a:r>
            <a:r>
              <a:rPr lang="en-US" altLang="ru-RU"/>
              <a:t>-----</a:t>
            </a:r>
            <a:r>
              <a:rPr lang="en-US" altLang="en-US"/>
              <a:t>&gt;</a:t>
            </a:r>
          </a:p>
        </p:txBody>
      </p:sp>
      <p:sp>
        <p:nvSpPr>
          <p:cNvPr id="6" name="Текстовое поле 5"/>
          <p:cNvSpPr txBox="1"/>
          <p:nvPr/>
        </p:nvSpPr>
        <p:spPr>
          <a:xfrm rot="3000000">
            <a:off x="5756910" y="4582160"/>
            <a:ext cx="1064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-----------&gt;</a:t>
            </a:r>
            <a:endParaRPr lang="ru-RU" altLang="ru-RU"/>
          </a:p>
        </p:txBody>
      </p:sp>
      <p:pic>
        <p:nvPicPr>
          <p:cNvPr id="7" name="Изображение 6" descr="геймпад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3760" y="5277485"/>
            <a:ext cx="1865630" cy="1306195"/>
          </a:xfrm>
          <a:prstGeom prst="rect">
            <a:avLst/>
          </a:prstGeom>
        </p:spPr>
      </p:pic>
      <p:pic>
        <p:nvPicPr>
          <p:cNvPr id="8" name="Изображение 7" descr="Котикк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93485" y="5205730"/>
            <a:ext cx="2202815" cy="1652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 dirty="0"/>
              <a:t>Я создал </a:t>
            </a:r>
            <a:r>
              <a:rPr lang="en-US" altLang="en-US" dirty="0" err="1" smtClean="0">
                <a:solidFill>
                  <a:schemeClr val="accent1">
                    <a:lumMod val="75000"/>
                  </a:schemeClr>
                </a:solidFill>
              </a:rPr>
              <a:t>AniTales</a:t>
            </a:r>
            <a:r>
              <a:rPr lang="en-US" altLang="en-US" dirty="0" smtClean="0"/>
              <a:t> </a:t>
            </a:r>
            <a:r>
              <a:rPr lang="ru-RU" altLang="en-US" dirty="0"/>
              <a:t>с помощью </a:t>
            </a:r>
            <a:r>
              <a:rPr lang="ru-RU" altLang="en-US" dirty="0" err="1"/>
              <a:t>техгологий</a:t>
            </a:r>
            <a:r>
              <a:rPr lang="ru-RU" altLang="en-US" dirty="0"/>
              <a:t> </a:t>
            </a:r>
            <a:r>
              <a:rPr lang="en-US" altLang="en-US" dirty="0">
                <a:solidFill>
                  <a:schemeClr val="accent6"/>
                </a:solidFill>
              </a:rPr>
              <a:t>c</a:t>
            </a:r>
            <a:r>
              <a:rPr lang="ru-RU" altLang="en-US" dirty="0" err="1">
                <a:solidFill>
                  <a:schemeClr val="accent6"/>
                </a:solidFill>
              </a:rPr>
              <a:t>тэк</a:t>
            </a:r>
            <a:r>
              <a:rPr lang="ru-RU" altLang="en-US" dirty="0"/>
              <a:t/>
            </a:r>
            <a:br>
              <a:rPr lang="ru-RU" altLang="en-US" dirty="0"/>
            </a:br>
            <a:r>
              <a:rPr lang="ru-RU" altLang="en-US" dirty="0"/>
              <a:t>                                      а именно</a:t>
            </a:r>
          </a:p>
        </p:txBody>
      </p:sp>
      <p:pic>
        <p:nvPicPr>
          <p:cNvPr id="5" name="Замещающее содержимое 4" descr="css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47700" y="1584325"/>
            <a:ext cx="2894965" cy="4057650"/>
          </a:xfrm>
          <a:prstGeom prst="rect">
            <a:avLst/>
          </a:prstGeom>
        </p:spPr>
      </p:pic>
      <p:pic>
        <p:nvPicPr>
          <p:cNvPr id="6" name="Замещающее содержимое 5" descr="Html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8602345" y="2310765"/>
            <a:ext cx="3229610" cy="3229610"/>
          </a:xfrm>
          <a:prstGeom prst="rect">
            <a:avLst/>
          </a:prstGeom>
        </p:spPr>
      </p:pic>
      <p:pic>
        <p:nvPicPr>
          <p:cNvPr id="7" name="Изображение 6" descr="GitHub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63365" y="2103755"/>
            <a:ext cx="4018280" cy="2289175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4063365" y="5763895"/>
            <a:ext cx="4130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3600"/>
              <a:t>Итак, </a:t>
            </a:r>
            <a:r>
              <a:rPr lang="ru-RU" altLang="ru-RU" sz="3600">
                <a:solidFill>
                  <a:srgbClr val="FF0000"/>
                </a:solidFill>
              </a:rPr>
              <a:t>Начнём</a:t>
            </a:r>
            <a:r>
              <a:rPr lang="ru-RU" altLang="ru-RU" sz="360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Главная страница - </a:t>
            </a:r>
            <a:r>
              <a:rPr lang="en-US" altLang="ru-RU">
                <a:solidFill>
                  <a:srgbClr val="FF0000"/>
                </a:solidFill>
              </a:rPr>
              <a:t>Hub</a:t>
            </a:r>
            <a:r>
              <a:rPr lang="en-US" altLang="ru-RU"/>
              <a:t>!</a:t>
            </a:r>
          </a:p>
        </p:txBody>
      </p:sp>
      <p:pic>
        <p:nvPicPr>
          <p:cNvPr id="5" name="Замещающее содержимое 4" descr="Hub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36040"/>
            <a:ext cx="5638800" cy="3498215"/>
          </a:xfrm>
          <a:prstGeom prst="rect">
            <a:avLst/>
          </a:prstGeom>
        </p:spPr>
      </p:pic>
      <p:pic>
        <p:nvPicPr>
          <p:cNvPr id="6" name="Замещающее содержимое 5" descr="codeHub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752465" y="1336040"/>
            <a:ext cx="6218555" cy="3498215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421005" y="5245100"/>
            <a:ext cx="3918585" cy="1353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 sz="2400"/>
              <a:t>Сайт с кодом </a:t>
            </a:r>
            <a:r>
              <a:rPr lang="ru-RU" altLang="en-US" sz="2400">
                <a:solidFill>
                  <a:srgbClr val="FF0000"/>
                </a:solidFill>
              </a:rPr>
              <a:t>очень</a:t>
            </a:r>
            <a:r>
              <a:rPr lang="ru-RU" altLang="en-US" sz="2400"/>
              <a:t> большие</a:t>
            </a:r>
          </a:p>
          <a:p>
            <a:r>
              <a:rPr lang="ru-RU" altLang="en-US" sz="2400"/>
              <a:t>так что </a:t>
            </a:r>
            <a:r>
              <a:rPr lang="ru-RU" altLang="en-US" sz="2400">
                <a:solidFill>
                  <a:srgbClr val="FF0000"/>
                </a:solidFill>
              </a:rPr>
              <a:t>умоляю</a:t>
            </a:r>
            <a:r>
              <a:rPr lang="ru-RU" altLang="en-US" sz="2400"/>
              <a:t> зайдите и </a:t>
            </a:r>
          </a:p>
          <a:p>
            <a:r>
              <a:rPr lang="ru-RU" altLang="en-US" sz="2400"/>
              <a:t>посмотрите фулл версию.</a:t>
            </a:r>
          </a:p>
          <a:p>
            <a:r>
              <a:rPr lang="ru-RU" altLang="en-US" sz="1000"/>
              <a:t>и </a:t>
            </a:r>
            <a:r>
              <a:rPr lang="ru-RU" altLang="en-US" sz="1000">
                <a:solidFill>
                  <a:srgbClr val="00B050"/>
                </a:solidFill>
              </a:rPr>
              <a:t>лайк</a:t>
            </a:r>
            <a:r>
              <a:rPr lang="ru-RU" altLang="en-US" sz="1000"/>
              <a:t> на </a:t>
            </a:r>
            <a:r>
              <a:rPr lang="en-US" altLang="en-US" sz="1000"/>
              <a:t>Github</a:t>
            </a:r>
            <a:r>
              <a:rPr lang="ru-RU" altLang="en-US" sz="1000"/>
              <a:t> поставьте,поддержите разработчика плис.</a:t>
            </a: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5998845" y="5695315"/>
            <a:ext cx="5313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>
                <a:solidFill>
                  <a:srgbClr val="FF0000"/>
                </a:solidFill>
              </a:rPr>
              <a:t>Напоминаю</a:t>
            </a:r>
            <a:r>
              <a:rPr lang="ru-RU" altLang="en-US"/>
              <a:t>! Все</a:t>
            </a:r>
            <a:r>
              <a:rPr lang="ru-RU" altLang="en-US">
                <a:solidFill>
                  <a:srgbClr val="00B050"/>
                </a:solidFill>
              </a:rPr>
              <a:t> сделки</a:t>
            </a:r>
            <a:r>
              <a:rPr lang="ru-RU" altLang="en-US"/>
              <a:t> и покупки с моего согласия!</a:t>
            </a:r>
          </a:p>
          <a:p>
            <a:r>
              <a:rPr lang="ru-RU" altLang="en-US"/>
              <a:t>  </a:t>
            </a:r>
            <a:r>
              <a:rPr lang="en-US" altLang="ru-RU"/>
              <a:t>          </a:t>
            </a:r>
            <a:r>
              <a:rPr lang="en-US" altLang="en-US">
                <a:solidFill>
                  <a:srgbClr val="00B0F0"/>
                </a:solidFill>
              </a:rPr>
              <a:t>matvey_shmetkov4444@mail.ru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Следующая страница об игре </a:t>
            </a:r>
            <a:r>
              <a:rPr lang="en-US" altLang="ru-RU">
                <a:solidFill>
                  <a:srgbClr val="FF0000"/>
                </a:solidFill>
              </a:rPr>
              <a:t>Undertale</a:t>
            </a:r>
            <a:r>
              <a:rPr lang="en-US" altLang="ru-RU"/>
              <a:t>!</a:t>
            </a:r>
          </a:p>
        </p:txBody>
      </p:sp>
      <p:pic>
        <p:nvPicPr>
          <p:cNvPr id="5" name="Замещающее содержимое 4" descr="C:\Users\12\Desktop\Matvey\Ресурсы_для_презы\Undertale.pngUndertale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499235"/>
            <a:ext cx="5638800" cy="3171825"/>
          </a:xfrm>
          <a:prstGeom prst="rect">
            <a:avLst/>
          </a:prstGeom>
        </p:spPr>
      </p:pic>
      <p:pic>
        <p:nvPicPr>
          <p:cNvPr id="6" name="Замещающее содержимое 5" descr="C:\Users\12\Desktop\Matvey\Ресурсы_для_презы\codeUndertale.pngcodeUndertale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752465" y="1336358"/>
            <a:ext cx="6218555" cy="349758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421005" y="5245100"/>
            <a:ext cx="3918585" cy="1353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 sz="2400"/>
              <a:t>Сайт с кодом </a:t>
            </a:r>
            <a:r>
              <a:rPr lang="ru-RU" altLang="en-US" sz="2400">
                <a:solidFill>
                  <a:srgbClr val="FF0000"/>
                </a:solidFill>
              </a:rPr>
              <a:t>очень</a:t>
            </a:r>
            <a:r>
              <a:rPr lang="ru-RU" altLang="en-US" sz="2400"/>
              <a:t> большие</a:t>
            </a:r>
          </a:p>
          <a:p>
            <a:r>
              <a:rPr lang="ru-RU" altLang="en-US" sz="2400"/>
              <a:t>так что </a:t>
            </a:r>
            <a:r>
              <a:rPr lang="ru-RU" altLang="en-US" sz="2400">
                <a:solidFill>
                  <a:srgbClr val="FF0000"/>
                </a:solidFill>
              </a:rPr>
              <a:t>умоляю</a:t>
            </a:r>
            <a:r>
              <a:rPr lang="ru-RU" altLang="en-US" sz="2400"/>
              <a:t> зайдите и </a:t>
            </a:r>
          </a:p>
          <a:p>
            <a:r>
              <a:rPr lang="ru-RU" altLang="en-US" sz="2400"/>
              <a:t>посмотрите фулл версию.</a:t>
            </a:r>
          </a:p>
          <a:p>
            <a:r>
              <a:rPr lang="ru-RU" altLang="en-US" sz="1000"/>
              <a:t>и </a:t>
            </a:r>
            <a:r>
              <a:rPr lang="ru-RU" altLang="en-US" sz="1000">
                <a:solidFill>
                  <a:srgbClr val="00B050"/>
                </a:solidFill>
              </a:rPr>
              <a:t>лайк</a:t>
            </a:r>
            <a:r>
              <a:rPr lang="ru-RU" altLang="en-US" sz="1000"/>
              <a:t> на </a:t>
            </a:r>
            <a:r>
              <a:rPr lang="en-US" altLang="en-US" sz="1000"/>
              <a:t>Github</a:t>
            </a:r>
            <a:r>
              <a:rPr lang="ru-RU" altLang="en-US" sz="1000"/>
              <a:t> поставьте,поддержите разработчика плис.</a:t>
            </a: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5998845" y="5695315"/>
            <a:ext cx="5313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>
                <a:solidFill>
                  <a:srgbClr val="FF0000"/>
                </a:solidFill>
              </a:rPr>
              <a:t>Напоминаю</a:t>
            </a:r>
            <a:r>
              <a:rPr lang="ru-RU" altLang="en-US"/>
              <a:t>! Все</a:t>
            </a:r>
            <a:r>
              <a:rPr lang="ru-RU" altLang="en-US">
                <a:solidFill>
                  <a:srgbClr val="00B050"/>
                </a:solidFill>
              </a:rPr>
              <a:t> сделки</a:t>
            </a:r>
            <a:r>
              <a:rPr lang="ru-RU" altLang="en-US"/>
              <a:t> и покупки с моего согласия!</a:t>
            </a:r>
          </a:p>
          <a:p>
            <a:r>
              <a:rPr lang="ru-RU" altLang="en-US"/>
              <a:t>  </a:t>
            </a:r>
            <a:r>
              <a:rPr lang="en-US" altLang="ru-RU"/>
              <a:t>          </a:t>
            </a:r>
            <a:r>
              <a:rPr lang="en-US" altLang="en-US">
                <a:solidFill>
                  <a:srgbClr val="00B0F0"/>
                </a:solidFill>
              </a:rPr>
              <a:t>matvey_shmetkov4444@mail.ru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Следующая страница об игре </a:t>
            </a:r>
            <a:r>
              <a:rPr lang="en-US" altLang="ru-RU">
                <a:solidFill>
                  <a:srgbClr val="FF0000"/>
                </a:solidFill>
              </a:rPr>
              <a:t>Deltarune</a:t>
            </a:r>
            <a:r>
              <a:rPr lang="en-US" altLang="ru-RU"/>
              <a:t>!</a:t>
            </a:r>
          </a:p>
        </p:txBody>
      </p:sp>
      <p:pic>
        <p:nvPicPr>
          <p:cNvPr id="5" name="Замещающее содержимое 4" descr="C:\Users\12\Desktop\Matvey\Ресурсы_для_презы\Deltarune.pngDeltarune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499235"/>
            <a:ext cx="5638800" cy="3171825"/>
          </a:xfrm>
          <a:prstGeom prst="rect">
            <a:avLst/>
          </a:prstGeom>
        </p:spPr>
      </p:pic>
      <p:pic>
        <p:nvPicPr>
          <p:cNvPr id="6" name="Замещающее содержимое 5" descr="C:\Users\12\Desktop\Matvey\Ресурсы_для_презы\codeDeltarune.pngcodeDeltarune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752783" y="1336358"/>
            <a:ext cx="6217920" cy="349758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421005" y="5245100"/>
            <a:ext cx="3918585" cy="1353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 sz="2400"/>
              <a:t>Сайт с кодом </a:t>
            </a:r>
            <a:r>
              <a:rPr lang="ru-RU" altLang="en-US" sz="2400">
                <a:solidFill>
                  <a:srgbClr val="FF0000"/>
                </a:solidFill>
              </a:rPr>
              <a:t>очень</a:t>
            </a:r>
            <a:r>
              <a:rPr lang="ru-RU" altLang="en-US" sz="2400"/>
              <a:t> большие</a:t>
            </a:r>
          </a:p>
          <a:p>
            <a:r>
              <a:rPr lang="ru-RU" altLang="en-US" sz="2400"/>
              <a:t>так что </a:t>
            </a:r>
            <a:r>
              <a:rPr lang="ru-RU" altLang="en-US" sz="2400">
                <a:solidFill>
                  <a:srgbClr val="FF0000"/>
                </a:solidFill>
              </a:rPr>
              <a:t>умоляю</a:t>
            </a:r>
            <a:r>
              <a:rPr lang="ru-RU" altLang="en-US" sz="2400"/>
              <a:t> зайдите и </a:t>
            </a:r>
          </a:p>
          <a:p>
            <a:r>
              <a:rPr lang="ru-RU" altLang="en-US" sz="2400"/>
              <a:t>посмотрите фулл версию.</a:t>
            </a:r>
          </a:p>
          <a:p>
            <a:r>
              <a:rPr lang="ru-RU" altLang="en-US" sz="1000"/>
              <a:t>и </a:t>
            </a:r>
            <a:r>
              <a:rPr lang="ru-RU" altLang="en-US" sz="1000">
                <a:solidFill>
                  <a:srgbClr val="00B050"/>
                </a:solidFill>
              </a:rPr>
              <a:t>лайк</a:t>
            </a:r>
            <a:r>
              <a:rPr lang="ru-RU" altLang="en-US" sz="1000"/>
              <a:t> на </a:t>
            </a:r>
            <a:r>
              <a:rPr lang="en-US" altLang="en-US" sz="1000"/>
              <a:t>Github</a:t>
            </a:r>
            <a:r>
              <a:rPr lang="ru-RU" altLang="en-US" sz="1000"/>
              <a:t> поставьте,поддержите разработчика плис.</a:t>
            </a: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5998845" y="5695315"/>
            <a:ext cx="5313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>
                <a:solidFill>
                  <a:srgbClr val="FF0000"/>
                </a:solidFill>
              </a:rPr>
              <a:t>Напоминаю</a:t>
            </a:r>
            <a:r>
              <a:rPr lang="ru-RU" altLang="en-US"/>
              <a:t>! Все</a:t>
            </a:r>
            <a:r>
              <a:rPr lang="ru-RU" altLang="en-US">
                <a:solidFill>
                  <a:srgbClr val="00B050"/>
                </a:solidFill>
              </a:rPr>
              <a:t> сделки</a:t>
            </a:r>
            <a:r>
              <a:rPr lang="ru-RU" altLang="en-US"/>
              <a:t> и покупки с моего согласия!</a:t>
            </a:r>
          </a:p>
          <a:p>
            <a:r>
              <a:rPr lang="ru-RU" altLang="en-US"/>
              <a:t>  </a:t>
            </a:r>
            <a:r>
              <a:rPr lang="en-US" altLang="ru-RU"/>
              <a:t>          </a:t>
            </a:r>
            <a:r>
              <a:rPr lang="en-US" altLang="en-US">
                <a:solidFill>
                  <a:srgbClr val="00B0F0"/>
                </a:solidFill>
              </a:rPr>
              <a:t>matvey_shmetkov4444@mail.ru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Следующая страница об игре</a:t>
            </a:r>
            <a:r>
              <a:rPr lang="ru-RU" altLang="ru-RU">
                <a:solidFill>
                  <a:srgbClr val="FF0000"/>
                </a:solidFill>
              </a:rPr>
              <a:t> </a:t>
            </a:r>
            <a:r>
              <a:rPr lang="en-US" altLang="ru-RU">
                <a:solidFill>
                  <a:srgbClr val="FF0000"/>
                </a:solidFill>
              </a:rPr>
              <a:t>Soulknight</a:t>
            </a:r>
            <a:r>
              <a:rPr lang="en-US" altLang="ru-RU"/>
              <a:t>!</a:t>
            </a:r>
          </a:p>
        </p:txBody>
      </p:sp>
      <p:pic>
        <p:nvPicPr>
          <p:cNvPr id="5" name="Замещающее содержимое 4" descr="C:\Users\12\Desktop\Matvey\Ресурсы_для_презы\Soulknight.pngSoulknight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499235"/>
            <a:ext cx="5638800" cy="3171825"/>
          </a:xfrm>
          <a:prstGeom prst="rect">
            <a:avLst/>
          </a:prstGeom>
        </p:spPr>
      </p:pic>
      <p:pic>
        <p:nvPicPr>
          <p:cNvPr id="6" name="Замещающее содержимое 5" descr="C:\Users\12\Desktop\Matvey\Ресурсы_для_презы\Soulknight_code.pngSoulknight_code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752783" y="1336358"/>
            <a:ext cx="6217920" cy="349758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421005" y="5245100"/>
            <a:ext cx="3918585" cy="1353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 sz="2400"/>
              <a:t>Сайт с кодом </a:t>
            </a:r>
            <a:r>
              <a:rPr lang="ru-RU" altLang="en-US" sz="2400">
                <a:solidFill>
                  <a:srgbClr val="FF0000"/>
                </a:solidFill>
              </a:rPr>
              <a:t>очень</a:t>
            </a:r>
            <a:r>
              <a:rPr lang="ru-RU" altLang="en-US" sz="2400"/>
              <a:t> большие</a:t>
            </a:r>
          </a:p>
          <a:p>
            <a:r>
              <a:rPr lang="ru-RU" altLang="en-US" sz="2400"/>
              <a:t>так что </a:t>
            </a:r>
            <a:r>
              <a:rPr lang="ru-RU" altLang="en-US" sz="2400">
                <a:solidFill>
                  <a:srgbClr val="FF0000"/>
                </a:solidFill>
              </a:rPr>
              <a:t>умоляю</a:t>
            </a:r>
            <a:r>
              <a:rPr lang="ru-RU" altLang="en-US" sz="2400"/>
              <a:t> зайдите и </a:t>
            </a:r>
          </a:p>
          <a:p>
            <a:r>
              <a:rPr lang="ru-RU" altLang="en-US" sz="2400"/>
              <a:t>посмотрите фулл версию.</a:t>
            </a:r>
          </a:p>
          <a:p>
            <a:r>
              <a:rPr lang="ru-RU" altLang="en-US" sz="1000"/>
              <a:t>и </a:t>
            </a:r>
            <a:r>
              <a:rPr lang="ru-RU" altLang="en-US" sz="1000">
                <a:solidFill>
                  <a:srgbClr val="00B050"/>
                </a:solidFill>
              </a:rPr>
              <a:t>лайк</a:t>
            </a:r>
            <a:r>
              <a:rPr lang="ru-RU" altLang="en-US" sz="1000"/>
              <a:t> на </a:t>
            </a:r>
            <a:r>
              <a:rPr lang="en-US" altLang="en-US" sz="1000"/>
              <a:t>Github</a:t>
            </a:r>
            <a:r>
              <a:rPr lang="ru-RU" altLang="en-US" sz="1000"/>
              <a:t> поставьте,поддержите разработчика плис.</a:t>
            </a: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5998845" y="5695315"/>
            <a:ext cx="5313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>
                <a:solidFill>
                  <a:srgbClr val="FF0000"/>
                </a:solidFill>
              </a:rPr>
              <a:t>Напоминаю</a:t>
            </a:r>
            <a:r>
              <a:rPr lang="ru-RU" altLang="en-US"/>
              <a:t>! Все</a:t>
            </a:r>
            <a:r>
              <a:rPr lang="ru-RU" altLang="en-US">
                <a:solidFill>
                  <a:srgbClr val="00B050"/>
                </a:solidFill>
              </a:rPr>
              <a:t> сделки</a:t>
            </a:r>
            <a:r>
              <a:rPr lang="ru-RU" altLang="en-US"/>
              <a:t> и покупки с моего согласия!</a:t>
            </a:r>
          </a:p>
          <a:p>
            <a:r>
              <a:rPr lang="ru-RU" altLang="en-US"/>
              <a:t>  </a:t>
            </a:r>
            <a:r>
              <a:rPr lang="en-US" altLang="ru-RU"/>
              <a:t>          </a:t>
            </a:r>
            <a:r>
              <a:rPr lang="en-US" altLang="en-US">
                <a:solidFill>
                  <a:srgbClr val="00B0F0"/>
                </a:solidFill>
              </a:rPr>
              <a:t>matvey_shmetkov4444@mail.ru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dirty="0" smtClean="0"/>
              <a:t>Последняя страница моего сайта о </a:t>
            </a:r>
            <a:r>
              <a:rPr lang="en-US" altLang="ru-RU" dirty="0" err="1" smtClean="0">
                <a:solidFill>
                  <a:srgbClr val="FF0000"/>
                </a:solidFill>
              </a:rPr>
              <a:t>Minecraft</a:t>
            </a:r>
            <a:r>
              <a:rPr lang="ru-RU" altLang="ru-RU" dirty="0" smtClean="0"/>
              <a:t>.</a:t>
            </a:r>
            <a:endParaRPr lang="en-US" altLang="ru-RU" dirty="0"/>
          </a:p>
        </p:txBody>
      </p:sp>
      <p:pic>
        <p:nvPicPr>
          <p:cNvPr id="5" name="Замещающее содержимое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1" y="1499235"/>
            <a:ext cx="4535818" cy="3171825"/>
          </a:xfrm>
          <a:prstGeom prst="rect">
            <a:avLst/>
          </a:prstGeom>
        </p:spPr>
      </p:pic>
      <p:pic>
        <p:nvPicPr>
          <p:cNvPr id="6" name="Замещающее содержимое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783" y="1559020"/>
            <a:ext cx="6217920" cy="3052256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421005" y="5245100"/>
            <a:ext cx="3918585" cy="1353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 sz="2400"/>
              <a:t>Сайт с кодом </a:t>
            </a:r>
            <a:r>
              <a:rPr lang="ru-RU" altLang="en-US" sz="2400">
                <a:solidFill>
                  <a:srgbClr val="FF0000"/>
                </a:solidFill>
              </a:rPr>
              <a:t>очень</a:t>
            </a:r>
            <a:r>
              <a:rPr lang="ru-RU" altLang="en-US" sz="2400"/>
              <a:t> большие</a:t>
            </a:r>
          </a:p>
          <a:p>
            <a:r>
              <a:rPr lang="ru-RU" altLang="en-US" sz="2400"/>
              <a:t>так что </a:t>
            </a:r>
            <a:r>
              <a:rPr lang="ru-RU" altLang="en-US" sz="2400">
                <a:solidFill>
                  <a:srgbClr val="FF0000"/>
                </a:solidFill>
              </a:rPr>
              <a:t>умоляю</a:t>
            </a:r>
            <a:r>
              <a:rPr lang="ru-RU" altLang="en-US" sz="2400"/>
              <a:t> зайдите и </a:t>
            </a:r>
          </a:p>
          <a:p>
            <a:r>
              <a:rPr lang="ru-RU" altLang="en-US" sz="2400"/>
              <a:t>посмотрите фулл версию.</a:t>
            </a:r>
          </a:p>
          <a:p>
            <a:r>
              <a:rPr lang="ru-RU" altLang="en-US" sz="1000"/>
              <a:t>и </a:t>
            </a:r>
            <a:r>
              <a:rPr lang="ru-RU" altLang="en-US" sz="1000">
                <a:solidFill>
                  <a:srgbClr val="00B050"/>
                </a:solidFill>
              </a:rPr>
              <a:t>лайк</a:t>
            </a:r>
            <a:r>
              <a:rPr lang="ru-RU" altLang="en-US" sz="1000"/>
              <a:t> на </a:t>
            </a:r>
            <a:r>
              <a:rPr lang="en-US" altLang="en-US" sz="1000"/>
              <a:t>Github</a:t>
            </a:r>
            <a:r>
              <a:rPr lang="ru-RU" altLang="en-US" sz="1000"/>
              <a:t> поставьте,поддержите разработчика плис.</a:t>
            </a: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5998845" y="5695315"/>
            <a:ext cx="5313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>
                <a:solidFill>
                  <a:srgbClr val="FF0000"/>
                </a:solidFill>
              </a:rPr>
              <a:t>Напоминаю</a:t>
            </a:r>
            <a:r>
              <a:rPr lang="ru-RU" altLang="en-US"/>
              <a:t>! Все</a:t>
            </a:r>
            <a:r>
              <a:rPr lang="ru-RU" altLang="en-US">
                <a:solidFill>
                  <a:srgbClr val="00B050"/>
                </a:solidFill>
              </a:rPr>
              <a:t> сделки</a:t>
            </a:r>
            <a:r>
              <a:rPr lang="ru-RU" altLang="en-US"/>
              <a:t> и покупки с моего согласия!</a:t>
            </a:r>
          </a:p>
          <a:p>
            <a:r>
              <a:rPr lang="ru-RU" altLang="en-US"/>
              <a:t>  </a:t>
            </a:r>
            <a:r>
              <a:rPr lang="en-US" altLang="ru-RU"/>
              <a:t>          </a:t>
            </a:r>
            <a:r>
              <a:rPr lang="en-US" altLang="en-US">
                <a:solidFill>
                  <a:srgbClr val="00B0F0"/>
                </a:solidFill>
              </a:rPr>
              <a:t>matvey_shmetkov4444@mail.ru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dirty="0" smtClean="0"/>
              <a:t>Но </a:t>
            </a:r>
            <a:r>
              <a:rPr lang="en-US" altLang="ru-RU" dirty="0" err="1" smtClean="0">
                <a:solidFill>
                  <a:schemeClr val="accent1">
                    <a:lumMod val="75000"/>
                  </a:schemeClr>
                </a:solidFill>
              </a:rPr>
              <a:t>AniTales</a:t>
            </a:r>
            <a:r>
              <a:rPr lang="en-US" altLang="ru-RU" dirty="0" smtClean="0"/>
              <a:t> </a:t>
            </a:r>
            <a:r>
              <a:rPr lang="ru-RU" altLang="ru-RU" dirty="0" smtClean="0"/>
              <a:t>получился не сразу,</a:t>
            </a:r>
            <a:r>
              <a:rPr lang="en-US" altLang="ru-RU" dirty="0" smtClean="0"/>
              <a:t> </a:t>
            </a:r>
            <a:r>
              <a:rPr lang="ru-RU" altLang="ru-RU" dirty="0" smtClean="0"/>
              <a:t>это </a:t>
            </a:r>
            <a:r>
              <a:rPr lang="ru-RU" altLang="ru-RU" dirty="0" smtClean="0">
                <a:solidFill>
                  <a:srgbClr val="FF0000"/>
                </a:solidFill>
              </a:rPr>
              <a:t>бета</a:t>
            </a:r>
            <a:r>
              <a:rPr lang="en-US" altLang="ru-RU" dirty="0" smtClean="0"/>
              <a:t>-</a:t>
            </a:r>
            <a:r>
              <a:rPr lang="ru-RU" altLang="ru-RU" dirty="0" smtClean="0"/>
              <a:t>версия </a:t>
            </a:r>
            <a:r>
              <a:rPr lang="en-US" altLang="ru-RU" dirty="0" err="1" smtClean="0">
                <a:solidFill>
                  <a:srgbClr val="FF0000"/>
                </a:solidFill>
              </a:rPr>
              <a:t>Souknight</a:t>
            </a:r>
            <a:r>
              <a:rPr lang="ru-RU" altLang="ru-RU" dirty="0" smtClean="0"/>
              <a:t>.</a:t>
            </a:r>
            <a:endParaRPr lang="en-US" altLang="ru-RU" dirty="0"/>
          </a:p>
        </p:txBody>
      </p:sp>
      <p:pic>
        <p:nvPicPr>
          <p:cNvPr id="5" name="Замещающее содержимое 4" descr="C:\Users\12\Desktop\Matvey\Ресурсы_для_презы\Soulknighttext.pngSoulknighttext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499235"/>
            <a:ext cx="5638800" cy="3171825"/>
          </a:xfrm>
          <a:prstGeom prst="rect">
            <a:avLst/>
          </a:prstGeom>
        </p:spPr>
      </p:pic>
      <p:pic>
        <p:nvPicPr>
          <p:cNvPr id="6" name="Замещающее содержимое 5" descr="C:\Users\12\Desktop\Matvey\Ресурсы_для_презы\Soulknight_text_code.pngSoulknight_text_code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752783" y="1336358"/>
            <a:ext cx="6217920" cy="349758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421005" y="5245100"/>
            <a:ext cx="3918585" cy="1353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 sz="2400"/>
              <a:t>Сайт с кодом </a:t>
            </a:r>
            <a:r>
              <a:rPr lang="ru-RU" altLang="en-US" sz="2400">
                <a:solidFill>
                  <a:srgbClr val="FF0000"/>
                </a:solidFill>
              </a:rPr>
              <a:t>очень</a:t>
            </a:r>
            <a:r>
              <a:rPr lang="ru-RU" altLang="en-US" sz="2400"/>
              <a:t> большие</a:t>
            </a:r>
          </a:p>
          <a:p>
            <a:r>
              <a:rPr lang="ru-RU" altLang="en-US" sz="2400"/>
              <a:t>так что </a:t>
            </a:r>
            <a:r>
              <a:rPr lang="ru-RU" altLang="en-US" sz="2400">
                <a:solidFill>
                  <a:srgbClr val="FF0000"/>
                </a:solidFill>
              </a:rPr>
              <a:t>умоляю</a:t>
            </a:r>
            <a:r>
              <a:rPr lang="ru-RU" altLang="en-US" sz="2400"/>
              <a:t> зайдите и </a:t>
            </a:r>
          </a:p>
          <a:p>
            <a:r>
              <a:rPr lang="ru-RU" altLang="en-US" sz="2400"/>
              <a:t>посмотрите фулл версию.</a:t>
            </a:r>
          </a:p>
          <a:p>
            <a:r>
              <a:rPr lang="ru-RU" altLang="en-US" sz="1000"/>
              <a:t>и </a:t>
            </a:r>
            <a:r>
              <a:rPr lang="ru-RU" altLang="en-US" sz="1000">
                <a:solidFill>
                  <a:srgbClr val="00B050"/>
                </a:solidFill>
              </a:rPr>
              <a:t>лайк</a:t>
            </a:r>
            <a:r>
              <a:rPr lang="ru-RU" altLang="en-US" sz="1000"/>
              <a:t> на </a:t>
            </a:r>
            <a:r>
              <a:rPr lang="en-US" altLang="en-US" sz="1000"/>
              <a:t>Github</a:t>
            </a:r>
            <a:r>
              <a:rPr lang="ru-RU" altLang="en-US" sz="1000"/>
              <a:t> поставьте,поддержите разработчика плис.</a:t>
            </a: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5998845" y="5695315"/>
            <a:ext cx="5313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>
                <a:solidFill>
                  <a:srgbClr val="FF0000"/>
                </a:solidFill>
              </a:rPr>
              <a:t>Напоминаю</a:t>
            </a:r>
            <a:r>
              <a:rPr lang="ru-RU" altLang="en-US"/>
              <a:t>! Все</a:t>
            </a:r>
            <a:r>
              <a:rPr lang="ru-RU" altLang="en-US">
                <a:solidFill>
                  <a:srgbClr val="00B050"/>
                </a:solidFill>
              </a:rPr>
              <a:t> сделки</a:t>
            </a:r>
            <a:r>
              <a:rPr lang="ru-RU" altLang="en-US"/>
              <a:t> и покупки с моего согласия!</a:t>
            </a:r>
          </a:p>
          <a:p>
            <a:r>
              <a:rPr lang="ru-RU" altLang="en-US"/>
              <a:t>  </a:t>
            </a:r>
            <a:r>
              <a:rPr lang="en-US" altLang="ru-RU"/>
              <a:t>          </a:t>
            </a:r>
            <a:r>
              <a:rPr lang="en-US" altLang="en-US">
                <a:solidFill>
                  <a:srgbClr val="00B0F0"/>
                </a:solidFill>
              </a:rPr>
              <a:t>matvey_shmetkov4444@mail.ru</a:t>
            </a:r>
          </a:p>
        </p:txBody>
      </p:sp>
    </p:spTree>
    <p:extLst>
      <p:ext uri="{BB962C8B-B14F-4D97-AF65-F5344CB8AC3E}">
        <p14:creationId xmlns="" xmlns:p14="http://schemas.microsoft.com/office/powerpoint/2010/main" val="340262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322</Words>
  <Application>Microsoft Office PowerPoint</Application>
  <PresentationFormat>Произвольный</PresentationFormat>
  <Paragraphs>58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Theme</vt:lpstr>
      <vt:lpstr>Титульный лист Тема-помощь животным&amp;игры Создатель - Матвей Шметков Алексеевич Ссылка на Hub сайта- https://github.com/Matvey222dust/anipat/blob/main/Hub.html</vt:lpstr>
      <vt:lpstr>Почему я его сделал?</vt:lpstr>
      <vt:lpstr>Я создал AniTales с помощью техгологий cтэк                                       а именно</vt:lpstr>
      <vt:lpstr>Главная страница - Hub!</vt:lpstr>
      <vt:lpstr>Следующая страница об игре Undertale!</vt:lpstr>
      <vt:lpstr>Следующая страница об игре Deltarune!</vt:lpstr>
      <vt:lpstr>Следующая страница об игре Soulknight!</vt:lpstr>
      <vt:lpstr>Последняя страница моего сайта о Minecraft.</vt:lpstr>
      <vt:lpstr>Но AniTales получился не сразу, это бета-версия Souknight.</vt:lpstr>
      <vt:lpstr>СПАСИБО ЗА ВНИМАНИЕ :3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1</cp:lastModifiedBy>
  <cp:revision>11</cp:revision>
  <dcterms:created xsi:type="dcterms:W3CDTF">2023-05-29T15:22:25Z</dcterms:created>
  <dcterms:modified xsi:type="dcterms:W3CDTF">2023-06-08T16:32:39Z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1049-11.2.0.11537</vt:lpwstr>
  </property>
  <property fmtid="{D5CDD505-2E9C-101B-9397-08002B2CF9AE}" pid="3" name="ICV">
    <vt:lpwstr>93BAB9FF1F0F4C9AA7E627D53B40A8DF</vt:lpwstr>
  </property>
</Properties>
</file>