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</p:sldIdLst>
  <p:sldSz cx="18288000" cy="10287000"/>
  <p:notesSz cx="6858000" cy="9144000"/>
  <p:embeddedFontLst>
    <p:embeddedFont>
      <p:font typeface="Clear Sans Regular Bold Italics" charset="0"/>
      <p:regular r:id="rId12"/>
    </p:embeddedFont>
    <p:embeddedFont>
      <p:font typeface="Clear Sans Regular" charset="0"/>
      <p:regular r:id="rId13"/>
    </p:embeddedFont>
    <p:embeddedFont>
      <p:font typeface="Clear Sans Regular Italics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rimo Bold Italics" charset="0"/>
      <p:regular r:id="rId19"/>
    </p:embeddedFont>
    <p:embeddedFont>
      <p:font typeface="CAT Neuzeit" charset="0"/>
      <p:regular r:id="rId20"/>
    </p:embeddedFont>
    <p:embeddedFont>
      <p:font typeface="Arimo Italics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0B22-B3F3-4463-9C43-285892438941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94CA-BCDE-4EEA-BD40-C42D07DED6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9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394CA-BCDE-4EEA-BD40-C42D07DED6E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397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782927">
            <a:off x="-1079051" y="-1265413"/>
            <a:ext cx="13140637" cy="13292214"/>
          </a:xfrm>
          <a:custGeom>
            <a:avLst/>
            <a:gdLst>
              <a:gd name="connsiteX0" fmla="*/ 0 w 17046882"/>
              <a:gd name="connsiteY0" fmla="*/ 0 h 10539829"/>
              <a:gd name="connsiteX1" fmla="*/ 17046882 w 17046882"/>
              <a:gd name="connsiteY1" fmla="*/ 0 h 10539829"/>
              <a:gd name="connsiteX2" fmla="*/ 17046882 w 17046882"/>
              <a:gd name="connsiteY2" fmla="*/ 10539829 h 10539829"/>
              <a:gd name="connsiteX3" fmla="*/ 0 w 17046882"/>
              <a:gd name="connsiteY3" fmla="*/ 10539829 h 10539829"/>
              <a:gd name="connsiteX4" fmla="*/ 0 w 17046882"/>
              <a:gd name="connsiteY4" fmla="*/ 0 h 10539829"/>
              <a:gd name="connsiteX0" fmla="*/ 6590963 w 17046882"/>
              <a:gd name="connsiteY0" fmla="*/ 0 h 12923262"/>
              <a:gd name="connsiteX1" fmla="*/ 17046882 w 17046882"/>
              <a:gd name="connsiteY1" fmla="*/ 2383433 h 12923262"/>
              <a:gd name="connsiteX2" fmla="*/ 17046882 w 17046882"/>
              <a:gd name="connsiteY2" fmla="*/ 12923262 h 12923262"/>
              <a:gd name="connsiteX3" fmla="*/ 0 w 17046882"/>
              <a:gd name="connsiteY3" fmla="*/ 12923262 h 12923262"/>
              <a:gd name="connsiteX4" fmla="*/ 6590963 w 17046882"/>
              <a:gd name="connsiteY4" fmla="*/ 0 h 12923262"/>
              <a:gd name="connsiteX0" fmla="*/ 2316050 w 12771969"/>
              <a:gd name="connsiteY0" fmla="*/ 0 h 12923262"/>
              <a:gd name="connsiteX1" fmla="*/ 12771969 w 12771969"/>
              <a:gd name="connsiteY1" fmla="*/ 2383433 h 12923262"/>
              <a:gd name="connsiteX2" fmla="*/ 12771969 w 12771969"/>
              <a:gd name="connsiteY2" fmla="*/ 12923262 h 12923262"/>
              <a:gd name="connsiteX3" fmla="*/ 0 w 12771969"/>
              <a:gd name="connsiteY3" fmla="*/ 10003050 h 12923262"/>
              <a:gd name="connsiteX4" fmla="*/ 2316050 w 12771969"/>
              <a:gd name="connsiteY4" fmla="*/ 0 h 12923262"/>
              <a:gd name="connsiteX0" fmla="*/ 2194287 w 12650206"/>
              <a:gd name="connsiteY0" fmla="*/ 0 h 12923262"/>
              <a:gd name="connsiteX1" fmla="*/ 12650206 w 12650206"/>
              <a:gd name="connsiteY1" fmla="*/ 2383433 h 12923262"/>
              <a:gd name="connsiteX2" fmla="*/ 12650206 w 12650206"/>
              <a:gd name="connsiteY2" fmla="*/ 12923262 h 12923262"/>
              <a:gd name="connsiteX3" fmla="*/ 0 w 12650206"/>
              <a:gd name="connsiteY3" fmla="*/ 10000935 h 12923262"/>
              <a:gd name="connsiteX4" fmla="*/ 2194287 w 12650206"/>
              <a:gd name="connsiteY4" fmla="*/ 0 h 12923262"/>
              <a:gd name="connsiteX0" fmla="*/ 2216392 w 12650206"/>
              <a:gd name="connsiteY0" fmla="*/ 0 h 12887529"/>
              <a:gd name="connsiteX1" fmla="*/ 12650206 w 12650206"/>
              <a:gd name="connsiteY1" fmla="*/ 2347700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16392 w 12650206"/>
              <a:gd name="connsiteY0" fmla="*/ 0 h 12887529"/>
              <a:gd name="connsiteX1" fmla="*/ 12594758 w 12650206"/>
              <a:gd name="connsiteY1" fmla="*/ 2457016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09723 w 12650206"/>
              <a:gd name="connsiteY0" fmla="*/ 0 h 12858520"/>
              <a:gd name="connsiteX1" fmla="*/ 12594758 w 12650206"/>
              <a:gd name="connsiteY1" fmla="*/ 2428007 h 12858520"/>
              <a:gd name="connsiteX2" fmla="*/ 12650206 w 12650206"/>
              <a:gd name="connsiteY2" fmla="*/ 12858520 h 12858520"/>
              <a:gd name="connsiteX3" fmla="*/ 0 w 12650206"/>
              <a:gd name="connsiteY3" fmla="*/ 9936193 h 12858520"/>
              <a:gd name="connsiteX4" fmla="*/ 2209723 w 12650206"/>
              <a:gd name="connsiteY4" fmla="*/ 0 h 12858520"/>
              <a:gd name="connsiteX0" fmla="*/ 2087961 w 12528444"/>
              <a:gd name="connsiteY0" fmla="*/ 0 h 12858520"/>
              <a:gd name="connsiteX1" fmla="*/ 12472996 w 12528444"/>
              <a:gd name="connsiteY1" fmla="*/ 2428007 h 12858520"/>
              <a:gd name="connsiteX2" fmla="*/ 12528444 w 12528444"/>
              <a:gd name="connsiteY2" fmla="*/ 12858520 h 12858520"/>
              <a:gd name="connsiteX3" fmla="*/ 0 w 12528444"/>
              <a:gd name="connsiteY3" fmla="*/ 9934077 h 12858520"/>
              <a:gd name="connsiteX4" fmla="*/ 2087961 w 12528444"/>
              <a:gd name="connsiteY4" fmla="*/ 0 h 12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444" h="12858520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 cstate="print">
            <a:alphaModFix amt="40000"/>
          </a:blip>
          <a:srcRect t="6163" r="32633"/>
          <a:stretch/>
        </p:blipFill>
        <p:spPr>
          <a:xfrm>
            <a:off x="7099289" y="12779"/>
            <a:ext cx="11188711" cy="103251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-782927">
            <a:off x="11886728" y="-314528"/>
            <a:ext cx="823622" cy="10840866"/>
          </a:xfrm>
          <a:custGeom>
            <a:avLst/>
            <a:gdLst>
              <a:gd name="connsiteX0" fmla="*/ 0 w 549542"/>
              <a:gd name="connsiteY0" fmla="*/ 0 h 11861169"/>
              <a:gd name="connsiteX1" fmla="*/ 549542 w 549542"/>
              <a:gd name="connsiteY1" fmla="*/ 0 h 11861169"/>
              <a:gd name="connsiteX2" fmla="*/ 549542 w 549542"/>
              <a:gd name="connsiteY2" fmla="*/ 11861169 h 11861169"/>
              <a:gd name="connsiteX3" fmla="*/ 0 w 549542"/>
              <a:gd name="connsiteY3" fmla="*/ 11861169 h 11861169"/>
              <a:gd name="connsiteX4" fmla="*/ 0 w 549542"/>
              <a:gd name="connsiteY4" fmla="*/ 0 h 11861169"/>
              <a:gd name="connsiteX0" fmla="*/ 0 w 594396"/>
              <a:gd name="connsiteY0" fmla="*/ 0 h 11861169"/>
              <a:gd name="connsiteX1" fmla="*/ 594396 w 594396"/>
              <a:gd name="connsiteY1" fmla="*/ 886457 h 11861169"/>
              <a:gd name="connsiteX2" fmla="*/ 549542 w 594396"/>
              <a:gd name="connsiteY2" fmla="*/ 11861169 h 11861169"/>
              <a:gd name="connsiteX3" fmla="*/ 0 w 594396"/>
              <a:gd name="connsiteY3" fmla="*/ 11861169 h 11861169"/>
              <a:gd name="connsiteX4" fmla="*/ 0 w 594396"/>
              <a:gd name="connsiteY4" fmla="*/ 0 h 11861169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49542 w 594396"/>
              <a:gd name="connsiteY2" fmla="*/ 11100366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13352 w 594396"/>
              <a:gd name="connsiteY2" fmla="*/ 10716523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0 w 551708"/>
              <a:gd name="connsiteY0" fmla="*/ 0 h 10716523"/>
              <a:gd name="connsiteX1" fmla="*/ 551708 w 551708"/>
              <a:gd name="connsiteY1" fmla="*/ 125654 h 10716523"/>
              <a:gd name="connsiteX2" fmla="*/ 470664 w 551708"/>
              <a:gd name="connsiteY2" fmla="*/ 10716523 h 10716523"/>
              <a:gd name="connsiteX3" fmla="*/ 1153 w 551708"/>
              <a:gd name="connsiteY3" fmla="*/ 10641208 h 10716523"/>
              <a:gd name="connsiteX4" fmla="*/ 0 w 551708"/>
              <a:gd name="connsiteY4" fmla="*/ 0 h 10716523"/>
              <a:gd name="connsiteX0" fmla="*/ 0 w 535787"/>
              <a:gd name="connsiteY0" fmla="*/ 0 h 10716523"/>
              <a:gd name="connsiteX1" fmla="*/ 535787 w 535787"/>
              <a:gd name="connsiteY1" fmla="*/ 290272 h 10716523"/>
              <a:gd name="connsiteX2" fmla="*/ 470664 w 535787"/>
              <a:gd name="connsiteY2" fmla="*/ 10716523 h 10716523"/>
              <a:gd name="connsiteX3" fmla="*/ 1153 w 535787"/>
              <a:gd name="connsiteY3" fmla="*/ 10641208 h 10716523"/>
              <a:gd name="connsiteX4" fmla="*/ 0 w 535787"/>
              <a:gd name="connsiteY4" fmla="*/ 0 h 10716523"/>
              <a:gd name="connsiteX0" fmla="*/ 0 w 537206"/>
              <a:gd name="connsiteY0" fmla="*/ 0 h 10646113"/>
              <a:gd name="connsiteX1" fmla="*/ 537206 w 537206"/>
              <a:gd name="connsiteY1" fmla="*/ 219862 h 10646113"/>
              <a:gd name="connsiteX2" fmla="*/ 472083 w 537206"/>
              <a:gd name="connsiteY2" fmla="*/ 10646113 h 10646113"/>
              <a:gd name="connsiteX3" fmla="*/ 2572 w 537206"/>
              <a:gd name="connsiteY3" fmla="*/ 10570798 h 10646113"/>
              <a:gd name="connsiteX4" fmla="*/ 0 w 537206"/>
              <a:gd name="connsiteY4" fmla="*/ 0 h 10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06" h="10646113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TextBox 5"/>
          <p:cNvSpPr txBox="1"/>
          <p:nvPr/>
        </p:nvSpPr>
        <p:spPr>
          <a:xfrm>
            <a:off x="609600" y="1409700"/>
            <a:ext cx="10123341" cy="2975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en-US" sz="10500" spc="26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</a:rPr>
              <a:t>Ninja</a:t>
            </a:r>
          </a:p>
          <a:p>
            <a:pPr>
              <a:lnSpc>
                <a:spcPts val="11550"/>
              </a:lnSpc>
            </a:pPr>
            <a:r>
              <a:rPr lang="en-US" sz="10500" spc="26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</a:rPr>
              <a:t>runner</a:t>
            </a:r>
            <a:endParaRPr lang="en-US" sz="10500" spc="262" dirty="0">
              <a:solidFill>
                <a:schemeClr val="tx2">
                  <a:lumMod val="60000"/>
                  <a:lumOff val="40000"/>
                </a:schemeClr>
              </a:solidFill>
              <a:latin typeface="Clear Sans Regular Bold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600" y="4838699"/>
            <a:ext cx="1066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spc="92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lear Sans Regular"/>
              </a:rPr>
              <a:t>НАПРАВЛЕНИЕ:</a:t>
            </a:r>
            <a:r>
              <a:rPr lang="ru-RU" sz="3700" spc="9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основы промышленного</a:t>
            </a:r>
          </a:p>
          <a:p>
            <a:pPr>
              <a:lnSpc>
                <a:spcPts val="4070"/>
              </a:lnSpc>
            </a:pPr>
            <a:r>
              <a:rPr lang="ru-RU" sz="3700" spc="9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Программирования на </a:t>
            </a:r>
            <a:r>
              <a:rPr lang="en-US" sz="3700" spc="9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Python</a:t>
            </a:r>
            <a:endParaRPr lang="en-US" sz="3700" spc="92" dirty="0">
              <a:solidFill>
                <a:schemeClr val="tx2">
                  <a:lumMod val="60000"/>
                  <a:lumOff val="40000"/>
                </a:schemeClr>
              </a:solidFill>
              <a:latin typeface="Clear Sans Regular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1" y="8027692"/>
            <a:ext cx="984142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ВЫПОЛНИЛ</a:t>
            </a: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:</a:t>
            </a:r>
            <a:r>
              <a:rPr lang="en-US" sz="3622" spc="90" dirty="0" smtClean="0">
                <a:solidFill>
                  <a:srgbClr val="3488CC"/>
                </a:solidFill>
                <a:latin typeface="Clear Sans Regular Italics"/>
              </a:rPr>
              <a:t> </a:t>
            </a: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Матвей Алёшин</a:t>
            </a:r>
            <a:endParaRPr lang="ru-RU" sz="3622" spc="90" dirty="0" smtClean="0">
              <a:solidFill>
                <a:srgbClr val="3488CC"/>
              </a:solidFill>
              <a:latin typeface="Clear Sans Regular Italics"/>
            </a:endParaRPr>
          </a:p>
          <a:p>
            <a:pPr>
              <a:lnSpc>
                <a:spcPts val="3984"/>
              </a:lnSpc>
            </a:pP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НАСТАВНИК: ИВАНОВ ИВАН ИВАНОВИЧ</a:t>
            </a:r>
            <a:endParaRPr lang="en-US" sz="3622" spc="90" dirty="0">
              <a:solidFill>
                <a:srgbClr val="3488CC"/>
              </a:solidFill>
              <a:latin typeface="Clear Sans Regular Itali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5800" y="483943"/>
            <a:ext cx="16744895" cy="94401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88456" y="549077"/>
            <a:ext cx="12467604" cy="4348670"/>
            <a:chOff x="0" y="-92075"/>
            <a:chExt cx="16316762" cy="7037936"/>
          </a:xfrm>
        </p:grpSpPr>
        <p:sp>
          <p:nvSpPr>
            <p:cNvPr id="4" name="TextBox 4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ПРОБЛЕМА: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42135"/>
              <a:ext cx="16316762" cy="56037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Игра "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Ninja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Runner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" может помочь решить проблему отсутствия активного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 увлекательного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времяпрепровождения для пользователей, особенно для людей, желающих разнообразить свои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развлечения.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Игра создана для того, чтобы предоставить приятное и захватывающее занятие, способствуя развлечению и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отдыху 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 улучшить реакцию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. 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9199" y="4914900"/>
            <a:ext cx="16040101" cy="3758963"/>
            <a:chOff x="0" y="64193"/>
            <a:chExt cx="16316762" cy="5499053"/>
          </a:xfrm>
        </p:grpSpPr>
        <p:sp>
          <p:nvSpPr>
            <p:cNvPr id="7" name="TextBox 7"/>
            <p:cNvSpPr txBox="1"/>
            <p:nvPr/>
          </p:nvSpPr>
          <p:spPr>
            <a:xfrm>
              <a:off x="0" y="64193"/>
              <a:ext cx="16316762" cy="1120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ЦЕЛЕВАЯ АУДИТОРИЯ: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42136"/>
              <a:ext cx="16316762" cy="4221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Игра "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Ninja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Runner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" предназначена для широкого круга пользователей, в основном для любителей аркадных игр, включая детей и подростков. Возрастной диапазон аудитории начинается от 8 лет. Игра ориентирована на тех, кто ищет простое, но увлекательное развлечение в жанре </a:t>
              </a:r>
              <a:r>
                <a:rPr lang="ru-RU" sz="3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платформеров</a:t>
              </a:r>
              <a:r>
                <a:rPr lang="ru-RU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.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</a:endParaRPr>
            </a:p>
            <a:p>
              <a:pPr algn="just"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158715" y="549077"/>
            <a:ext cx="3100585" cy="331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72593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57400" y="2095500"/>
            <a:ext cx="11506200" cy="3479925"/>
            <a:chOff x="0" y="-98425"/>
            <a:chExt cx="12595672" cy="4639899"/>
          </a:xfrm>
        </p:grpSpPr>
        <p:sp>
          <p:nvSpPr>
            <p:cNvPr id="5" name="TextBox 5"/>
            <p:cNvSpPr txBox="1"/>
            <p:nvPr/>
          </p:nvSpPr>
          <p:spPr>
            <a:xfrm>
              <a:off x="0" y="1463710"/>
              <a:ext cx="12589511" cy="3077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Мой проект поможет получить представление об играх жанров </a:t>
              </a:r>
              <a:r>
                <a:rPr lang="ru-RU" sz="3000" spc="3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платформер</a:t>
              </a:r>
              <a:r>
                <a:rPr lang="ru-RU" sz="3000" spc="3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. В игре есть анимации, звуковые эффекты и различные уровни, которые точно не дадут игроку </a:t>
              </a:r>
              <a:r>
                <a:rPr lang="ru-RU" sz="3000" spc="3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заскучать.</a:t>
              </a: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АКТУАЛЬНОСТЬ ПРОЕКТА: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1772" y="511870"/>
            <a:ext cx="18309771" cy="4783586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AutoShape 3"/>
          <p:cNvSpPr/>
          <p:nvPr/>
        </p:nvSpPr>
        <p:spPr>
          <a:xfrm>
            <a:off x="0" y="5524378"/>
            <a:ext cx="18288000" cy="4419722"/>
          </a:xfrm>
          <a:prstGeom prst="rect">
            <a:avLst/>
          </a:prstGeom>
          <a:solidFill>
            <a:srgbClr val="3488CC"/>
          </a:solidFill>
        </p:spPr>
      </p:sp>
      <p:grpSp>
        <p:nvGrpSpPr>
          <p:cNvPr id="4" name="Group 4"/>
          <p:cNvGrpSpPr/>
          <p:nvPr/>
        </p:nvGrpSpPr>
        <p:grpSpPr>
          <a:xfrm>
            <a:off x="838200" y="6147529"/>
            <a:ext cx="17108410" cy="2178411"/>
            <a:chOff x="-4709965" y="-98425"/>
            <a:chExt cx="18091303" cy="2922200"/>
          </a:xfrm>
        </p:grpSpPr>
        <p:sp>
          <p:nvSpPr>
            <p:cNvPr id="5" name="TextBox 5"/>
            <p:cNvSpPr txBox="1"/>
            <p:nvPr/>
          </p:nvSpPr>
          <p:spPr>
            <a:xfrm>
              <a:off x="-4709965" y="-98425"/>
              <a:ext cx="18056175" cy="11067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ФУНКЦИОНАЛ ПРОДУКТА: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709965" y="1351661"/>
              <a:ext cx="18091303" cy="14721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500"/>
                </a:lnSpc>
              </a:pPr>
              <a:r>
                <a:rPr lang="ru-RU" sz="3000" spc="3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Пользователь управляет игровым персонажем «Ниндзя», открывая и проходя различные уровни, собирая монеты и устанавливая рекорды.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8200" y="847396"/>
            <a:ext cx="17678400" cy="2955605"/>
            <a:chOff x="0" y="-98425"/>
            <a:chExt cx="12745210" cy="3500502"/>
          </a:xfrm>
        </p:grpSpPr>
        <p:sp>
          <p:nvSpPr>
            <p:cNvPr id="8" name="TextBox 8"/>
            <p:cNvSpPr txBox="1"/>
            <p:nvPr/>
          </p:nvSpPr>
          <p:spPr>
            <a:xfrm>
              <a:off x="0" y="-98425"/>
              <a:ext cx="12745210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ЦЕЛЬ </a:t>
              </a:r>
              <a:r>
                <a:rPr lang="en-US" sz="5000" spc="250" dirty="0" smtClean="0">
                  <a:solidFill>
                    <a:srgbClr val="FFFFFF"/>
                  </a:solidFill>
                  <a:latin typeface="CAT Neuzeit"/>
                </a:rPr>
                <a:t>ПРО</a:t>
              </a:r>
              <a:r>
                <a:rPr lang="ru-RU" sz="5000" spc="250" dirty="0">
                  <a:solidFill>
                    <a:srgbClr val="FFFFFF"/>
                  </a:solidFill>
                  <a:latin typeface="CAT Neuzeit"/>
                </a:rPr>
                <a:t>Е</a:t>
              </a:r>
              <a:r>
                <a:rPr lang="en-US" sz="5000" spc="250" dirty="0" smtClean="0">
                  <a:solidFill>
                    <a:srgbClr val="FFFFFF"/>
                  </a:solidFill>
                  <a:latin typeface="CAT Neuzeit"/>
                </a:rPr>
                <a:t>КТА</a:t>
              </a: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51661"/>
              <a:ext cx="12334277" cy="20504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500"/>
                </a:lnSpc>
              </a:pPr>
              <a:r>
                <a:rPr lang="ru-RU" sz="3000" spc="3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В течение следующей недели я планирую добавить </a:t>
              </a:r>
              <a:r>
                <a:rPr lang="ru-RU" sz="3000" spc="3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разные уровни сложности, влияющие на игровое окружение. Также планирую реализовать возможность поставить игру на паузу.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6075" spc="303" dirty="0">
                <a:solidFill>
                  <a:srgbClr val="FFFFFF"/>
                </a:solidFill>
                <a:latin typeface="CAT Neuzeit"/>
              </a:rPr>
              <a:t>ТЕХНИЧЕСКАЯ ЧАСТЬ: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990600" y="4686300"/>
            <a:ext cx="120777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00"/>
              </a:lnSpc>
            </a:pP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IDE </a:t>
            </a:r>
            <a:r>
              <a:rPr lang="en-US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InteliJ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 Idea, python,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библиотеки </a:t>
            </a:r>
            <a:r>
              <a:rPr lang="en-US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Pygame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,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 sys, random,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 графический редактор 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Photoshop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 для создания изображений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,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звуковой эффект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Italics"/>
              </a:rPr>
              <a:t>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Clear Sans Regular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5299" y="0"/>
            <a:ext cx="15890810" cy="9411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76400" y="342900"/>
            <a:ext cx="8657923" cy="16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ДЕМОНСТРАЦИЯ </a:t>
            </a:r>
            <a:r>
              <a:rPr lang="en-US" sz="5000" spc="250" dirty="0" smtClean="0">
                <a:solidFill>
                  <a:srgbClr val="1C2529"/>
                </a:solidFill>
                <a:latin typeface="CAT Neuzeit"/>
              </a:rPr>
              <a:t>ПРОТОТИПА </a:t>
            </a: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ПРОДУКТА</a:t>
            </a:r>
            <a:r>
              <a:rPr lang="en-US" sz="5000" spc="250" dirty="0" smtClean="0">
                <a:solidFill>
                  <a:srgbClr val="1C2529"/>
                </a:solidFill>
                <a:latin typeface="CAT Neuzeit"/>
              </a:rPr>
              <a:t>:</a:t>
            </a:r>
            <a:endParaRPr lang="en-US" sz="5000" spc="250" dirty="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6400" y="2171700"/>
            <a:ext cx="9638232" cy="57485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25"/>
              </a:lnSpc>
              <a:spcBef>
                <a:spcPct val="0"/>
              </a:spcBef>
            </a:pPr>
            <a:r>
              <a:rPr lang="ru-RU" sz="3300" spc="214" dirty="0" smtClean="0">
                <a:solidFill>
                  <a:srgbClr val="737373"/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Игровой процесс происходит на холсте размером 800 на 600 пикселей. После выбора уровня в главном меню, начинается игра. Игрок должен преодолевать препятствия и собирать монеты для разблокировки новых уровней. Если «Ниндзя» сталкивается с препятствием то игроку предлагается выйти в главное меню и начать заново или выбрать другой уровень.</a:t>
            </a:r>
            <a:endParaRPr lang="en-US" sz="3300" spc="214" dirty="0">
              <a:solidFill>
                <a:srgbClr val="737373"/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0" y="2324100"/>
            <a:ext cx="50196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628038">
            <a:off x="13183067" y="-453437"/>
            <a:ext cx="2318555" cy="11122751"/>
          </a:xfrm>
          <a:custGeom>
            <a:avLst/>
            <a:gdLst>
              <a:gd name="connsiteX0" fmla="*/ 0 w 2729333"/>
              <a:gd name="connsiteY0" fmla="*/ 0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0 w 2729333"/>
              <a:gd name="connsiteY4" fmla="*/ 0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665170 w 2729333"/>
              <a:gd name="connsiteY2" fmla="*/ 10607677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333" h="11122751">
                <a:moveTo>
                  <a:pt x="39728" y="550584"/>
                </a:moveTo>
                <a:lnTo>
                  <a:pt x="2729333" y="0"/>
                </a:lnTo>
                <a:lnTo>
                  <a:pt x="2665170" y="10607677"/>
                </a:lnTo>
                <a:lnTo>
                  <a:pt x="0" y="11122751"/>
                </a:lnTo>
                <a:lnTo>
                  <a:pt x="39728" y="550584"/>
                </a:lnTo>
                <a:close/>
              </a:path>
            </a:pathLst>
          </a:cu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5434" y="266700"/>
            <a:ext cx="1059438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ЭТАПЫ РЕАЛИЗАЦИИ ПРОЕКТА: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1965" y="952500"/>
            <a:ext cx="10855235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Пример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: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1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.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Решил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сделать интересную </a:t>
            </a:r>
            <a:r>
              <a:rPr lang="ru-RU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игру-платформер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для начинающих.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2.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Используя изученные мной технологии начал реализацию проекта.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3.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Сделав основной функционал приступил к созданию изображений.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800"/>
              </a:lnSpc>
            </a:pP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4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.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Убрал замечания 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PEP8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в проекте</a:t>
            </a:r>
          </a:p>
          <a:p>
            <a:pPr algn="just">
              <a:lnSpc>
                <a:spcPts val="4800"/>
              </a:lnSpc>
            </a:pP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5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.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Презентация продукта.</a:t>
            </a:r>
            <a:endParaRPr lang="en-US" sz="3000" spc="30" dirty="0">
              <a:solidFill>
                <a:srgbClr val="737373"/>
              </a:solidFill>
              <a:latin typeface="Arimo Itali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156935" y="6975294"/>
            <a:ext cx="3100585" cy="331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66800" y="3848100"/>
            <a:ext cx="15054176" cy="3493006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300631"/>
            <a:ext cx="9244827" cy="77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ПРЕИМУЩЕСТВА ПРОЕКТА</a:t>
            </a:r>
            <a:r>
              <a:rPr lang="en-US" sz="5000" spc="250" dirty="0" smtClean="0">
                <a:solidFill>
                  <a:srgbClr val="1C2529"/>
                </a:solidFill>
                <a:latin typeface="CAT Neuzeit"/>
              </a:rPr>
              <a:t>:</a:t>
            </a:r>
            <a:endParaRPr lang="en-US" sz="5000" spc="250" dirty="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599" y="4686300"/>
            <a:ext cx="13263759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ru-RU" sz="3000" spc="3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В нашем мире существует огромное количество </a:t>
            </a:r>
            <a:r>
              <a:rPr lang="ru-RU" sz="3000" spc="3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игр-платформеров</a:t>
            </a:r>
            <a:r>
              <a:rPr lang="ru-RU" sz="3000" spc="3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, моя версия простая с интуитивно понятным управлением и адаптирована для начинающих.</a:t>
            </a:r>
            <a:endParaRPr lang="en-US" sz="3000" spc="30" dirty="0">
              <a:solidFill>
                <a:schemeClr val="tx2">
                  <a:lumMod val="20000"/>
                  <a:lumOff val="8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016359" y="705888"/>
            <a:ext cx="2739286" cy="292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172200" y="2900112"/>
            <a:ext cx="10013717" cy="95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ru-RU" sz="5800" spc="17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СПАСИБО ЗА ВНИМАНИЕ!</a:t>
            </a:r>
            <a:endParaRPr lang="en-US" sz="5800" spc="174" dirty="0">
              <a:solidFill>
                <a:schemeClr val="tx1">
                  <a:lumMod val="65000"/>
                  <a:lumOff val="35000"/>
                </a:schemeClr>
              </a:solidFill>
              <a:latin typeface="CAT Neuzei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26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358</Words>
  <Application>Microsoft Office PowerPoint</Application>
  <PresentationFormat>Произвольный</PresentationFormat>
  <Paragraphs>31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Clear Sans Regular Bold Italics</vt:lpstr>
      <vt:lpstr>Clear Sans Regular</vt:lpstr>
      <vt:lpstr>Clear Sans Regular Italics</vt:lpstr>
      <vt:lpstr>CAT Neuzeit Bold</vt:lpstr>
      <vt:lpstr>Calibri</vt:lpstr>
      <vt:lpstr>Arimo Bold Italics</vt:lpstr>
      <vt:lpstr>CAT Neuzeit</vt:lpstr>
      <vt:lpstr>Arimo Italics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Цели Значки Широкий Презентация</dc:title>
  <dc:creator>Sevrugova-A-G</dc:creator>
  <cp:lastModifiedBy>Крупные тнк</cp:lastModifiedBy>
  <cp:revision>41</cp:revision>
  <dcterms:created xsi:type="dcterms:W3CDTF">2006-08-16T00:00:00Z</dcterms:created>
  <dcterms:modified xsi:type="dcterms:W3CDTF">2024-01-19T13:46:10Z</dcterms:modified>
  <dc:identifier>DAEcGtBl2jI</dc:identifier>
</cp:coreProperties>
</file>