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</p:sldIdLst>
  <p:sldSz cx="18288000" cy="10287000"/>
  <p:notesSz cx="6858000" cy="9144000"/>
  <p:embeddedFontLst>
    <p:embeddedFont>
      <p:font typeface="Clear Sans Regular Bold Italics" charset="0"/>
      <p:regular r:id="rId12"/>
    </p:embeddedFont>
    <p:embeddedFont>
      <p:font typeface="Clear Sans Regular" charset="0"/>
      <p:regular r:id="rId13"/>
    </p:embeddedFont>
    <p:embeddedFont>
      <p:font typeface="Clear Sans Regular Italics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rimo Bold Italics" charset="0"/>
      <p:regular r:id="rId19"/>
    </p:embeddedFont>
    <p:embeddedFont>
      <p:font typeface="CAT Neuzeit" charset="0"/>
      <p:regular r:id="rId20"/>
    </p:embeddedFont>
    <p:embeddedFont>
      <p:font typeface="Arimo Italics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39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 cstate="print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1409700"/>
            <a:ext cx="10123341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26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Ninja</a:t>
            </a:r>
          </a:p>
          <a:p>
            <a:pPr>
              <a:lnSpc>
                <a:spcPts val="11550"/>
              </a:lnSpc>
            </a:pPr>
            <a:r>
              <a:rPr lang="en-US" sz="10500" spc="26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runner</a:t>
            </a:r>
            <a:endParaRPr lang="en-US" sz="10500" spc="262" dirty="0">
              <a:solidFill>
                <a:schemeClr val="tx2">
                  <a:lumMod val="60000"/>
                  <a:lumOff val="40000"/>
                </a:schemeClr>
              </a:solidFill>
              <a:latin typeface="Clear Sans Regular Bold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600" y="4838699"/>
            <a:ext cx="1066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НАПРАВЛЕНИЕ:</a:t>
            </a:r>
            <a:r>
              <a:rPr lang="ru-RU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основы промышленного</a:t>
            </a:r>
          </a:p>
          <a:p>
            <a:pPr>
              <a:lnSpc>
                <a:spcPts val="4070"/>
              </a:lnSpc>
            </a:pPr>
            <a:r>
              <a:rPr lang="ru-RU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Программирования на </a:t>
            </a:r>
            <a:r>
              <a:rPr lang="en-US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Python</a:t>
            </a:r>
            <a:endParaRPr lang="en-US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1" y="8027692"/>
            <a:ext cx="98414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ВЫПОЛНИЛ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:</a:t>
            </a:r>
            <a:r>
              <a:rPr lang="en-US" sz="3622" spc="90" dirty="0" smtClean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Матвей Алёшин</a:t>
            </a:r>
            <a:endParaRPr lang="ru-RU" sz="3622" spc="90" dirty="0" smtClean="0">
              <a:solidFill>
                <a:srgbClr val="3488CC"/>
              </a:solidFill>
              <a:latin typeface="Clear Sans Regular Italics"/>
            </a:endParaRPr>
          </a:p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НАСТАВНИК:</a:t>
            </a:r>
            <a:r>
              <a:rPr lang="en-US" sz="3622" spc="90" dirty="0" smtClean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smtClean="0">
                <a:solidFill>
                  <a:srgbClr val="3488CC"/>
                </a:solidFill>
                <a:latin typeface="Clear Sans Regular Italics"/>
              </a:rPr>
              <a:t>Скотников Александр</a:t>
            </a:r>
            <a:endParaRPr lang="en-US" sz="3622" spc="90" dirty="0">
              <a:solidFill>
                <a:srgbClr val="3488CC"/>
              </a:solidFill>
              <a:latin typeface="Clear Sans Regular Itali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5800" y="483943"/>
            <a:ext cx="16744895" cy="94401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88456" y="549077"/>
            <a:ext cx="12467604" cy="4348670"/>
            <a:chOff x="0" y="-92075"/>
            <a:chExt cx="16316762" cy="70379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5"/>
              <a:ext cx="16316762" cy="5603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"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Ninja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Runner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" может помочь решить проблему отсутствия активного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 увлекательного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времяпрепровождения для пользователей, особенно для людей, желающих разнообразить свои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развлечения.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создана для того, чтобы предоставить приятное и захватывающее занятие, способствуя развлечению и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отдыху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 улучшить реакцию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. 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199" y="4914900"/>
            <a:ext cx="16040101" cy="3758963"/>
            <a:chOff x="0" y="64193"/>
            <a:chExt cx="16316762" cy="5499053"/>
          </a:xfrm>
        </p:grpSpPr>
        <p:sp>
          <p:nvSpPr>
            <p:cNvPr id="7" name="TextBox 7"/>
            <p:cNvSpPr txBox="1"/>
            <p:nvPr/>
          </p:nvSpPr>
          <p:spPr>
            <a:xfrm>
              <a:off x="0" y="64193"/>
              <a:ext cx="16316762" cy="1120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6"/>
              <a:ext cx="16316762" cy="4221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"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Ninja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Runner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" предназначена для широкого круга пользователей, в основном для любителей аркадных игр, включая детей и подростков. Возрастной диапазон аудитории начинается от 8 лет. Игра ориентирована на тех, кто ищет простое, но увлекательное развлечение в жанре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платформеров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57400" y="2095500"/>
            <a:ext cx="11506200" cy="3479925"/>
            <a:chOff x="0" y="-98425"/>
            <a:chExt cx="12595672" cy="4639899"/>
          </a:xfrm>
        </p:grpSpPr>
        <p:sp>
          <p:nvSpPr>
            <p:cNvPr id="5" name="TextBox 5"/>
            <p:cNvSpPr txBox="1"/>
            <p:nvPr/>
          </p:nvSpPr>
          <p:spPr>
            <a:xfrm>
              <a:off x="0" y="1463710"/>
              <a:ext cx="12589511" cy="3077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Мой проект поможет получить представление об играх жанров </a:t>
              </a:r>
              <a:r>
                <a:rPr lang="ru-RU" sz="3000" spc="3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платформер</a:t>
              </a: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. В игре есть анимации, звуковые эффекты и различные уровни, которые точно не дадут игроку </a:t>
              </a: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заскучать.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AutoShape 3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</p:sp>
      <p:grpSp>
        <p:nvGrpSpPr>
          <p:cNvPr id="4" name="Group 4"/>
          <p:cNvGrpSpPr/>
          <p:nvPr/>
        </p:nvGrpSpPr>
        <p:grpSpPr>
          <a:xfrm>
            <a:off x="838200" y="6147529"/>
            <a:ext cx="17108410" cy="2178411"/>
            <a:chOff x="-4709965" y="-98425"/>
            <a:chExt cx="18091303" cy="2922200"/>
          </a:xfrm>
        </p:grpSpPr>
        <p:sp>
          <p:nvSpPr>
            <p:cNvPr id="5" name="TextBox 5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709965" y="1351661"/>
              <a:ext cx="18091303" cy="14721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Пользователь управляет игровым персонажем «Ниндзя», открывая и проходя различные уровни, собирая монеты и устанавливая рекорды.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847396"/>
            <a:ext cx="17678400" cy="2955605"/>
            <a:chOff x="0" y="-98425"/>
            <a:chExt cx="12745210" cy="350050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ЦЕЛЬ </a:t>
              </a:r>
              <a:r>
                <a:rPr lang="en-US" sz="5000" spc="250" dirty="0" smtClean="0">
                  <a:solidFill>
                    <a:srgbClr val="FFFFFF"/>
                  </a:solidFill>
                  <a:latin typeface="CAT Neuzeit"/>
                </a:rPr>
                <a:t>ПРО</a:t>
              </a:r>
              <a:r>
                <a:rPr lang="ru-RU" sz="5000" spc="250" dirty="0">
                  <a:solidFill>
                    <a:srgbClr val="FFFFFF"/>
                  </a:solidFill>
                  <a:latin typeface="CAT Neuzeit"/>
                </a:rPr>
                <a:t>Е</a:t>
              </a:r>
              <a:r>
                <a:rPr lang="en-US" sz="5000" spc="250" dirty="0" smtClean="0">
                  <a:solidFill>
                    <a:srgbClr val="FFFFFF"/>
                  </a:solidFill>
                  <a:latin typeface="CAT Neuzeit"/>
                </a:rPr>
                <a:t>КТА</a:t>
              </a: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334277" cy="20504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В течение следующей недели я планирую добавить </a:t>
              </a: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разные уровни сложности, влияющие на игровое окружение. Также планирую реализовать возможность поставить игру на паузу.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90600" y="4686300"/>
            <a:ext cx="120777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IDE 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InteliJ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Idea, python,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библиотеки 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Pygame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,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sys, random,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графический редактор 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Photoshop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для создания изображений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,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звуковой эффект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5299" y="0"/>
            <a:ext cx="15890810" cy="9411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76400" y="342900"/>
            <a:ext cx="8657923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ДЕМОНСТРАЦИЯ 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ПРОТОТИПА </a:t>
            </a: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ПРОДУКТА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:</a:t>
            </a:r>
            <a:endParaRPr lang="en-US" sz="5000" spc="250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2171700"/>
            <a:ext cx="9638232" cy="5748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25"/>
              </a:lnSpc>
              <a:spcBef>
                <a:spcPct val="0"/>
              </a:spcBef>
            </a:pPr>
            <a:r>
              <a:rPr lang="ru-RU" sz="3300" spc="214" dirty="0" smtClean="0">
                <a:solidFill>
                  <a:srgbClr val="737373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Игровой процесс происходит на холсте размером 800 на 600 пикселей. После выбора уровня в главном меню, начинается игра. Игрок должен преодолевать препятствия и собирать монеты для разблокировки новых уровней. Если «Ниндзя» сталкивается с препятствием то игроку предлагается выйти в главное меню и начать заново или выбрать другой уровень.</a:t>
            </a:r>
            <a:endParaRPr lang="en-US" sz="3300" spc="214" dirty="0">
              <a:solidFill>
                <a:srgbClr val="737373"/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0" y="2324100"/>
            <a:ext cx="501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3183067" y="-453437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1965" y="952500"/>
            <a:ext cx="1085523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Пример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: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Решил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сделать интересную </a:t>
            </a:r>
            <a:r>
              <a:rPr lang="ru-RU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игру-платформер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для начинающих.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2.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Используя изученные мной технологии начал реализацию проекта.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3.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Сделав основной функционал приступил к созданию изображений.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4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Убрал замечания 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PEP8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в проекте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5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Презентация продукта.</a:t>
            </a:r>
            <a:endParaRPr lang="en-US" sz="3000" spc="30" dirty="0">
              <a:solidFill>
                <a:srgbClr val="737373"/>
              </a:solidFill>
              <a:latin typeface="Arimo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156935" y="6975294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6800" y="3848100"/>
            <a:ext cx="15054176" cy="349300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ПРЕИМУЩЕСТВА ПРОЕКТА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:</a:t>
            </a:r>
            <a:endParaRPr lang="en-US" sz="5000" spc="250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599" y="4686300"/>
            <a:ext cx="13263759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В нашем мире существует огромное количество </a:t>
            </a:r>
            <a:r>
              <a:rPr lang="ru-RU" sz="3000" spc="3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игр-платформеров</a:t>
            </a:r>
            <a:r>
              <a:rPr lang="ru-RU" sz="3000" spc="3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, моя версия простая с интуитивно понятным управлением и адаптирована для начинающих.</a:t>
            </a:r>
            <a:endParaRPr lang="en-US" sz="3000" spc="30" dirty="0">
              <a:solidFill>
                <a:schemeClr val="tx2">
                  <a:lumMod val="20000"/>
                  <a:lumOff val="8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172200" y="2900112"/>
            <a:ext cx="10013717" cy="95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СПАСИБО ЗА ВНИМАНИЕ!</a:t>
            </a:r>
            <a:endParaRPr lang="en-US" sz="5800" spc="174" dirty="0">
              <a:solidFill>
                <a:schemeClr val="tx1">
                  <a:lumMod val="65000"/>
                  <a:lumOff val="35000"/>
                </a:schemeClr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6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357</Words>
  <Application>Microsoft Office PowerPoint</Application>
  <PresentationFormat>Произвольный</PresentationFormat>
  <Paragraphs>31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Clear Sans Regular Bold Italics</vt:lpstr>
      <vt:lpstr>Clear Sans Regular</vt:lpstr>
      <vt:lpstr>Clear Sans Regular Italics</vt:lpstr>
      <vt:lpstr>CAT Neuzeit Bold</vt:lpstr>
      <vt:lpstr>Calibri</vt:lpstr>
      <vt:lpstr>Arimo Bold Italics</vt:lpstr>
      <vt:lpstr>CAT Neuzeit</vt:lpstr>
      <vt:lpstr>Arimo Italics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Крупные тнк</cp:lastModifiedBy>
  <cp:revision>42</cp:revision>
  <dcterms:created xsi:type="dcterms:W3CDTF">2006-08-16T00:00:00Z</dcterms:created>
  <dcterms:modified xsi:type="dcterms:W3CDTF">2024-01-19T15:02:08Z</dcterms:modified>
  <dc:identifier>DAEcGtBl2jI</dc:identifier>
</cp:coreProperties>
</file>