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50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57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02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088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7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789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2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7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1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5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0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8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5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37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00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05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0811BA-9226-4B46-AB50-53BEB178FA4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D072F-DC55-49E0-B989-2AE2F9F9BD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97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pfu.ru/staff_files/F_2033489788/Tumakov___Programmirovanie_na_yazyke_C_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706594"/>
            <a:ext cx="8825658" cy="2002766"/>
          </a:xfrm>
        </p:spPr>
        <p:txBody>
          <a:bodyPr/>
          <a:lstStyle/>
          <a:p>
            <a:pPr indent="540000"/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учебной практике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3923365"/>
            <a:ext cx="8825658" cy="861420"/>
          </a:xfrm>
        </p:spPr>
        <p:txBody>
          <a:bodyPr>
            <a:normAutofit fontScale="92500" lnSpcReduction="10000"/>
          </a:bodyPr>
          <a:lstStyle/>
          <a:p>
            <a:pPr indent="54000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 Баулин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ПЗТ-40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83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8594" y="245684"/>
            <a:ext cx="5927217" cy="73772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65" y="1759920"/>
            <a:ext cx="10743401" cy="3855876"/>
          </a:xfrm>
        </p:spPr>
      </p:pic>
    </p:spTree>
    <p:extLst>
      <p:ext uri="{BB962C8B-B14F-4D97-AF65-F5344CB8AC3E}">
        <p14:creationId xmlns:p14="http://schemas.microsoft.com/office/powerpoint/2010/main" val="2379931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2886" y="245684"/>
            <a:ext cx="4167389" cy="78948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" y="1452712"/>
            <a:ext cx="9484785" cy="4102700"/>
          </a:xfrm>
        </p:spPr>
      </p:pic>
    </p:spTree>
    <p:extLst>
      <p:ext uri="{BB962C8B-B14F-4D97-AF65-F5344CB8AC3E}">
        <p14:creationId xmlns:p14="http://schemas.microsoft.com/office/powerpoint/2010/main" val="2674761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4698" y="426839"/>
            <a:ext cx="8519416" cy="75498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958" y="1636156"/>
            <a:ext cx="10857174" cy="1423527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Программирование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/ И.Л. Александрова, Д.Н. Тумаков [Электронный ресурс]. – Режим доступа: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https://kpfu.ru/staff_files/F_2033489788/Tumakov___Programmirovanie_na_yazyke_C_.pdf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Дата доступа: 01.11.2024.</a:t>
            </a:r>
          </a:p>
        </p:txBody>
      </p:sp>
    </p:spTree>
    <p:extLst>
      <p:ext uri="{BB962C8B-B14F-4D97-AF65-F5344CB8AC3E}">
        <p14:creationId xmlns:p14="http://schemas.microsoft.com/office/powerpoint/2010/main" val="540805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9364" y="2600696"/>
            <a:ext cx="6030734" cy="815365"/>
          </a:xfrm>
        </p:spPr>
        <p:txBody>
          <a:bodyPr/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08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2861" y="2367782"/>
            <a:ext cx="10601864" cy="1400530"/>
          </a:xfrm>
        </p:spPr>
        <p:txBody>
          <a:bodyPr/>
          <a:lstStyle/>
          <a:p>
            <a:pPr indent="540000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электронного сред-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обучения,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предназначенно-го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обучения языку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програм-мирования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</p:txBody>
      </p:sp>
    </p:spTree>
    <p:extLst>
      <p:ext uri="{BB962C8B-B14F-4D97-AF65-F5344CB8AC3E}">
        <p14:creationId xmlns:p14="http://schemas.microsoft.com/office/powerpoint/2010/main" val="2073536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6407" y="2773224"/>
            <a:ext cx="2424892" cy="73772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9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562" y="2165064"/>
            <a:ext cx="11982959" cy="1440780"/>
          </a:xfrm>
        </p:spPr>
        <p:txBody>
          <a:bodyPr>
            <a:noAutofit/>
          </a:bodyPr>
          <a:lstStyle/>
          <a:p>
            <a:pPr marL="0" indent="54000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электронное средство обучения было создано с целью ознакомления пользователя с начальными темами такого языка программирования, как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54000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 может пользоваться любой желающий и когда угодно.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70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0292" y="1802754"/>
            <a:ext cx="7919919" cy="2130893"/>
          </a:xfrm>
        </p:spPr>
        <p:txBody>
          <a:bodyPr>
            <a:noAutofit/>
          </a:bodyPr>
          <a:lstStyle/>
          <a:p>
            <a:pPr marL="0" indent="54000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веб-сайта:</a:t>
            </a:r>
          </a:p>
          <a:p>
            <a:pPr indent="5400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теоретического материала;</a:t>
            </a:r>
          </a:p>
          <a:p>
            <a:pPr indent="5400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упражнений для самоконтроля;</a:t>
            </a:r>
          </a:p>
          <a:p>
            <a:pPr indent="540000">
              <a:buFontTx/>
              <a:buChar char="-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теста для самоконтроля.</a:t>
            </a:r>
          </a:p>
        </p:txBody>
      </p:sp>
    </p:spTree>
    <p:extLst>
      <p:ext uri="{BB962C8B-B14F-4D97-AF65-F5344CB8AC3E}">
        <p14:creationId xmlns:p14="http://schemas.microsoft.com/office/powerpoint/2010/main" val="3310503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4149" y="0"/>
            <a:ext cx="4003526" cy="75498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63" y="931652"/>
            <a:ext cx="4408099" cy="5676182"/>
          </a:xfrm>
        </p:spPr>
      </p:pic>
    </p:spTree>
    <p:extLst>
      <p:ext uri="{BB962C8B-B14F-4D97-AF65-F5344CB8AC3E}">
        <p14:creationId xmlns:p14="http://schemas.microsoft.com/office/powerpoint/2010/main" val="2133544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7939" y="81781"/>
            <a:ext cx="6534906" cy="625585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17" y="1177066"/>
            <a:ext cx="6353751" cy="5491152"/>
          </a:xfrm>
        </p:spPr>
      </p:pic>
    </p:spTree>
    <p:extLst>
      <p:ext uri="{BB962C8B-B14F-4D97-AF65-F5344CB8AC3E}">
        <p14:creationId xmlns:p14="http://schemas.microsoft.com/office/powerpoint/2010/main" val="394457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4535" y="90407"/>
            <a:ext cx="3796492" cy="75498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7" y="1069674"/>
            <a:ext cx="8520468" cy="5478773"/>
          </a:xfrm>
        </p:spPr>
      </p:pic>
    </p:spTree>
    <p:extLst>
      <p:ext uri="{BB962C8B-B14F-4D97-AF65-F5344CB8AC3E}">
        <p14:creationId xmlns:p14="http://schemas.microsoft.com/office/powerpoint/2010/main" val="2668885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4205" y="133541"/>
            <a:ext cx="6454903" cy="668715"/>
          </a:xfrm>
        </p:spPr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03" y="1032214"/>
            <a:ext cx="8024909" cy="5563044"/>
          </a:xfrm>
        </p:spPr>
      </p:pic>
    </p:spTree>
    <p:extLst>
      <p:ext uri="{BB962C8B-B14F-4D97-AF65-F5344CB8AC3E}">
        <p14:creationId xmlns:p14="http://schemas.microsoft.com/office/powerpoint/2010/main" val="355550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121</Words>
  <Application>Microsoft Office PowerPoint</Application>
  <PresentationFormat>Широкоэкранный</PresentationFormat>
  <Paragraphs>20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Ион</vt:lpstr>
      <vt:lpstr>Проект по учебной практике</vt:lpstr>
      <vt:lpstr>Разработка электронного сред-ства обучения,  предназначенно-го для обучения языку програм-мирования C#</vt:lpstr>
      <vt:lpstr>Введение</vt:lpstr>
      <vt:lpstr>Презентация PowerPoint</vt:lpstr>
      <vt:lpstr>Презентация PowerPoint</vt:lpstr>
      <vt:lpstr>Структура сайта</vt:lpstr>
      <vt:lpstr>Диаграмма вариантов использования</vt:lpstr>
      <vt:lpstr>Модель данных</vt:lpstr>
      <vt:lpstr>Диаграмма последовательности</vt:lpstr>
      <vt:lpstr>Диаграмма деятельности</vt:lpstr>
      <vt:lpstr>Диаграмма Ганта</vt:lpstr>
      <vt:lpstr>Список использованных источников</vt:lpstr>
      <vt:lpstr>Спасибо за внимание!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учебной практике</dc:title>
  <dc:creator>Учетная запись Майкрософт</dc:creator>
  <cp:lastModifiedBy>Учетная запись Майкрософт</cp:lastModifiedBy>
  <cp:revision>6</cp:revision>
  <dcterms:created xsi:type="dcterms:W3CDTF">2024-12-07T07:28:57Z</dcterms:created>
  <dcterms:modified xsi:type="dcterms:W3CDTF">2024-12-07T11:08:28Z</dcterms:modified>
</cp:coreProperties>
</file>