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8d1d570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8d1d570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8d1d570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8d1d570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8d1d570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8d1d570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8d1d5702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8d1d5702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8d1d5702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8d1d5702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Трекер расходов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Матвей Гаврилов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 проекта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Мой проект решает проблему сложного учёта расходов. Вам не нужно вносить каждый чек, товар вручную, достаточно отправить qr код от чека.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банковских приложениях </a:t>
            </a:r>
            <a:r>
              <a:rPr lang="ru"/>
              <a:t>присутствует</a:t>
            </a:r>
            <a:r>
              <a:rPr lang="ru"/>
              <a:t> история расходов, но там нельзя занести вручную расход или покупку с карты другого банка.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Я думаю, что формат телеграм бота будет самым удобным, ведь его можно удобно открыть как с телефона, так и с компьютера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Функционал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/start - команда записывает данные о пользователе в бд и показывает подсказку по командам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/help - подсказка по командам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/report - получение информации по расходам за период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/add_expense добавить расход вручную	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файлов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314325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56775" y="1157238"/>
            <a:ext cx="32385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5500" y="2798775"/>
            <a:ext cx="3095625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6775" y="2687413"/>
            <a:ext cx="310515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БД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1250" y="1812925"/>
            <a:ext cx="418147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работы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499" y="0"/>
            <a:ext cx="33265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101913"/>
            <a:ext cx="5817499" cy="199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1840" y="1017725"/>
            <a:ext cx="3605660" cy="20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