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94" userDrawn="1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orient="horz" pos="2954" userDrawn="1">
          <p15:clr>
            <a:srgbClr val="A4A3A4"/>
          </p15:clr>
        </p15:guide>
        <p15:guide id="7" orient="horz" pos="1593" userDrawn="1">
          <p15:clr>
            <a:srgbClr val="A4A3A4"/>
          </p15:clr>
        </p15:guide>
        <p15:guide id="8" orient="horz" pos="3634" userDrawn="1">
          <p15:clr>
            <a:srgbClr val="A4A3A4"/>
          </p15:clr>
        </p15:guide>
        <p15:guide id="9" orient="horz" pos="1230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>
        <p:guide orient="horz" pos="2273"/>
        <p:guide pos="3840"/>
        <p:guide orient="horz" pos="3294"/>
        <p:guide orient="horz" pos="1933"/>
        <p:guide orient="horz" pos="2614"/>
        <p:guide orient="horz" pos="2954"/>
        <p:guide orient="horz" pos="1593"/>
        <p:guide orient="horz" pos="3634"/>
        <p:guide orient="horz" pos="123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E2AA51E-74C7-473F-AECB-3A96CCA59BE6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17.09.2019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D8E68-AC34-4215-AD51-C11B6B02E67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60612" y="446151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 </a:t>
            </a:r>
            <a:r>
              <a:rPr lang="ru-RU" sz="6000" b="0" strike="noStrike" spc="-1" dirty="0" err="1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Development</a:t>
            </a:r>
            <a:r>
              <a:rPr lang="ru-RU" sz="6000" b="0" strike="noStrike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 </a:t>
            </a:r>
            <a:r>
              <a:rPr lang="ru-RU" sz="6000" b="0" strike="noStrike" spc="-1" dirty="0" err="1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Operations</a:t>
            </a:r>
            <a:endParaRPr lang="ru-RU" sz="6000" b="0" strike="noStrike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84" name="Рисунок 83"/>
          <p:cNvPicPr/>
          <p:nvPr/>
        </p:nvPicPr>
        <p:blipFill>
          <a:blip r:embed="rId2"/>
          <a:stretch/>
        </p:blipFill>
        <p:spPr>
          <a:xfrm>
            <a:off x="3762991" y="528498"/>
            <a:ext cx="12191400" cy="685764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47163" y="4912624"/>
            <a:ext cx="6541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914400"/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Что такое  Visual Studio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AppCenter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0026" y="4239719"/>
            <a:ext cx="587071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Условные роли в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153438"/>
            <a:ext cx="522135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Основные области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9203" y="2609197"/>
            <a:ext cx="3849981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Что такое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?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2889" y="3685376"/>
            <a:ext cx="587071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История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374180" y="406827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Что такое </a:t>
            </a:r>
            <a:r>
              <a:rPr lang="en-US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DevOps?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369259"/>
            <a:ext cx="1039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к разработке и ИТ, в пяти основных областях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2035" y="3832582"/>
            <a:ext cx="10357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процессы и технологии, которые имеют отношение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1156" y="3314728"/>
            <a:ext cx="1030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 — это методика, объединяющая специалистов,</a:t>
            </a:r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293159" y="403333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lvl="2" indent="-50400" algn="ctr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Основные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7163" y="4903099"/>
            <a:ext cx="10442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Мониторинг и эксплуатация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0026" y="4369259"/>
            <a:ext cx="1039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Развертывание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2035" y="3832582"/>
            <a:ext cx="10357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Сборка и тестирование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1156" y="3314728"/>
            <a:ext cx="1030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Разработка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5553" y="2738737"/>
            <a:ext cx="10246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Планирование и отслеживание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78" y="1527153"/>
            <a:ext cx="10161622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0345" y="2070256"/>
            <a:ext cx="1067678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263" y="5995955"/>
            <a:ext cx="9583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2713" y="5454657"/>
            <a:ext cx="9539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15" name="Picture 2" descr="http://tivasys.com/wp-content/uploads/2017/05/devops-digram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59" y="2127860"/>
            <a:ext cx="3963441" cy="39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5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1955363" y="378114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История </a:t>
            </a:r>
            <a:r>
              <a:rPr lang="en-US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3663" y="5454187"/>
            <a:ext cx="10442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тяжело понять в чем ошибки на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продакшене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6526" y="4781282"/>
            <a:ext cx="1039922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Релизы несли очень много изменений, поэтому было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8535" y="4244605"/>
            <a:ext cx="10357218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Из-за проблем могли сильно задерживаться релизы.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7656" y="3726751"/>
            <a:ext cx="10308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команд разработки и эксплуатации.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82053" y="3150760"/>
            <a:ext cx="10246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решить накопившиеся проблемы во взаимодействиях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6878" y="2068716"/>
            <a:ext cx="10161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!=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профессия.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= культура.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6845" y="2611819"/>
            <a:ext cx="106767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Понятие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возникло в 2008 г. и было призвано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13" y="5996220"/>
            <a:ext cx="9539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был признан решить эти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3881265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1949558" y="377447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История </a:t>
            </a:r>
            <a:r>
              <a:rPr lang="en-US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239719"/>
            <a:ext cx="1039922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Уменьшение количества времени на восстановления 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035" y="3703042"/>
            <a:ext cx="10357218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Сокращение времени выполнения исправлений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185188"/>
            <a:ext cx="1030809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Снижение частоты отказов новых релизов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5553" y="2609197"/>
            <a:ext cx="1024644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Сокращение времени для выхода на рынок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9950" y="2081818"/>
            <a:ext cx="1024644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Цели:</a:t>
            </a:r>
          </a:p>
        </p:txBody>
      </p:sp>
    </p:spTree>
    <p:extLst>
      <p:ext uri="{BB962C8B-B14F-4D97-AF65-F5344CB8AC3E}">
        <p14:creationId xmlns:p14="http://schemas.microsoft.com/office/powerpoint/2010/main" val="1817905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1257604" y="371937"/>
            <a:ext cx="10004334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lvl="2" indent="-50400" algn="ctr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Роли в </a:t>
            </a:r>
            <a:r>
              <a:rPr lang="ru-RU" sz="6000" spc="-1" dirty="0" err="1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239719"/>
            <a:ext cx="1039922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Security Engineer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035" y="3703042"/>
            <a:ext cx="10357218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Automation Engineer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185188"/>
            <a:ext cx="10308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Release Engineer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5553" y="2609197"/>
            <a:ext cx="10246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Build Engineer 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748">
            <a:off x="4550909" y="1572406"/>
            <a:ext cx="8572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67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831984" y="308340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en-US" sz="6000" spc="-1" dirty="0" err="1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AppCenter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01" y="4927600"/>
            <a:ext cx="2396913" cy="1930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98" y="4782744"/>
            <a:ext cx="3391797" cy="190695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96" y="3134442"/>
            <a:ext cx="4310895" cy="24236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3" y="2992442"/>
            <a:ext cx="3847419" cy="216311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96" y="1873142"/>
            <a:ext cx="3216172" cy="180821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03" y="1360119"/>
            <a:ext cx="3178629" cy="178710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92" y="3393895"/>
            <a:ext cx="4224426" cy="237508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7" y="1517575"/>
            <a:ext cx="3472221" cy="19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3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1132236" y="338853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Материалы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3633" y="4234502"/>
            <a:ext cx="1024644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https://azure.microsoft.com/ru-ru/overview/devops/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458" y="3152458"/>
            <a:ext cx="10161622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https://tproger.ru/curriculum/devops/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8425" y="3695561"/>
            <a:ext cx="1067678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https://ru.wikipedia.org/wiki/DevOps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9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185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Матвей Плохов</cp:lastModifiedBy>
  <cp:revision>68</cp:revision>
  <dcterms:created xsi:type="dcterms:W3CDTF">2012-07-30T23:42:41Z</dcterms:created>
  <dcterms:modified xsi:type="dcterms:W3CDTF">2019-09-17T07:53:46Z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