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2B93A-BEB0-4927-8ABC-3406F5436C14}" v="3" dt="2022-11-24T14:15:25.779"/>
    <p1510:client id="{4E75AAB1-3B40-4AF0-9FD0-30F8F2E944A9}" v="35" dt="2022-11-24T14:25:49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707AC-31D7-E295-E436-12106A7F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88A8A-11F8-3768-2F04-56803A4C5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D0ECB3-F150-5156-4581-58C2A405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09A6B-B86E-2484-0B56-4C017A68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89327-0672-F562-0DC8-CF1578CC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C25D3-7A2D-992A-0032-7B7FC28F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E74C0E-8D8F-3EEA-D082-90A409488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A6574-B1F5-D301-0C43-4367EE1E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73D3D4-CE50-8D24-3ADE-E33E5E9F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8D04F-C1B6-2381-6FEA-1AC6615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1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38E413-CECE-F4D8-DD93-DE28E180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04053-095D-D438-60BE-A2EFEAF13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BEEAE8-85E4-E629-FAA6-5EADCD8E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B67A5-5DD5-A9DF-1293-8B90BEC0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FF590-4AB2-D09D-918A-AA49219F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85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6D94-092F-6597-92D6-F0D290F9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0841B-7E22-F124-E2FC-268416D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469D1-2ADE-74C8-6FEA-EDC786A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A869F-469F-017E-D483-B1E7E9BA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DBD9A-0EE7-184A-1ABD-46FF84B1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AA44C-8368-48EE-4647-4C6C8D87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2F470C-DF68-C22B-C6BD-8EF6FD85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8D683-BCCD-00F2-0135-9E6A8758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21B5F-4D5C-FC92-92CB-060DC7E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18058-D0EF-A6D5-7D96-18267B6D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1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4D19E-B534-4162-CE54-40054391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4124E-2A90-017F-D4BC-3CEAFCB68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67256-F8AD-212E-8145-C2A2F481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A6C0B2-1EE5-A706-CFA7-D54DB23D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BCA18-685D-B7B0-ED7D-C7198D8E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BBB194-8189-BFD0-6D04-786EB0B5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1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0399-9600-A916-CAB9-FEE89376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8B0E17-9CA3-98BD-FCB3-2108A696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D88AF3-E035-BD08-4E33-D2E5381D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457A5D-7C93-C55E-C9FC-74AE986B6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BB5749-B720-5C49-8F5A-5CBFF92E7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3D8F56-C259-F77F-0860-5ED5FB13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76BD6B-BD90-F329-5EB9-109D610C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50498B-3586-F64F-C5A9-918DB8E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12666-9CA6-E8DA-D0A9-C0F19CF5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718921-5227-F1A4-3BBF-46892849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8026D9-6E05-4A85-9EF7-DFC5C0D4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0F143-6232-59B6-3FAC-64EC4CAB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7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C01351-2AF1-A940-DB48-8EFB8542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151AB-6EDC-EC13-24B8-CD695B3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F178C9-B2B2-5177-AFB5-B761FC2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5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4BBB-C56D-A39B-8200-47E4FA88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D4374-EF5C-2AB6-EF3C-7C2E0A70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4FEF92-081B-6F79-28AA-96C177B2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5C7573-F043-7F3B-2CAA-D513561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EE7AFF-F070-E685-4FB5-BA4ED3A0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9A535D-D47D-A2A0-13F1-8E288E44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EB9B3-4296-9098-066D-3A299517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DF315B-D163-F412-933B-6422A99A5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D07F2B-CB83-5196-06A4-3815A7BBD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327111-C9E8-F087-F424-41145B36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333768-99C2-6D7C-D07B-148E52D3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80A082-D644-8C38-58F7-30F8B353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17BEB-EC26-A9CA-5DCA-7FEA269E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33C31B-497A-50FD-FC5B-C877DABC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8A82B-0304-DB9A-5594-9A73F746A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B008-B47A-4641-A167-C1797F26DB90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56846-A361-0DAC-A5E8-99BE99B84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7809EE-C963-8C2A-6B7C-B95E565CC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A097-4386-46F6-9764-A7376F8E74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EBB3-FAD2-9FA1-60E1-8C94CA8D9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8289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/>
                <a:cs typeface="Times New Roman"/>
              </a:rPr>
              <a:t>Шахматы с </a:t>
            </a:r>
            <a:r>
              <a:rPr lang="ru-RU" sz="4800">
                <a:latin typeface="Times New Roman"/>
                <a:cs typeface="Times New Roman"/>
              </a:rPr>
              <a:t>Искуственным</a:t>
            </a:r>
            <a:r>
              <a:rPr lang="ru-RU" sz="4800" dirty="0">
                <a:latin typeface="Times New Roman"/>
                <a:cs typeface="Times New Roman"/>
              </a:rPr>
              <a:t> Интеллектом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4EA5E2-9D4E-54D6-FC6D-68882A303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2768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Жихарев Матвей Андреевич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Лицея Академия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73144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6C670-1848-DB0F-95F3-42E024E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7"/>
            <a:ext cx="10515600" cy="104642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C4454-7ADE-8505-4602-5A8BC89A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 для игры в шахматы с ИИ, работающие без интернета</a:t>
            </a:r>
          </a:p>
          <a:p>
            <a:r>
              <a:rPr lang="ru-RU" b="1" dirty="0">
                <a:latin typeface="Times New Roman"/>
                <a:cs typeface="Times New Roman"/>
              </a:rPr>
              <a:t>Технологии, используемые в проекте: </a:t>
            </a:r>
            <a:r>
              <a:rPr lang="en-US" dirty="0">
                <a:latin typeface="Times New Roman"/>
                <a:cs typeface="Times New Roman"/>
              </a:rPr>
              <a:t>Stockfish(</a:t>
            </a:r>
            <a:r>
              <a:rPr lang="ru-RU" dirty="0">
                <a:latin typeface="Times New Roman"/>
                <a:cs typeface="Times New Roman"/>
              </a:rPr>
              <a:t>ИИ)</a:t>
            </a:r>
            <a:r>
              <a:rPr lang="en-US" dirty="0">
                <a:latin typeface="Times New Roman"/>
                <a:cs typeface="Times New Roman"/>
              </a:rPr>
              <a:t>, PIL, PyQt5, CSV, </a:t>
            </a:r>
            <a:r>
              <a:rPr lang="ru-RU" dirty="0">
                <a:latin typeface="Times New Roman"/>
                <a:cs typeface="Times New Roman"/>
              </a:rPr>
              <a:t>ООП, диалоговые окна, файлы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2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3ED0E9F-A9A3-BA28-D48D-BD2980AE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7150"/>
            <a:ext cx="10515600" cy="604569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создания</a:t>
            </a:r>
          </a:p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 зародилась достаточно давно, и после изучения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знаний хватило на его реализацию.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Изначально ИИ планировался собственный, но из-за отсутствия необходимых знаний и достаточно мощного железа для обучения нейросети выбор пал на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Stockfish.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Stockfish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достаточно мощный шахматный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ИИ, имеющий много функций и большой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Наибольшую часть разработки заняли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взаимодействия ИИ и программы,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фиксинг багов.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E7B06-66DA-EF6E-7E9D-35B7B7C4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24" y="3035424"/>
            <a:ext cx="3822576" cy="38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8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533CFFB-F439-C1D7-064C-A838B6C0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74703"/>
            <a:ext cx="10515600" cy="54149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структуру проекта входят классы фигур, доски, графического интерфейса, внешние функции и сам ИИ.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Приложение имеет функцию выбора уровня, сохранение фото доски, сохранение файла ходов, подсказки и другие.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Интерфейс подключен через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файл.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Перейдём к самому приложению.</a:t>
            </a:r>
          </a:p>
        </p:txBody>
      </p:sp>
    </p:spTree>
    <p:extLst>
      <p:ext uri="{BB962C8B-B14F-4D97-AF65-F5344CB8AC3E}">
        <p14:creationId xmlns:p14="http://schemas.microsoft.com/office/powerpoint/2010/main" val="413316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DA1AD-7407-85A1-2C25-490587B91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5314"/>
            <a:ext cx="9144000" cy="76858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106AD-2DF1-FAB0-5023-3E13506C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2369"/>
            <a:ext cx="9144000" cy="4802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Итак, проект получился достаточно интересным, сложным и полезным для развития.</a:t>
            </a:r>
            <a:endParaRPr lang="ru-RU"/>
          </a:p>
          <a:p>
            <a:pPr algn="l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	Буду рад тестам и поискам багов в нём.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	Проект можно посмотреть и скачать на моём </a:t>
            </a:r>
            <a:r>
              <a:rPr lang="en-US" dirty="0">
                <a:latin typeface="Times New Roman"/>
                <a:cs typeface="Times New Roman"/>
              </a:rPr>
              <a:t>GitHub</a:t>
            </a:r>
            <a:r>
              <a:rPr lang="ru-RU" dirty="0">
                <a:latin typeface="Times New Roman"/>
                <a:cs typeface="Times New Roman"/>
              </a:rPr>
              <a:t> (</a:t>
            </a:r>
            <a:r>
              <a:rPr lang="ru-RU" dirty="0" err="1">
                <a:latin typeface="Times New Roman"/>
                <a:ea typeface="+mn-lt"/>
                <a:cs typeface="+mn-lt"/>
              </a:rPr>
              <a:t>https</a:t>
            </a:r>
            <a:r>
              <a:rPr lang="ru-RU" dirty="0">
                <a:latin typeface="Times New Roman"/>
                <a:ea typeface="+mn-lt"/>
                <a:cs typeface="+mn-lt"/>
              </a:rPr>
              <a:t>://github.com/</a:t>
            </a:r>
            <a:r>
              <a:rPr lang="ru-RU" dirty="0" err="1">
                <a:latin typeface="Times New Roman"/>
                <a:ea typeface="+mn-lt"/>
                <a:cs typeface="+mn-lt"/>
              </a:rPr>
              <a:t>MatveyZhikharev</a:t>
            </a:r>
            <a:r>
              <a:rPr lang="ru-RU" dirty="0">
                <a:latin typeface="Times New Roman"/>
                <a:ea typeface="+mn-lt"/>
                <a:cs typeface="+mn-lt"/>
              </a:rPr>
              <a:t>/</a:t>
            </a:r>
            <a:r>
              <a:rPr lang="ru-RU" dirty="0" err="1">
                <a:latin typeface="Times New Roman"/>
                <a:ea typeface="+mn-lt"/>
                <a:cs typeface="+mn-lt"/>
              </a:rPr>
              <a:t>Chess_PyQt</a:t>
            </a:r>
            <a:r>
              <a:rPr lang="ru-RU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l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8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EDCE4-0B7C-113A-11FD-4A31F79E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24868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33955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210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Шахматы с Искуственным Интеллектом</vt:lpstr>
      <vt:lpstr>Введение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 с Искуственным Интеллектом</dc:title>
  <dc:creator>Матвей Жихарев</dc:creator>
  <cp:lastModifiedBy>Матвей Жихарев</cp:lastModifiedBy>
  <cp:revision>23</cp:revision>
  <dcterms:created xsi:type="dcterms:W3CDTF">2022-11-24T12:49:25Z</dcterms:created>
  <dcterms:modified xsi:type="dcterms:W3CDTF">2022-11-24T14:26:14Z</dcterms:modified>
</cp:coreProperties>
</file>