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5" r:id="rId7"/>
    <p:sldId id="266" r:id="rId8"/>
    <p:sldId id="267" r:id="rId9"/>
    <p:sldId id="263" r:id="rId10"/>
    <p:sldId id="261" r:id="rId11"/>
    <p:sldId id="262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D707AC-31D7-E295-E436-12106A7F4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588A8A-11F8-3768-2F04-56803A4C5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D0ECB3-F150-5156-4581-58C2A405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B008-B47A-4641-A167-C1797F26DB90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509A6B-B86E-2484-0B56-4C017A68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E89327-0672-F562-0DC8-CF1578CC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A097-4386-46F6-9764-A7376F8E74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04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C25D3-7A2D-992A-0032-7B7FC28F9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5E74C0E-8D8F-3EEA-D082-90A409488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9A6574-B1F5-D301-0C43-4367EE1E2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B008-B47A-4641-A167-C1797F26DB90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73D3D4-CE50-8D24-3ADE-E33E5E9F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78D04F-C1B6-2381-6FEA-1AC66150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A097-4386-46F6-9764-A7376F8E74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818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C38E413-CECE-F4D8-DD93-DE28E1808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404053-095D-D438-60BE-A2EFEAF13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BEEAE8-85E4-E629-FAA6-5EADCD8E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B008-B47A-4641-A167-C1797F26DB90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AB67A5-5DD5-A9DF-1293-8B90BEC0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EFF590-4AB2-D09D-918A-AA49219F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A097-4386-46F6-9764-A7376F8E74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85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56D94-092F-6597-92D6-F0D290F93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70841B-7E22-F124-E2FC-268416D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9469D1-2ADE-74C8-6FEA-EDC786A3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B008-B47A-4641-A167-C1797F26DB90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5A869F-469F-017E-D483-B1E7E9BAA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9DBD9A-0EE7-184A-1ABD-46FF84B14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A097-4386-46F6-9764-A7376F8E74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37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BAA44C-8368-48EE-4647-4C6C8D87D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2F470C-DF68-C22B-C6BD-8EF6FD85A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18D683-BCCD-00F2-0135-9E6A8758D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B008-B47A-4641-A167-C1797F26DB90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621B5F-4D5C-FC92-92CB-060DC7E14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718058-D0EF-A6D5-7D96-18267B6D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A097-4386-46F6-9764-A7376F8E74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01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D4D19E-B534-4162-CE54-40054391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74124E-2A90-017F-D4BC-3CEAFCB68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A67256-F8AD-212E-8145-C2A2F481D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A6C0B2-1EE5-A706-CFA7-D54DB23D5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B008-B47A-4641-A167-C1797F26DB90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8BCA18-685D-B7B0-ED7D-C7198D8E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BBB194-8189-BFD0-6D04-786EB0B5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A097-4386-46F6-9764-A7376F8E74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14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870399-9600-A916-CAB9-FEE89376A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8B0E17-9CA3-98BD-FCB3-2108A6964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D88AF3-E035-BD08-4E33-D2E5381D1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D457A5D-7C93-C55E-C9FC-74AE986B6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2BB5749-B720-5C49-8F5A-5CBFF92E76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3D8F56-C259-F77F-0860-5ED5FB132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B008-B47A-4641-A167-C1797F26DB90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076BD6B-BD90-F329-5EB9-109D610C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650498B-3586-F64F-C5A9-918DB8E6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A097-4386-46F6-9764-A7376F8E74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38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12666-9CA6-E8DA-D0A9-C0F19CF53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B718921-5227-F1A4-3BBF-46892849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B008-B47A-4641-A167-C1797F26DB90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88026D9-6E05-4A85-9EF7-DFC5C0D4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70F143-6232-59B6-3FAC-64EC4CAB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A097-4386-46F6-9764-A7376F8E74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37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EC01351-2AF1-A940-DB48-8EFB8542D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B008-B47A-4641-A167-C1797F26DB90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D6151AB-6EDC-EC13-24B8-CD695B38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F178C9-B2B2-5177-AFB5-B761FC20A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A097-4386-46F6-9764-A7376F8E74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45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BA4BBB-C56D-A39B-8200-47E4FA884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3D4374-EF5C-2AB6-EF3C-7C2E0A702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4FEF92-081B-6F79-28AA-96C177B2E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5C7573-F043-7F3B-2CAA-D51356139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B008-B47A-4641-A167-C1797F26DB90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EE7AFF-F070-E685-4FB5-BA4ED3A0E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9A535D-D47D-A2A0-13F1-8E288E44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A097-4386-46F6-9764-A7376F8E74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30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5EB9B3-4296-9098-066D-3A299517F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9DF315B-D163-F412-933B-6422A99A5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D07F2B-CB83-5196-06A4-3815A7BBD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327111-C9E8-F087-F424-41145B368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B008-B47A-4641-A167-C1797F26DB90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333768-99C2-6D7C-D07B-148E52D3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80A082-D644-8C38-58F7-30F8B353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A097-4386-46F6-9764-A7376F8E74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02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117BEB-EC26-A9CA-5DCA-7FEA269EA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33C31B-497A-50FD-FC5B-C877DABC8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B8A82B-0304-DB9A-5594-9A73F746A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2B008-B47A-4641-A167-C1797F26DB90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756846-A361-0DAC-A5E8-99BE99B84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7809EE-C963-8C2A-6B7C-B95E565CC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7A097-4386-46F6-9764-A7376F8E74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74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2EBB3-FAD2-9FA1-60E1-8C94CA8D9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8289"/>
            <a:ext cx="9144000" cy="2387600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Шахматы с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Искуственным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Интеллектом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4EA5E2-9D4E-54D6-FC6D-68882A303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82768"/>
            <a:ext cx="9144000" cy="1655762"/>
          </a:xfrm>
        </p:spPr>
        <p:txBody>
          <a:bodyPr/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Жихарев Матвей Андреевич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курс 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Лицея Академия Яндекса</a:t>
            </a:r>
          </a:p>
        </p:txBody>
      </p:sp>
    </p:spTree>
    <p:extLst>
      <p:ext uri="{BB962C8B-B14F-4D97-AF65-F5344CB8AC3E}">
        <p14:creationId xmlns:p14="http://schemas.microsoft.com/office/powerpoint/2010/main" val="173144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DA1AD-7407-85A1-2C25-490587B91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5314"/>
            <a:ext cx="9144000" cy="768581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6106AD-2DF1-FAB0-5023-3E13506CE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42369"/>
            <a:ext cx="9144000" cy="4802819"/>
          </a:xfrm>
        </p:spPr>
        <p:txBody>
          <a:bodyPr/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Итак, проект получился достаточно интересным, сложным и полезным для развития.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Буду рад, тестам и поискам багов в нём.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Проект можно скачать на моём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MatveyZhikharev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180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3B7412-1377-DC34-FACB-0C6E2C742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299" y="0"/>
            <a:ext cx="8756701" cy="679399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1EDCE4-0B7C-113A-11FD-4A31F79EB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1557"/>
            <a:ext cx="3474720" cy="149918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13395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76C670-1848-DB0F-95F3-42E024E7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837"/>
            <a:ext cx="10515600" cy="1046425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0C4454-7ADE-8505-4602-5A8BC89A6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550"/>
            <a:ext cx="10515600" cy="4765413"/>
          </a:xfrm>
        </p:spPr>
        <p:txBody>
          <a:bodyPr>
            <a:norm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проекта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приложение для игры в шахматы с ИИ, работающие без интернета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Технологии, используемые в проекте: </a:t>
            </a:r>
            <a:r>
              <a:rPr lang="ru-RU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Stockfish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(ИИ), PIL, PyQt5, 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CSV, ООП,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QtDesigner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диалоговые окна, файлы</a:t>
            </a:r>
            <a:endParaRPr lang="ru-RU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12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43ED0E9F-A9A3-BA28-D48D-BD2980AE5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97150"/>
            <a:ext cx="10515600" cy="604569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создания</a:t>
            </a:r>
          </a:p>
          <a:p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Идея проекта зародилась достаточно давно, и после изучения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знаний хватило на его реализацию.</a:t>
            </a:r>
          </a:p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Изначально ИИ планировался собственный, но из-за отсутствия необходимых знаний и достаточно мощного железа для обучения нейросети выбор пал на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Stockfish.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Stockfish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достаточно мощный шахматный </a:t>
            </a:r>
          </a:p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ИИ, имеющий много функций и большой </a:t>
            </a:r>
          </a:p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потенциал.</a:t>
            </a:r>
          </a:p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Наибольшую часть разработки заняли</a:t>
            </a:r>
          </a:p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взаимодействия ИИ и программы,</a:t>
            </a:r>
          </a:p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 фиксинг багов.</a:t>
            </a:r>
          </a:p>
          <a:p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3E7B06-66DA-EF6E-7E9D-35B7B7C4C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424" y="3035424"/>
            <a:ext cx="3822576" cy="382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18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9533CFFB-F439-C1D7-064C-A838B6C06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74703"/>
            <a:ext cx="10789020" cy="54149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структуру проекта входят классы фигур, доски, графического интерфейса, внешние функции и сам ИИ.</a:t>
            </a:r>
          </a:p>
          <a:p>
            <a:pPr>
              <a:lnSpc>
                <a:spcPct val="150000"/>
              </a:lnSpc>
            </a:pP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342900" lvl="0" indent="-342900">
              <a:lnSpc>
                <a:spcPct val="150000"/>
              </a:lnSpc>
              <a:buFont typeface="Times New Roman" panose="02020603050405020304" pitchFamily="18" charset="0"/>
              <a:buChar char="‐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содержит в себе картинки доски и фигур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Times New Roman" panose="02020603050405020304" pitchFamily="18" charset="0"/>
              <a:buChar char="‐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stockfish_15_win_x64_avx2 –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движок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stockfish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Times New Roman" panose="02020603050405020304" pitchFamily="18" charset="0"/>
              <a:buChar char="‐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файл с дизайном программы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‐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chess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исполняемый файл проекта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90A6226-E5FF-3FB6-0BF4-741EFA3DE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2119704"/>
            <a:ext cx="10426335" cy="151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65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8F8950-641E-019A-759A-1615498E0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Классом игры самой является 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Board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Он отвечает за логику программы и  включает в себя следующие функции:</a:t>
            </a:r>
            <a:endParaRPr lang="ru-RU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D43523-0188-F129-F5B5-C53B7E5D5795}"/>
              </a:ext>
            </a:extLst>
          </p:cNvPr>
          <p:cNvSpPr txBox="1"/>
          <p:nvPr/>
        </p:nvSpPr>
        <p:spPr>
          <a:xfrm>
            <a:off x="838200" y="1792760"/>
            <a:ext cx="9552374" cy="3736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 – инициализация игрового поля и фигур</a:t>
            </a:r>
            <a:endParaRPr lang="ru-RU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castling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– рокировка с ладьёй слева</a:t>
            </a:r>
            <a:endParaRPr lang="ru-RU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castling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 – рокировка с ладьёй справа</a:t>
            </a:r>
            <a:endParaRPr lang="ru-RU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cell 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функция для определения фигуры на клетке</a:t>
            </a:r>
            <a:endParaRPr lang="ru-RU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piece 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функция для перемещения фигуры</a:t>
            </a:r>
            <a:endParaRPr lang="ru-RU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piece 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функция, возвращающая сокращённое название фигуры</a:t>
            </a:r>
            <a:endParaRPr lang="ru-RU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king_is_under_attack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проверка на шах</a:t>
            </a:r>
            <a:endParaRPr lang="ru-RU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attack 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проверка безопасности следующего хода (ограничение короля)</a:t>
            </a:r>
            <a:endParaRPr lang="ru-RU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513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F1F233-9244-FFBC-FBBB-79F425EB8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доске расположены фигуры одинаковой структуры класса, включающие следующие функции:</a:t>
            </a:r>
            <a:endParaRPr lang="ru-RU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AF7CB2-A266-9EE9-6410-09ACA47B210F}"/>
              </a:ext>
            </a:extLst>
          </p:cNvPr>
          <p:cNvSpPr txBox="1"/>
          <p:nvPr/>
        </p:nvSpPr>
        <p:spPr>
          <a:xfrm>
            <a:off x="838200" y="1690688"/>
            <a:ext cx="8209625" cy="44027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 – для инициализации цвета фигуры</a:t>
            </a:r>
            <a:endParaRPr lang="ru-R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для получения цвета фигуры</a:t>
            </a:r>
            <a:endParaRPr lang="ru-R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для получения сокращённого названия фигуры</a:t>
            </a:r>
            <a:endParaRPr lang="ru-R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для проверки фигуры на возможность перемещения в клетку</a:t>
            </a: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Каждая фигура имеет картинку, определяющую её внешний вид. На доске находятся объекты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QLabel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QPixmap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необходимым изображением.</a:t>
            </a: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После отпускания кнопки мыши, срабатывает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mouseReleaseEvent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после чего координаты курсора обрабатываются функцией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return_cell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(x, y)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return_cell_num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(x, y)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отправляются в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move_piece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отвечающую за перемещение фигур.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1F23F-AA91-94F9-0AF2-7982AB4D5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914" y="1690688"/>
            <a:ext cx="1759998" cy="406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77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E3F963-F3D2-D80D-456B-749864D3E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Классом интерфейса является 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Chess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QMainWindow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он содержит в себе:</a:t>
            </a:r>
            <a:endParaRPr lang="ru-RU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7CFDE1-FBFF-8EC2-0F8A-CA45585AEB27}"/>
              </a:ext>
            </a:extLst>
          </p:cNvPr>
          <p:cNvSpPr txBox="1"/>
          <p:nvPr/>
        </p:nvSpPr>
        <p:spPr>
          <a:xfrm>
            <a:off x="838200" y="1319032"/>
            <a:ext cx="8813306" cy="5449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7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17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7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 – </a:t>
            </a:r>
            <a:endParaRPr lang="ru-RU" sz="17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7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</a:t>
            </a:r>
            <a:r>
              <a:rPr lang="ru-RU" sz="17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7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level </a:t>
            </a:r>
            <a:r>
              <a:rPr lang="ru-RU" sz="17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изменение уровня сложности</a:t>
            </a:r>
            <a:endParaRPr lang="ru-RU" sz="17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7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</a:t>
            </a:r>
            <a:r>
              <a:rPr lang="ru-RU" sz="17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7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17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изменения папки для сохранения по умолчанию</a:t>
            </a:r>
            <a:endParaRPr lang="ru-RU" sz="17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7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cor_name</a:t>
            </a:r>
            <a:r>
              <a:rPr lang="en-US" sz="17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7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изменение имени</a:t>
            </a:r>
            <a:endParaRPr lang="ru-RU" sz="17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7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r>
              <a:rPr lang="ru-RU" sz="17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7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</a:t>
            </a:r>
            <a:r>
              <a:rPr lang="ru-RU" sz="17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 – сохранения доски картинкой</a:t>
            </a:r>
            <a:endParaRPr lang="ru-RU" sz="17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7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hint – </a:t>
            </a:r>
            <a:r>
              <a:rPr lang="ru-RU" sz="17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взять подсказку</a:t>
            </a:r>
            <a:endParaRPr lang="ru-RU" sz="17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7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r>
              <a:rPr lang="ru-RU" sz="17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7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ru-RU" sz="17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сохранить </a:t>
            </a:r>
            <a:r>
              <a:rPr lang="en-US" sz="17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ru-RU" sz="17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файл с ходами</a:t>
            </a:r>
            <a:endParaRPr lang="ru-RU" sz="17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7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ru-RU" sz="17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7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checker </a:t>
            </a:r>
            <a:r>
              <a:rPr lang="ru-RU" sz="17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функция для записи ходов в файл</a:t>
            </a:r>
            <a:endParaRPr lang="ru-RU" sz="17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7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r>
              <a:rPr lang="ru-RU" sz="17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7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figures </a:t>
            </a:r>
            <a:r>
              <a:rPr lang="ru-RU" sz="17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помещение фигур на экран и заполнение списка фигур</a:t>
            </a:r>
            <a:endParaRPr lang="ru-RU" sz="17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7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ru-RU" sz="17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7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figures </a:t>
            </a:r>
            <a:r>
              <a:rPr lang="ru-RU" sz="17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удаление съеденных фигур и добавление перемещённых на экран</a:t>
            </a:r>
            <a:endParaRPr lang="ru-RU" sz="17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7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ru-RU" sz="17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7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piece </a:t>
            </a:r>
            <a:r>
              <a:rPr lang="ru-RU" sz="17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переместить фигуру по экрану, ход ИИ</a:t>
            </a:r>
            <a:endParaRPr lang="ru-RU" sz="17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7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mouseReleaseEvent</a:t>
            </a:r>
            <a:r>
              <a:rPr lang="en-US" sz="17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выбор клетки, где остановился курсор</a:t>
            </a:r>
            <a:endParaRPr lang="ru-RU" sz="17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7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mouseMoveEvent</a:t>
            </a:r>
            <a:r>
              <a:rPr lang="en-US" sz="17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функция </a:t>
            </a:r>
            <a:r>
              <a:rPr lang="en-US" sz="17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handler </a:t>
            </a:r>
            <a:r>
              <a:rPr lang="ru-RU" sz="17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(обработчик действий)</a:t>
            </a:r>
            <a:endParaRPr lang="ru-RU" sz="17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04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E6D962-7844-45B6-12AC-FEE7DC1EE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52" y="33097"/>
            <a:ext cx="10515600" cy="553970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Запущенная программа выглядит так: </a:t>
            </a:r>
            <a:endParaRPr lang="ru-RU" sz="2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0322715-0515-A340-CAAB-BB395D491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451" y="539124"/>
            <a:ext cx="8045704" cy="625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52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B8AA59DB-25BE-7DED-6902-2B7B8289F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4915"/>
            <a:ext cx="10515600" cy="15001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имеет функции выбора уровня, сохранение картинки доски, сохранение файла ходов, подсказки и другие.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1C4650-B650-FE66-8E73-68FB94818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7515"/>
            <a:ext cx="3826409" cy="162732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46ED90D-849A-11EC-ABFF-E754F0013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56964"/>
            <a:ext cx="1808535" cy="144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744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579</Words>
  <Application>Microsoft Office PowerPoint</Application>
  <PresentationFormat>Широкоэкранный</PresentationFormat>
  <Paragraphs>60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Times New Roman</vt:lpstr>
      <vt:lpstr>Тема Office</vt:lpstr>
      <vt:lpstr>Шахматы с Искуственным Интеллектом</vt:lpstr>
      <vt:lpstr>Введение</vt:lpstr>
      <vt:lpstr>Презентация PowerPoint</vt:lpstr>
      <vt:lpstr>Презентация PowerPoint</vt:lpstr>
      <vt:lpstr>Классом игры самой является class Board. Он отвечает за логику программы и  включает в себя следующие функции:</vt:lpstr>
      <vt:lpstr>На доске расположены фигуры одинаковой структуры класса, включающие следующие функции:</vt:lpstr>
      <vt:lpstr>Классом интерфейса является Chess(QMainWindow), он содержит в себе:</vt:lpstr>
      <vt:lpstr>Запущенная программа выглядит так: </vt:lpstr>
      <vt:lpstr>Презентация PowerPoint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Шахматы с Искуственным Интеллектом</dc:title>
  <dc:creator>Матвей Жихарев</dc:creator>
  <cp:lastModifiedBy>Матвей Жихарев</cp:lastModifiedBy>
  <cp:revision>7</cp:revision>
  <dcterms:created xsi:type="dcterms:W3CDTF">2022-11-24T12:49:25Z</dcterms:created>
  <dcterms:modified xsi:type="dcterms:W3CDTF">2022-11-25T10:24:44Z</dcterms:modified>
</cp:coreProperties>
</file>