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5"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F571F-16D6-4416-AE39-918FD46051CB}" v="109" dt="2023-04-25T12:42:49.550"/>
    <p1510:client id="{D4C505F9-A9B7-4893-963B-E403310C98A2}" v="307" dt="2023-04-24T13:44:04.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43C48B-25DE-BA7C-5019-175B67F03C3C}"/>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ru-RU"/>
              <a:t>Образец заголовка</a:t>
            </a:r>
          </a:p>
        </p:txBody>
      </p:sp>
      <p:sp>
        <p:nvSpPr>
          <p:cNvPr id="3" name="Подзаголовок 2">
            <a:extLst>
              <a:ext uri="{FF2B5EF4-FFF2-40B4-BE49-F238E27FC236}">
                <a16:creationId xmlns:a16="http://schemas.microsoft.com/office/drawing/2014/main" id="{D905520B-876B-F28A-FBD5-B7815E73066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ru-RU"/>
              <a:t>Образец подзаголовка</a:t>
            </a:r>
          </a:p>
        </p:txBody>
      </p:sp>
      <p:sp>
        <p:nvSpPr>
          <p:cNvPr id="4" name="Дата 3">
            <a:extLst>
              <a:ext uri="{FF2B5EF4-FFF2-40B4-BE49-F238E27FC236}">
                <a16:creationId xmlns:a16="http://schemas.microsoft.com/office/drawing/2014/main" id="{A18F54E9-AA6C-C672-2814-3775A3BD6355}"/>
              </a:ext>
            </a:extLst>
          </p:cNvPr>
          <p:cNvSpPr txBox="1">
            <a:spLocks noGrp="1"/>
          </p:cNvSpPr>
          <p:nvPr>
            <p:ph type="dt" sz="half" idx="7"/>
          </p:nvPr>
        </p:nvSpPr>
        <p:spPr/>
        <p:txBody>
          <a:bodyPr/>
          <a:lstStyle>
            <a:lvl1pPr>
              <a:defRPr/>
            </a:lvl1pPr>
          </a:lstStyle>
          <a:p>
            <a:pPr lvl="0"/>
            <a:fld id="{CDC9D443-77F4-4AB0-8545-BCA42F40B4DF}" type="datetime1">
              <a:rPr lang="ru-RU"/>
              <a:pPr lvl="0"/>
              <a:t>25.04.2023</a:t>
            </a:fld>
            <a:endParaRPr lang="ru-RU"/>
          </a:p>
        </p:txBody>
      </p:sp>
      <p:sp>
        <p:nvSpPr>
          <p:cNvPr id="5" name="Нижний колонтитул 4">
            <a:extLst>
              <a:ext uri="{FF2B5EF4-FFF2-40B4-BE49-F238E27FC236}">
                <a16:creationId xmlns:a16="http://schemas.microsoft.com/office/drawing/2014/main" id="{47C566D6-1C8B-E693-D3E8-1D0E6D6982E5}"/>
              </a:ext>
            </a:extLst>
          </p:cNvPr>
          <p:cNvSpPr txBox="1">
            <a:spLocks noGrp="1"/>
          </p:cNvSpPr>
          <p:nvPr>
            <p:ph type="ftr" sz="quarter" idx="9"/>
          </p:nvPr>
        </p:nvSpPr>
        <p:spPr/>
        <p:txBody>
          <a:bodyPr/>
          <a:lstStyle>
            <a:lvl1pPr>
              <a:defRPr/>
            </a:lvl1pPr>
          </a:lstStyle>
          <a:p>
            <a:pPr lvl="0"/>
            <a:endParaRPr lang="ru-RU"/>
          </a:p>
        </p:txBody>
      </p:sp>
      <p:sp>
        <p:nvSpPr>
          <p:cNvPr id="6" name="Номер слайда 5">
            <a:extLst>
              <a:ext uri="{FF2B5EF4-FFF2-40B4-BE49-F238E27FC236}">
                <a16:creationId xmlns:a16="http://schemas.microsoft.com/office/drawing/2014/main" id="{8F8FECFA-6162-DD19-A6E7-710F19387DA1}"/>
              </a:ext>
            </a:extLst>
          </p:cNvPr>
          <p:cNvSpPr txBox="1">
            <a:spLocks noGrp="1"/>
          </p:cNvSpPr>
          <p:nvPr>
            <p:ph type="sldNum" sz="quarter" idx="8"/>
          </p:nvPr>
        </p:nvSpPr>
        <p:spPr/>
        <p:txBody>
          <a:bodyPr/>
          <a:lstStyle>
            <a:lvl1pPr>
              <a:defRPr/>
            </a:lvl1pPr>
          </a:lstStyle>
          <a:p>
            <a:pPr lvl="0"/>
            <a:fld id="{741BBF86-945B-463B-BF3F-EC7AAFA9AA4D}" type="slidenum">
              <a:t>‹#›</a:t>
            </a:fld>
            <a:endParaRPr lang="ru-RU"/>
          </a:p>
        </p:txBody>
      </p:sp>
    </p:spTree>
    <p:extLst>
      <p:ext uri="{BB962C8B-B14F-4D97-AF65-F5344CB8AC3E}">
        <p14:creationId xmlns:p14="http://schemas.microsoft.com/office/powerpoint/2010/main" val="9348088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1670AA-95FC-5E20-6F7A-1ED95C4F37A8}"/>
              </a:ext>
            </a:extLst>
          </p:cNvPr>
          <p:cNvSpPr txBox="1">
            <a:spLocks noGrp="1"/>
          </p:cNvSpPr>
          <p:nvPr>
            <p:ph type="title"/>
          </p:nvPr>
        </p:nvSpPr>
        <p:spPr/>
        <p:txBody>
          <a:bodyPr/>
          <a:lstStyle>
            <a:lvl1pPr>
              <a:defRPr/>
            </a:lvl1pPr>
          </a:lstStyle>
          <a:p>
            <a:pPr lvl="0"/>
            <a:r>
              <a:rPr lang="ru-RU"/>
              <a:t>Образец заголовка</a:t>
            </a:r>
          </a:p>
        </p:txBody>
      </p:sp>
      <p:sp>
        <p:nvSpPr>
          <p:cNvPr id="3" name="Вертикальный текст 2">
            <a:extLst>
              <a:ext uri="{FF2B5EF4-FFF2-40B4-BE49-F238E27FC236}">
                <a16:creationId xmlns:a16="http://schemas.microsoft.com/office/drawing/2014/main" id="{7306E7D6-CEC5-D1BC-E42C-61229FBC914F}"/>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2ACACE6-C965-AF34-CB12-8C82F65B65AF}"/>
              </a:ext>
            </a:extLst>
          </p:cNvPr>
          <p:cNvSpPr txBox="1">
            <a:spLocks noGrp="1"/>
          </p:cNvSpPr>
          <p:nvPr>
            <p:ph type="dt" sz="half" idx="7"/>
          </p:nvPr>
        </p:nvSpPr>
        <p:spPr/>
        <p:txBody>
          <a:bodyPr/>
          <a:lstStyle>
            <a:lvl1pPr>
              <a:defRPr/>
            </a:lvl1pPr>
          </a:lstStyle>
          <a:p>
            <a:pPr lvl="0"/>
            <a:fld id="{200ACA8E-FF67-4C3D-8506-1333415D60F6}" type="datetime1">
              <a:rPr lang="ru-RU"/>
              <a:pPr lvl="0"/>
              <a:t>25.04.2023</a:t>
            </a:fld>
            <a:endParaRPr lang="ru-RU"/>
          </a:p>
        </p:txBody>
      </p:sp>
      <p:sp>
        <p:nvSpPr>
          <p:cNvPr id="5" name="Нижний колонтитул 4">
            <a:extLst>
              <a:ext uri="{FF2B5EF4-FFF2-40B4-BE49-F238E27FC236}">
                <a16:creationId xmlns:a16="http://schemas.microsoft.com/office/drawing/2014/main" id="{1B997357-5C06-D5B0-9D3D-EC42F35D940E}"/>
              </a:ext>
            </a:extLst>
          </p:cNvPr>
          <p:cNvSpPr txBox="1">
            <a:spLocks noGrp="1"/>
          </p:cNvSpPr>
          <p:nvPr>
            <p:ph type="ftr" sz="quarter" idx="9"/>
          </p:nvPr>
        </p:nvSpPr>
        <p:spPr/>
        <p:txBody>
          <a:bodyPr/>
          <a:lstStyle>
            <a:lvl1pPr>
              <a:defRPr/>
            </a:lvl1pPr>
          </a:lstStyle>
          <a:p>
            <a:pPr lvl="0"/>
            <a:endParaRPr lang="ru-RU"/>
          </a:p>
        </p:txBody>
      </p:sp>
      <p:sp>
        <p:nvSpPr>
          <p:cNvPr id="6" name="Номер слайда 5">
            <a:extLst>
              <a:ext uri="{FF2B5EF4-FFF2-40B4-BE49-F238E27FC236}">
                <a16:creationId xmlns:a16="http://schemas.microsoft.com/office/drawing/2014/main" id="{560D8A2D-E1E5-435A-82A0-23A29B6CB543}"/>
              </a:ext>
            </a:extLst>
          </p:cNvPr>
          <p:cNvSpPr txBox="1">
            <a:spLocks noGrp="1"/>
          </p:cNvSpPr>
          <p:nvPr>
            <p:ph type="sldNum" sz="quarter" idx="8"/>
          </p:nvPr>
        </p:nvSpPr>
        <p:spPr/>
        <p:txBody>
          <a:bodyPr/>
          <a:lstStyle>
            <a:lvl1pPr>
              <a:defRPr/>
            </a:lvl1pPr>
          </a:lstStyle>
          <a:p>
            <a:pPr lvl="0"/>
            <a:fld id="{DC4717D2-35F2-4AB2-983B-366418FC0F22}" type="slidenum">
              <a:t>‹#›</a:t>
            </a:fld>
            <a:endParaRPr lang="ru-RU"/>
          </a:p>
        </p:txBody>
      </p:sp>
    </p:spTree>
    <p:extLst>
      <p:ext uri="{BB962C8B-B14F-4D97-AF65-F5344CB8AC3E}">
        <p14:creationId xmlns:p14="http://schemas.microsoft.com/office/powerpoint/2010/main" val="72427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B88ED15-D3B2-A8E6-B0BA-3E4583270AC8}"/>
              </a:ext>
            </a:extLst>
          </p:cNvPr>
          <p:cNvSpPr txBox="1">
            <a:spLocks noGrp="1"/>
          </p:cNvSpPr>
          <p:nvPr>
            <p:ph type="title" orient="vert"/>
          </p:nvPr>
        </p:nvSpPr>
        <p:spPr>
          <a:xfrm>
            <a:off x="8724903" y="365129"/>
            <a:ext cx="2628899" cy="5811834"/>
          </a:xfrm>
        </p:spPr>
        <p:txBody>
          <a:bodyPr vert="eaVert"/>
          <a:lstStyle>
            <a:lvl1pPr>
              <a:defRPr/>
            </a:lvl1pPr>
          </a:lstStyle>
          <a:p>
            <a:pPr lvl="0"/>
            <a:r>
              <a:rPr lang="ru-RU"/>
              <a:t>Образец заголовка</a:t>
            </a:r>
          </a:p>
        </p:txBody>
      </p:sp>
      <p:sp>
        <p:nvSpPr>
          <p:cNvPr id="3" name="Вертикальный текст 2">
            <a:extLst>
              <a:ext uri="{FF2B5EF4-FFF2-40B4-BE49-F238E27FC236}">
                <a16:creationId xmlns:a16="http://schemas.microsoft.com/office/drawing/2014/main" id="{3A448B84-73BE-0D64-7648-66E8C4C4AEB0}"/>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CC61C2-486A-55F2-678C-DCF0E5E7C6A3}"/>
              </a:ext>
            </a:extLst>
          </p:cNvPr>
          <p:cNvSpPr txBox="1">
            <a:spLocks noGrp="1"/>
          </p:cNvSpPr>
          <p:nvPr>
            <p:ph type="dt" sz="half" idx="7"/>
          </p:nvPr>
        </p:nvSpPr>
        <p:spPr/>
        <p:txBody>
          <a:bodyPr/>
          <a:lstStyle>
            <a:lvl1pPr>
              <a:defRPr/>
            </a:lvl1pPr>
          </a:lstStyle>
          <a:p>
            <a:pPr lvl="0"/>
            <a:fld id="{07B14EDA-42CE-4019-954F-2659099AA702}" type="datetime1">
              <a:rPr lang="ru-RU"/>
              <a:pPr lvl="0"/>
              <a:t>25.04.2023</a:t>
            </a:fld>
            <a:endParaRPr lang="ru-RU"/>
          </a:p>
        </p:txBody>
      </p:sp>
      <p:sp>
        <p:nvSpPr>
          <p:cNvPr id="5" name="Нижний колонтитул 4">
            <a:extLst>
              <a:ext uri="{FF2B5EF4-FFF2-40B4-BE49-F238E27FC236}">
                <a16:creationId xmlns:a16="http://schemas.microsoft.com/office/drawing/2014/main" id="{892A8EA2-951A-EA49-0E3A-BC8F66102FAF}"/>
              </a:ext>
            </a:extLst>
          </p:cNvPr>
          <p:cNvSpPr txBox="1">
            <a:spLocks noGrp="1"/>
          </p:cNvSpPr>
          <p:nvPr>
            <p:ph type="ftr" sz="quarter" idx="9"/>
          </p:nvPr>
        </p:nvSpPr>
        <p:spPr/>
        <p:txBody>
          <a:bodyPr/>
          <a:lstStyle>
            <a:lvl1pPr>
              <a:defRPr/>
            </a:lvl1pPr>
          </a:lstStyle>
          <a:p>
            <a:pPr lvl="0"/>
            <a:endParaRPr lang="ru-RU"/>
          </a:p>
        </p:txBody>
      </p:sp>
      <p:sp>
        <p:nvSpPr>
          <p:cNvPr id="6" name="Номер слайда 5">
            <a:extLst>
              <a:ext uri="{FF2B5EF4-FFF2-40B4-BE49-F238E27FC236}">
                <a16:creationId xmlns:a16="http://schemas.microsoft.com/office/drawing/2014/main" id="{24D9102F-5F6E-4A2C-A5B1-EB185C70FB33}"/>
              </a:ext>
            </a:extLst>
          </p:cNvPr>
          <p:cNvSpPr txBox="1">
            <a:spLocks noGrp="1"/>
          </p:cNvSpPr>
          <p:nvPr>
            <p:ph type="sldNum" sz="quarter" idx="8"/>
          </p:nvPr>
        </p:nvSpPr>
        <p:spPr/>
        <p:txBody>
          <a:bodyPr/>
          <a:lstStyle>
            <a:lvl1pPr>
              <a:defRPr/>
            </a:lvl1pPr>
          </a:lstStyle>
          <a:p>
            <a:pPr lvl="0"/>
            <a:fld id="{F7411418-7709-49A6-98F5-54B69D677ABC}" type="slidenum">
              <a:t>‹#›</a:t>
            </a:fld>
            <a:endParaRPr lang="ru-RU"/>
          </a:p>
        </p:txBody>
      </p:sp>
    </p:spTree>
    <p:extLst>
      <p:ext uri="{BB962C8B-B14F-4D97-AF65-F5344CB8AC3E}">
        <p14:creationId xmlns:p14="http://schemas.microsoft.com/office/powerpoint/2010/main" val="1077737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347D73-70DD-B98C-6EEF-EC7525C6B360}"/>
              </a:ext>
            </a:extLst>
          </p:cNvPr>
          <p:cNvSpPr txBox="1">
            <a:spLocks noGrp="1"/>
          </p:cNvSpPr>
          <p:nvPr>
            <p:ph type="title"/>
          </p:nvPr>
        </p:nvSpPr>
        <p:spPr/>
        <p:txBody>
          <a:bodyPr/>
          <a:lstStyle>
            <a:lvl1pPr>
              <a:defRPr/>
            </a:lvl1pPr>
          </a:lstStyle>
          <a:p>
            <a:pPr lvl="0"/>
            <a:r>
              <a:rPr lang="ru-RU"/>
              <a:t>Образец заголовка</a:t>
            </a:r>
          </a:p>
        </p:txBody>
      </p:sp>
      <p:sp>
        <p:nvSpPr>
          <p:cNvPr id="3" name="Объект 2">
            <a:extLst>
              <a:ext uri="{FF2B5EF4-FFF2-40B4-BE49-F238E27FC236}">
                <a16:creationId xmlns:a16="http://schemas.microsoft.com/office/drawing/2014/main" id="{940DE76A-DE66-896C-E593-DAA26D08DAE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1D6F81A-57AE-5277-59D4-7021EC11D147}"/>
              </a:ext>
            </a:extLst>
          </p:cNvPr>
          <p:cNvSpPr txBox="1">
            <a:spLocks noGrp="1"/>
          </p:cNvSpPr>
          <p:nvPr>
            <p:ph type="dt" sz="half" idx="7"/>
          </p:nvPr>
        </p:nvSpPr>
        <p:spPr/>
        <p:txBody>
          <a:bodyPr/>
          <a:lstStyle>
            <a:lvl1pPr>
              <a:defRPr/>
            </a:lvl1pPr>
          </a:lstStyle>
          <a:p>
            <a:pPr lvl="0"/>
            <a:fld id="{2ACE1A54-08D5-4B6F-858A-9D6211651895}" type="datetime1">
              <a:rPr lang="ru-RU"/>
              <a:pPr lvl="0"/>
              <a:t>25.04.2023</a:t>
            </a:fld>
            <a:endParaRPr lang="ru-RU"/>
          </a:p>
        </p:txBody>
      </p:sp>
      <p:sp>
        <p:nvSpPr>
          <p:cNvPr id="5" name="Нижний колонтитул 4">
            <a:extLst>
              <a:ext uri="{FF2B5EF4-FFF2-40B4-BE49-F238E27FC236}">
                <a16:creationId xmlns:a16="http://schemas.microsoft.com/office/drawing/2014/main" id="{A1EC9138-6DC6-55E5-D9E2-F8F6E410DD3A}"/>
              </a:ext>
            </a:extLst>
          </p:cNvPr>
          <p:cNvSpPr txBox="1">
            <a:spLocks noGrp="1"/>
          </p:cNvSpPr>
          <p:nvPr>
            <p:ph type="ftr" sz="quarter" idx="9"/>
          </p:nvPr>
        </p:nvSpPr>
        <p:spPr/>
        <p:txBody>
          <a:bodyPr/>
          <a:lstStyle>
            <a:lvl1pPr>
              <a:defRPr/>
            </a:lvl1pPr>
          </a:lstStyle>
          <a:p>
            <a:pPr lvl="0"/>
            <a:endParaRPr lang="ru-RU"/>
          </a:p>
        </p:txBody>
      </p:sp>
      <p:sp>
        <p:nvSpPr>
          <p:cNvPr id="6" name="Номер слайда 5">
            <a:extLst>
              <a:ext uri="{FF2B5EF4-FFF2-40B4-BE49-F238E27FC236}">
                <a16:creationId xmlns:a16="http://schemas.microsoft.com/office/drawing/2014/main" id="{49FB2025-E66C-61D4-1372-94AD53A6DAB4}"/>
              </a:ext>
            </a:extLst>
          </p:cNvPr>
          <p:cNvSpPr txBox="1">
            <a:spLocks noGrp="1"/>
          </p:cNvSpPr>
          <p:nvPr>
            <p:ph type="sldNum" sz="quarter" idx="8"/>
          </p:nvPr>
        </p:nvSpPr>
        <p:spPr/>
        <p:txBody>
          <a:bodyPr/>
          <a:lstStyle>
            <a:lvl1pPr>
              <a:defRPr/>
            </a:lvl1pPr>
          </a:lstStyle>
          <a:p>
            <a:pPr lvl="0"/>
            <a:fld id="{75E7D430-96F8-47A1-A9E0-7DE15DF885D6}" type="slidenum">
              <a:t>‹#›</a:t>
            </a:fld>
            <a:endParaRPr lang="ru-RU"/>
          </a:p>
        </p:txBody>
      </p:sp>
    </p:spTree>
    <p:extLst>
      <p:ext uri="{BB962C8B-B14F-4D97-AF65-F5344CB8AC3E}">
        <p14:creationId xmlns:p14="http://schemas.microsoft.com/office/powerpoint/2010/main" val="36966406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304E58-2F34-F579-697C-72DE6E1421A4}"/>
              </a:ext>
            </a:extLst>
          </p:cNvPr>
          <p:cNvSpPr txBox="1">
            <a:spLocks noGrp="1"/>
          </p:cNvSpPr>
          <p:nvPr>
            <p:ph type="title"/>
          </p:nvPr>
        </p:nvSpPr>
        <p:spPr>
          <a:xfrm>
            <a:off x="831847" y="1709735"/>
            <a:ext cx="10515600" cy="2852735"/>
          </a:xfrm>
        </p:spPr>
        <p:txBody>
          <a:bodyPr anchor="b"/>
          <a:lstStyle>
            <a:lvl1pPr>
              <a:defRPr sz="6000"/>
            </a:lvl1pPr>
          </a:lstStyle>
          <a:p>
            <a:pPr lvl="0"/>
            <a:r>
              <a:rPr lang="ru-RU"/>
              <a:t>Образец заголовка</a:t>
            </a:r>
          </a:p>
        </p:txBody>
      </p:sp>
      <p:sp>
        <p:nvSpPr>
          <p:cNvPr id="3" name="Текст 2">
            <a:extLst>
              <a:ext uri="{FF2B5EF4-FFF2-40B4-BE49-F238E27FC236}">
                <a16:creationId xmlns:a16="http://schemas.microsoft.com/office/drawing/2014/main" id="{62ED6DB8-6543-2D93-37A5-B04E3A092B0E}"/>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ru-RU"/>
              <a:t>Образец текста</a:t>
            </a:r>
          </a:p>
        </p:txBody>
      </p:sp>
      <p:sp>
        <p:nvSpPr>
          <p:cNvPr id="4" name="Дата 3">
            <a:extLst>
              <a:ext uri="{FF2B5EF4-FFF2-40B4-BE49-F238E27FC236}">
                <a16:creationId xmlns:a16="http://schemas.microsoft.com/office/drawing/2014/main" id="{7C2A97BD-2024-2203-EB34-2115A47D679A}"/>
              </a:ext>
            </a:extLst>
          </p:cNvPr>
          <p:cNvSpPr txBox="1">
            <a:spLocks noGrp="1"/>
          </p:cNvSpPr>
          <p:nvPr>
            <p:ph type="dt" sz="half" idx="7"/>
          </p:nvPr>
        </p:nvSpPr>
        <p:spPr/>
        <p:txBody>
          <a:bodyPr/>
          <a:lstStyle>
            <a:lvl1pPr>
              <a:defRPr/>
            </a:lvl1pPr>
          </a:lstStyle>
          <a:p>
            <a:pPr lvl="0"/>
            <a:fld id="{DB19EE0A-D453-4070-A0BA-532E8B994CA2}" type="datetime1">
              <a:rPr lang="ru-RU"/>
              <a:pPr lvl="0"/>
              <a:t>25.04.2023</a:t>
            </a:fld>
            <a:endParaRPr lang="ru-RU"/>
          </a:p>
        </p:txBody>
      </p:sp>
      <p:sp>
        <p:nvSpPr>
          <p:cNvPr id="5" name="Нижний колонтитул 4">
            <a:extLst>
              <a:ext uri="{FF2B5EF4-FFF2-40B4-BE49-F238E27FC236}">
                <a16:creationId xmlns:a16="http://schemas.microsoft.com/office/drawing/2014/main" id="{A7AA1F9A-6F05-F37B-DC82-B9B0A4482F0A}"/>
              </a:ext>
            </a:extLst>
          </p:cNvPr>
          <p:cNvSpPr txBox="1">
            <a:spLocks noGrp="1"/>
          </p:cNvSpPr>
          <p:nvPr>
            <p:ph type="ftr" sz="quarter" idx="9"/>
          </p:nvPr>
        </p:nvSpPr>
        <p:spPr/>
        <p:txBody>
          <a:bodyPr/>
          <a:lstStyle>
            <a:lvl1pPr>
              <a:defRPr/>
            </a:lvl1pPr>
          </a:lstStyle>
          <a:p>
            <a:pPr lvl="0"/>
            <a:endParaRPr lang="ru-RU"/>
          </a:p>
        </p:txBody>
      </p:sp>
      <p:sp>
        <p:nvSpPr>
          <p:cNvPr id="6" name="Номер слайда 5">
            <a:extLst>
              <a:ext uri="{FF2B5EF4-FFF2-40B4-BE49-F238E27FC236}">
                <a16:creationId xmlns:a16="http://schemas.microsoft.com/office/drawing/2014/main" id="{9963EEA3-8EA0-B54C-E3FB-BCF1BB5007C1}"/>
              </a:ext>
            </a:extLst>
          </p:cNvPr>
          <p:cNvSpPr txBox="1">
            <a:spLocks noGrp="1"/>
          </p:cNvSpPr>
          <p:nvPr>
            <p:ph type="sldNum" sz="quarter" idx="8"/>
          </p:nvPr>
        </p:nvSpPr>
        <p:spPr/>
        <p:txBody>
          <a:bodyPr/>
          <a:lstStyle>
            <a:lvl1pPr>
              <a:defRPr/>
            </a:lvl1pPr>
          </a:lstStyle>
          <a:p>
            <a:pPr lvl="0"/>
            <a:fld id="{3D89E5DF-ABC9-4B71-91E9-D1A172E85A89}" type="slidenum">
              <a:t>‹#›</a:t>
            </a:fld>
            <a:endParaRPr lang="ru-RU"/>
          </a:p>
        </p:txBody>
      </p:sp>
    </p:spTree>
    <p:extLst>
      <p:ext uri="{BB962C8B-B14F-4D97-AF65-F5344CB8AC3E}">
        <p14:creationId xmlns:p14="http://schemas.microsoft.com/office/powerpoint/2010/main" val="4223865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DCF168-84B0-51D5-1EA1-93FD738B1CAF}"/>
              </a:ext>
            </a:extLst>
          </p:cNvPr>
          <p:cNvSpPr txBox="1">
            <a:spLocks noGrp="1"/>
          </p:cNvSpPr>
          <p:nvPr>
            <p:ph type="title"/>
          </p:nvPr>
        </p:nvSpPr>
        <p:spPr/>
        <p:txBody>
          <a:bodyPr/>
          <a:lstStyle>
            <a:lvl1pPr>
              <a:defRPr/>
            </a:lvl1pPr>
          </a:lstStyle>
          <a:p>
            <a:pPr lvl="0"/>
            <a:r>
              <a:rPr lang="ru-RU"/>
              <a:t>Образец заголовка</a:t>
            </a:r>
          </a:p>
        </p:txBody>
      </p:sp>
      <p:sp>
        <p:nvSpPr>
          <p:cNvPr id="3" name="Объект 2">
            <a:extLst>
              <a:ext uri="{FF2B5EF4-FFF2-40B4-BE49-F238E27FC236}">
                <a16:creationId xmlns:a16="http://schemas.microsoft.com/office/drawing/2014/main" id="{C6F9EE5E-6EF1-5987-E3C6-1424DA0B93FA}"/>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720FAF8-8376-4E06-0C36-033239F81DCA}"/>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0FD3857B-BC0F-34A7-AC2D-B60829A53359}"/>
              </a:ext>
            </a:extLst>
          </p:cNvPr>
          <p:cNvSpPr txBox="1">
            <a:spLocks noGrp="1"/>
          </p:cNvSpPr>
          <p:nvPr>
            <p:ph type="dt" sz="half" idx="7"/>
          </p:nvPr>
        </p:nvSpPr>
        <p:spPr/>
        <p:txBody>
          <a:bodyPr/>
          <a:lstStyle>
            <a:lvl1pPr>
              <a:defRPr/>
            </a:lvl1pPr>
          </a:lstStyle>
          <a:p>
            <a:pPr lvl="0"/>
            <a:fld id="{C9E45B26-8A9C-4EFD-B14D-55ACA61B5170}" type="datetime1">
              <a:rPr lang="ru-RU"/>
              <a:pPr lvl="0"/>
              <a:t>25.04.2023</a:t>
            </a:fld>
            <a:endParaRPr lang="ru-RU"/>
          </a:p>
        </p:txBody>
      </p:sp>
      <p:sp>
        <p:nvSpPr>
          <p:cNvPr id="6" name="Нижний колонтитул 5">
            <a:extLst>
              <a:ext uri="{FF2B5EF4-FFF2-40B4-BE49-F238E27FC236}">
                <a16:creationId xmlns:a16="http://schemas.microsoft.com/office/drawing/2014/main" id="{A188447B-4D1B-2C79-B57E-D385A70C8E8F}"/>
              </a:ext>
            </a:extLst>
          </p:cNvPr>
          <p:cNvSpPr txBox="1">
            <a:spLocks noGrp="1"/>
          </p:cNvSpPr>
          <p:nvPr>
            <p:ph type="ftr" sz="quarter" idx="9"/>
          </p:nvPr>
        </p:nvSpPr>
        <p:spPr/>
        <p:txBody>
          <a:bodyPr/>
          <a:lstStyle>
            <a:lvl1pPr>
              <a:defRPr/>
            </a:lvl1pPr>
          </a:lstStyle>
          <a:p>
            <a:pPr lvl="0"/>
            <a:endParaRPr lang="ru-RU"/>
          </a:p>
        </p:txBody>
      </p:sp>
      <p:sp>
        <p:nvSpPr>
          <p:cNvPr id="7" name="Номер слайда 6">
            <a:extLst>
              <a:ext uri="{FF2B5EF4-FFF2-40B4-BE49-F238E27FC236}">
                <a16:creationId xmlns:a16="http://schemas.microsoft.com/office/drawing/2014/main" id="{2C2F9BC1-67CD-AB9A-80BD-FC8079271C6E}"/>
              </a:ext>
            </a:extLst>
          </p:cNvPr>
          <p:cNvSpPr txBox="1">
            <a:spLocks noGrp="1"/>
          </p:cNvSpPr>
          <p:nvPr>
            <p:ph type="sldNum" sz="quarter" idx="8"/>
          </p:nvPr>
        </p:nvSpPr>
        <p:spPr/>
        <p:txBody>
          <a:bodyPr/>
          <a:lstStyle>
            <a:lvl1pPr>
              <a:defRPr/>
            </a:lvl1pPr>
          </a:lstStyle>
          <a:p>
            <a:pPr lvl="0"/>
            <a:fld id="{FFD772DB-0C88-4CB0-A160-E7A319C7BD12}" type="slidenum">
              <a:t>‹#›</a:t>
            </a:fld>
            <a:endParaRPr lang="ru-RU"/>
          </a:p>
        </p:txBody>
      </p:sp>
    </p:spTree>
    <p:extLst>
      <p:ext uri="{BB962C8B-B14F-4D97-AF65-F5344CB8AC3E}">
        <p14:creationId xmlns:p14="http://schemas.microsoft.com/office/powerpoint/2010/main" val="362787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1FBB20-4139-1815-36C3-F08EFF377C89}"/>
              </a:ext>
            </a:extLst>
          </p:cNvPr>
          <p:cNvSpPr txBox="1">
            <a:spLocks noGrp="1"/>
          </p:cNvSpPr>
          <p:nvPr>
            <p:ph type="title"/>
          </p:nvPr>
        </p:nvSpPr>
        <p:spPr>
          <a:xfrm>
            <a:off x="839784" y="365129"/>
            <a:ext cx="10515600" cy="1325559"/>
          </a:xfrm>
        </p:spPr>
        <p:txBody>
          <a:bodyPr/>
          <a:lstStyle>
            <a:lvl1pPr>
              <a:defRPr/>
            </a:lvl1pPr>
          </a:lstStyle>
          <a:p>
            <a:pPr lvl="0"/>
            <a:r>
              <a:rPr lang="ru-RU"/>
              <a:t>Образец заголовка</a:t>
            </a:r>
          </a:p>
        </p:txBody>
      </p:sp>
      <p:sp>
        <p:nvSpPr>
          <p:cNvPr id="3" name="Текст 2">
            <a:extLst>
              <a:ext uri="{FF2B5EF4-FFF2-40B4-BE49-F238E27FC236}">
                <a16:creationId xmlns:a16="http://schemas.microsoft.com/office/drawing/2014/main" id="{9FAC6053-E475-B1A8-1969-19447B5C520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ru-RU"/>
              <a:t>Образец текста</a:t>
            </a:r>
          </a:p>
        </p:txBody>
      </p:sp>
      <p:sp>
        <p:nvSpPr>
          <p:cNvPr id="4" name="Объект 3">
            <a:extLst>
              <a:ext uri="{FF2B5EF4-FFF2-40B4-BE49-F238E27FC236}">
                <a16:creationId xmlns:a16="http://schemas.microsoft.com/office/drawing/2014/main" id="{6F491E17-EC8A-7EE1-EAD2-61C2C65134BF}"/>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57E1CFC-41EB-AABB-5E05-2731DD5678F3}"/>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ru-RU"/>
              <a:t>Образец текста</a:t>
            </a:r>
          </a:p>
        </p:txBody>
      </p:sp>
      <p:sp>
        <p:nvSpPr>
          <p:cNvPr id="6" name="Объект 5">
            <a:extLst>
              <a:ext uri="{FF2B5EF4-FFF2-40B4-BE49-F238E27FC236}">
                <a16:creationId xmlns:a16="http://schemas.microsoft.com/office/drawing/2014/main" id="{371F3059-52E6-36A9-0395-4366C3080C9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F16C8B1-9DA0-055A-673C-60968B4E4871}"/>
              </a:ext>
            </a:extLst>
          </p:cNvPr>
          <p:cNvSpPr txBox="1">
            <a:spLocks noGrp="1"/>
          </p:cNvSpPr>
          <p:nvPr>
            <p:ph type="dt" sz="half" idx="7"/>
          </p:nvPr>
        </p:nvSpPr>
        <p:spPr/>
        <p:txBody>
          <a:bodyPr/>
          <a:lstStyle>
            <a:lvl1pPr>
              <a:defRPr/>
            </a:lvl1pPr>
          </a:lstStyle>
          <a:p>
            <a:pPr lvl="0"/>
            <a:fld id="{03D757F2-756E-4AE1-BC5B-3872ACA78F10}" type="datetime1">
              <a:rPr lang="ru-RU"/>
              <a:pPr lvl="0"/>
              <a:t>25.04.2023</a:t>
            </a:fld>
            <a:endParaRPr lang="ru-RU"/>
          </a:p>
        </p:txBody>
      </p:sp>
      <p:sp>
        <p:nvSpPr>
          <p:cNvPr id="8" name="Нижний колонтитул 7">
            <a:extLst>
              <a:ext uri="{FF2B5EF4-FFF2-40B4-BE49-F238E27FC236}">
                <a16:creationId xmlns:a16="http://schemas.microsoft.com/office/drawing/2014/main" id="{5E77BCEC-EECC-92FF-792D-FAB0B4C35FF3}"/>
              </a:ext>
            </a:extLst>
          </p:cNvPr>
          <p:cNvSpPr txBox="1">
            <a:spLocks noGrp="1"/>
          </p:cNvSpPr>
          <p:nvPr>
            <p:ph type="ftr" sz="quarter" idx="9"/>
          </p:nvPr>
        </p:nvSpPr>
        <p:spPr/>
        <p:txBody>
          <a:bodyPr/>
          <a:lstStyle>
            <a:lvl1pPr>
              <a:defRPr/>
            </a:lvl1pPr>
          </a:lstStyle>
          <a:p>
            <a:pPr lvl="0"/>
            <a:endParaRPr lang="ru-RU"/>
          </a:p>
        </p:txBody>
      </p:sp>
      <p:sp>
        <p:nvSpPr>
          <p:cNvPr id="9" name="Номер слайда 8">
            <a:extLst>
              <a:ext uri="{FF2B5EF4-FFF2-40B4-BE49-F238E27FC236}">
                <a16:creationId xmlns:a16="http://schemas.microsoft.com/office/drawing/2014/main" id="{335058C3-DDE6-2714-95DB-C14253DFDA1B}"/>
              </a:ext>
            </a:extLst>
          </p:cNvPr>
          <p:cNvSpPr txBox="1">
            <a:spLocks noGrp="1"/>
          </p:cNvSpPr>
          <p:nvPr>
            <p:ph type="sldNum" sz="quarter" idx="8"/>
          </p:nvPr>
        </p:nvSpPr>
        <p:spPr/>
        <p:txBody>
          <a:bodyPr/>
          <a:lstStyle>
            <a:lvl1pPr>
              <a:defRPr/>
            </a:lvl1pPr>
          </a:lstStyle>
          <a:p>
            <a:pPr lvl="0"/>
            <a:fld id="{450A629E-CD11-411E-82F9-960BC20D3CCA}" type="slidenum">
              <a:t>‹#›</a:t>
            </a:fld>
            <a:endParaRPr lang="ru-RU"/>
          </a:p>
        </p:txBody>
      </p:sp>
    </p:spTree>
    <p:extLst>
      <p:ext uri="{BB962C8B-B14F-4D97-AF65-F5344CB8AC3E}">
        <p14:creationId xmlns:p14="http://schemas.microsoft.com/office/powerpoint/2010/main" val="208715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11384C-F8B7-E984-5C32-4BB6E78E0E61}"/>
              </a:ext>
            </a:extLst>
          </p:cNvPr>
          <p:cNvSpPr txBox="1">
            <a:spLocks noGrp="1"/>
          </p:cNvSpPr>
          <p:nvPr>
            <p:ph type="title"/>
          </p:nvPr>
        </p:nvSpPr>
        <p:spPr/>
        <p:txBody>
          <a:bodyPr/>
          <a:lstStyle>
            <a:lvl1pPr>
              <a:defRPr/>
            </a:lvl1pPr>
          </a:lstStyle>
          <a:p>
            <a:pPr lvl="0"/>
            <a:r>
              <a:rPr lang="ru-RU"/>
              <a:t>Образец заголовка</a:t>
            </a:r>
          </a:p>
        </p:txBody>
      </p:sp>
      <p:sp>
        <p:nvSpPr>
          <p:cNvPr id="3" name="Дата 2">
            <a:extLst>
              <a:ext uri="{FF2B5EF4-FFF2-40B4-BE49-F238E27FC236}">
                <a16:creationId xmlns:a16="http://schemas.microsoft.com/office/drawing/2014/main" id="{45B0A2A4-9CC7-AA44-1ECD-F662C079AB40}"/>
              </a:ext>
            </a:extLst>
          </p:cNvPr>
          <p:cNvSpPr txBox="1">
            <a:spLocks noGrp="1"/>
          </p:cNvSpPr>
          <p:nvPr>
            <p:ph type="dt" sz="half" idx="7"/>
          </p:nvPr>
        </p:nvSpPr>
        <p:spPr/>
        <p:txBody>
          <a:bodyPr/>
          <a:lstStyle>
            <a:lvl1pPr>
              <a:defRPr/>
            </a:lvl1pPr>
          </a:lstStyle>
          <a:p>
            <a:pPr lvl="0"/>
            <a:fld id="{079AF1E9-7090-477C-A762-A5631C790485}" type="datetime1">
              <a:rPr lang="ru-RU"/>
              <a:pPr lvl="0"/>
              <a:t>25.04.2023</a:t>
            </a:fld>
            <a:endParaRPr lang="ru-RU"/>
          </a:p>
        </p:txBody>
      </p:sp>
      <p:sp>
        <p:nvSpPr>
          <p:cNvPr id="4" name="Нижний колонтитул 3">
            <a:extLst>
              <a:ext uri="{FF2B5EF4-FFF2-40B4-BE49-F238E27FC236}">
                <a16:creationId xmlns:a16="http://schemas.microsoft.com/office/drawing/2014/main" id="{BF530751-FE56-0908-534A-F3C3BD45B69B}"/>
              </a:ext>
            </a:extLst>
          </p:cNvPr>
          <p:cNvSpPr txBox="1">
            <a:spLocks noGrp="1"/>
          </p:cNvSpPr>
          <p:nvPr>
            <p:ph type="ftr" sz="quarter" idx="9"/>
          </p:nvPr>
        </p:nvSpPr>
        <p:spPr/>
        <p:txBody>
          <a:bodyPr/>
          <a:lstStyle>
            <a:lvl1pPr>
              <a:defRPr/>
            </a:lvl1pPr>
          </a:lstStyle>
          <a:p>
            <a:pPr lvl="0"/>
            <a:endParaRPr lang="ru-RU"/>
          </a:p>
        </p:txBody>
      </p:sp>
      <p:sp>
        <p:nvSpPr>
          <p:cNvPr id="5" name="Номер слайда 4">
            <a:extLst>
              <a:ext uri="{FF2B5EF4-FFF2-40B4-BE49-F238E27FC236}">
                <a16:creationId xmlns:a16="http://schemas.microsoft.com/office/drawing/2014/main" id="{102AA427-3843-02DE-AF8C-F86DF427AC60}"/>
              </a:ext>
            </a:extLst>
          </p:cNvPr>
          <p:cNvSpPr txBox="1">
            <a:spLocks noGrp="1"/>
          </p:cNvSpPr>
          <p:nvPr>
            <p:ph type="sldNum" sz="quarter" idx="8"/>
          </p:nvPr>
        </p:nvSpPr>
        <p:spPr/>
        <p:txBody>
          <a:bodyPr/>
          <a:lstStyle>
            <a:lvl1pPr>
              <a:defRPr/>
            </a:lvl1pPr>
          </a:lstStyle>
          <a:p>
            <a:pPr lvl="0"/>
            <a:fld id="{6F66082A-BC77-43BD-A149-C5CCCD793494}" type="slidenum">
              <a:t>‹#›</a:t>
            </a:fld>
            <a:endParaRPr lang="ru-RU"/>
          </a:p>
        </p:txBody>
      </p:sp>
    </p:spTree>
    <p:extLst>
      <p:ext uri="{BB962C8B-B14F-4D97-AF65-F5344CB8AC3E}">
        <p14:creationId xmlns:p14="http://schemas.microsoft.com/office/powerpoint/2010/main" val="216649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2016981-9080-629F-2B1B-CC853025DD27}"/>
              </a:ext>
            </a:extLst>
          </p:cNvPr>
          <p:cNvSpPr txBox="1">
            <a:spLocks noGrp="1"/>
          </p:cNvSpPr>
          <p:nvPr>
            <p:ph type="dt" sz="half" idx="7"/>
          </p:nvPr>
        </p:nvSpPr>
        <p:spPr/>
        <p:txBody>
          <a:bodyPr/>
          <a:lstStyle>
            <a:lvl1pPr>
              <a:defRPr/>
            </a:lvl1pPr>
          </a:lstStyle>
          <a:p>
            <a:pPr lvl="0"/>
            <a:fld id="{8DD1865A-DD0B-4304-8CAE-5BD18D6D46B3}" type="datetime1">
              <a:rPr lang="ru-RU"/>
              <a:pPr lvl="0"/>
              <a:t>25.04.2023</a:t>
            </a:fld>
            <a:endParaRPr lang="ru-RU"/>
          </a:p>
        </p:txBody>
      </p:sp>
      <p:sp>
        <p:nvSpPr>
          <p:cNvPr id="3" name="Нижний колонтитул 2">
            <a:extLst>
              <a:ext uri="{FF2B5EF4-FFF2-40B4-BE49-F238E27FC236}">
                <a16:creationId xmlns:a16="http://schemas.microsoft.com/office/drawing/2014/main" id="{471512B6-7C8E-ABBD-310C-0599BDB0F2AD}"/>
              </a:ext>
            </a:extLst>
          </p:cNvPr>
          <p:cNvSpPr txBox="1">
            <a:spLocks noGrp="1"/>
          </p:cNvSpPr>
          <p:nvPr>
            <p:ph type="ftr" sz="quarter" idx="9"/>
          </p:nvPr>
        </p:nvSpPr>
        <p:spPr/>
        <p:txBody>
          <a:bodyPr/>
          <a:lstStyle>
            <a:lvl1pPr>
              <a:defRPr/>
            </a:lvl1pPr>
          </a:lstStyle>
          <a:p>
            <a:pPr lvl="0"/>
            <a:endParaRPr lang="ru-RU"/>
          </a:p>
        </p:txBody>
      </p:sp>
      <p:sp>
        <p:nvSpPr>
          <p:cNvPr id="4" name="Номер слайда 3">
            <a:extLst>
              <a:ext uri="{FF2B5EF4-FFF2-40B4-BE49-F238E27FC236}">
                <a16:creationId xmlns:a16="http://schemas.microsoft.com/office/drawing/2014/main" id="{8C58DC5E-A8C6-6BA9-E632-3C0015C3E008}"/>
              </a:ext>
            </a:extLst>
          </p:cNvPr>
          <p:cNvSpPr txBox="1">
            <a:spLocks noGrp="1"/>
          </p:cNvSpPr>
          <p:nvPr>
            <p:ph type="sldNum" sz="quarter" idx="8"/>
          </p:nvPr>
        </p:nvSpPr>
        <p:spPr/>
        <p:txBody>
          <a:bodyPr/>
          <a:lstStyle>
            <a:lvl1pPr>
              <a:defRPr/>
            </a:lvl1pPr>
          </a:lstStyle>
          <a:p>
            <a:pPr lvl="0"/>
            <a:fld id="{0DF47A77-7706-49C6-BB8F-B2F7A9D5E1DD}" type="slidenum">
              <a:t>‹#›</a:t>
            </a:fld>
            <a:endParaRPr lang="ru-RU"/>
          </a:p>
        </p:txBody>
      </p:sp>
    </p:spTree>
    <p:extLst>
      <p:ext uri="{BB962C8B-B14F-4D97-AF65-F5344CB8AC3E}">
        <p14:creationId xmlns:p14="http://schemas.microsoft.com/office/powerpoint/2010/main" val="115458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DC7161-1B62-7C32-7A96-2B92FD24AE86}"/>
              </a:ext>
            </a:extLst>
          </p:cNvPr>
          <p:cNvSpPr txBox="1">
            <a:spLocks noGrp="1"/>
          </p:cNvSpPr>
          <p:nvPr>
            <p:ph type="title"/>
          </p:nvPr>
        </p:nvSpPr>
        <p:spPr>
          <a:xfrm>
            <a:off x="839784" y="457200"/>
            <a:ext cx="3932240" cy="1600200"/>
          </a:xfrm>
        </p:spPr>
        <p:txBody>
          <a:bodyPr anchor="b"/>
          <a:lstStyle>
            <a:lvl1pPr>
              <a:defRPr sz="3200"/>
            </a:lvl1pPr>
          </a:lstStyle>
          <a:p>
            <a:pPr lvl="0"/>
            <a:r>
              <a:rPr lang="ru-RU"/>
              <a:t>Образец заголовка</a:t>
            </a:r>
          </a:p>
        </p:txBody>
      </p:sp>
      <p:sp>
        <p:nvSpPr>
          <p:cNvPr id="3" name="Объект 2">
            <a:extLst>
              <a:ext uri="{FF2B5EF4-FFF2-40B4-BE49-F238E27FC236}">
                <a16:creationId xmlns:a16="http://schemas.microsoft.com/office/drawing/2014/main" id="{9804B255-653C-A0DD-FA24-5BDE14F552CE}"/>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89AE67A-F14D-15D4-D2B3-E16EC24D069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ru-RU"/>
              <a:t>Образец текста</a:t>
            </a:r>
          </a:p>
        </p:txBody>
      </p:sp>
      <p:sp>
        <p:nvSpPr>
          <p:cNvPr id="5" name="Дата 4">
            <a:extLst>
              <a:ext uri="{FF2B5EF4-FFF2-40B4-BE49-F238E27FC236}">
                <a16:creationId xmlns:a16="http://schemas.microsoft.com/office/drawing/2014/main" id="{DCF90376-D5BF-7C7E-7A78-BCF0A77D2E56}"/>
              </a:ext>
            </a:extLst>
          </p:cNvPr>
          <p:cNvSpPr txBox="1">
            <a:spLocks noGrp="1"/>
          </p:cNvSpPr>
          <p:nvPr>
            <p:ph type="dt" sz="half" idx="7"/>
          </p:nvPr>
        </p:nvSpPr>
        <p:spPr/>
        <p:txBody>
          <a:bodyPr/>
          <a:lstStyle>
            <a:lvl1pPr>
              <a:defRPr/>
            </a:lvl1pPr>
          </a:lstStyle>
          <a:p>
            <a:pPr lvl="0"/>
            <a:fld id="{334B3BED-BDA2-4FAC-B945-0218D9C0DE78}" type="datetime1">
              <a:rPr lang="ru-RU"/>
              <a:pPr lvl="0"/>
              <a:t>25.04.2023</a:t>
            </a:fld>
            <a:endParaRPr lang="ru-RU"/>
          </a:p>
        </p:txBody>
      </p:sp>
      <p:sp>
        <p:nvSpPr>
          <p:cNvPr id="6" name="Нижний колонтитул 5">
            <a:extLst>
              <a:ext uri="{FF2B5EF4-FFF2-40B4-BE49-F238E27FC236}">
                <a16:creationId xmlns:a16="http://schemas.microsoft.com/office/drawing/2014/main" id="{72654788-A8C5-E471-E30E-1069CF72BA6C}"/>
              </a:ext>
            </a:extLst>
          </p:cNvPr>
          <p:cNvSpPr txBox="1">
            <a:spLocks noGrp="1"/>
          </p:cNvSpPr>
          <p:nvPr>
            <p:ph type="ftr" sz="quarter" idx="9"/>
          </p:nvPr>
        </p:nvSpPr>
        <p:spPr/>
        <p:txBody>
          <a:bodyPr/>
          <a:lstStyle>
            <a:lvl1pPr>
              <a:defRPr/>
            </a:lvl1pPr>
          </a:lstStyle>
          <a:p>
            <a:pPr lvl="0"/>
            <a:endParaRPr lang="ru-RU"/>
          </a:p>
        </p:txBody>
      </p:sp>
      <p:sp>
        <p:nvSpPr>
          <p:cNvPr id="7" name="Номер слайда 6">
            <a:extLst>
              <a:ext uri="{FF2B5EF4-FFF2-40B4-BE49-F238E27FC236}">
                <a16:creationId xmlns:a16="http://schemas.microsoft.com/office/drawing/2014/main" id="{B53F4D79-D696-FA0F-07AE-09E9C7001AD6}"/>
              </a:ext>
            </a:extLst>
          </p:cNvPr>
          <p:cNvSpPr txBox="1">
            <a:spLocks noGrp="1"/>
          </p:cNvSpPr>
          <p:nvPr>
            <p:ph type="sldNum" sz="quarter" idx="8"/>
          </p:nvPr>
        </p:nvSpPr>
        <p:spPr/>
        <p:txBody>
          <a:bodyPr/>
          <a:lstStyle>
            <a:lvl1pPr>
              <a:defRPr/>
            </a:lvl1pPr>
          </a:lstStyle>
          <a:p>
            <a:pPr lvl="0"/>
            <a:fld id="{63533CDC-D5B4-4940-B49E-3230860FE2CD}" type="slidenum">
              <a:t>‹#›</a:t>
            </a:fld>
            <a:endParaRPr lang="ru-RU"/>
          </a:p>
        </p:txBody>
      </p:sp>
    </p:spTree>
    <p:extLst>
      <p:ext uri="{BB962C8B-B14F-4D97-AF65-F5344CB8AC3E}">
        <p14:creationId xmlns:p14="http://schemas.microsoft.com/office/powerpoint/2010/main" val="285546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DAAA1E-693D-1BE4-2A5F-9B5974E6191B}"/>
              </a:ext>
            </a:extLst>
          </p:cNvPr>
          <p:cNvSpPr txBox="1">
            <a:spLocks noGrp="1"/>
          </p:cNvSpPr>
          <p:nvPr>
            <p:ph type="title"/>
          </p:nvPr>
        </p:nvSpPr>
        <p:spPr>
          <a:xfrm>
            <a:off x="839784" y="457200"/>
            <a:ext cx="3932240" cy="1600200"/>
          </a:xfrm>
        </p:spPr>
        <p:txBody>
          <a:bodyPr anchor="b"/>
          <a:lstStyle>
            <a:lvl1pPr>
              <a:defRPr sz="3200"/>
            </a:lvl1pPr>
          </a:lstStyle>
          <a:p>
            <a:pPr lvl="0"/>
            <a:r>
              <a:rPr lang="ru-RU"/>
              <a:t>Образец заголовка</a:t>
            </a:r>
          </a:p>
        </p:txBody>
      </p:sp>
      <p:sp>
        <p:nvSpPr>
          <p:cNvPr id="3" name="Рисунок 2">
            <a:extLst>
              <a:ext uri="{FF2B5EF4-FFF2-40B4-BE49-F238E27FC236}">
                <a16:creationId xmlns:a16="http://schemas.microsoft.com/office/drawing/2014/main" id="{257A7AA0-BCCC-9B32-95F9-CFF712D4E824}"/>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ru-RU"/>
          </a:p>
        </p:txBody>
      </p:sp>
      <p:sp>
        <p:nvSpPr>
          <p:cNvPr id="4" name="Текст 3">
            <a:extLst>
              <a:ext uri="{FF2B5EF4-FFF2-40B4-BE49-F238E27FC236}">
                <a16:creationId xmlns:a16="http://schemas.microsoft.com/office/drawing/2014/main" id="{45596077-A624-78C7-9C8B-EA46E4C430DA}"/>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ru-RU"/>
              <a:t>Образец текста</a:t>
            </a:r>
          </a:p>
        </p:txBody>
      </p:sp>
      <p:sp>
        <p:nvSpPr>
          <p:cNvPr id="5" name="Дата 4">
            <a:extLst>
              <a:ext uri="{FF2B5EF4-FFF2-40B4-BE49-F238E27FC236}">
                <a16:creationId xmlns:a16="http://schemas.microsoft.com/office/drawing/2014/main" id="{ED3514D9-EB5A-10D7-63D0-0A02B9A9FA53}"/>
              </a:ext>
            </a:extLst>
          </p:cNvPr>
          <p:cNvSpPr txBox="1">
            <a:spLocks noGrp="1"/>
          </p:cNvSpPr>
          <p:nvPr>
            <p:ph type="dt" sz="half" idx="7"/>
          </p:nvPr>
        </p:nvSpPr>
        <p:spPr/>
        <p:txBody>
          <a:bodyPr/>
          <a:lstStyle>
            <a:lvl1pPr>
              <a:defRPr/>
            </a:lvl1pPr>
          </a:lstStyle>
          <a:p>
            <a:pPr lvl="0"/>
            <a:fld id="{B44DD11D-884B-4F6A-B609-845CFA5CA3AB}" type="datetime1">
              <a:rPr lang="ru-RU"/>
              <a:pPr lvl="0"/>
              <a:t>25.04.2023</a:t>
            </a:fld>
            <a:endParaRPr lang="ru-RU"/>
          </a:p>
        </p:txBody>
      </p:sp>
      <p:sp>
        <p:nvSpPr>
          <p:cNvPr id="6" name="Нижний колонтитул 5">
            <a:extLst>
              <a:ext uri="{FF2B5EF4-FFF2-40B4-BE49-F238E27FC236}">
                <a16:creationId xmlns:a16="http://schemas.microsoft.com/office/drawing/2014/main" id="{4F3AEBCC-E47C-7861-682F-B9CC2BF476DB}"/>
              </a:ext>
            </a:extLst>
          </p:cNvPr>
          <p:cNvSpPr txBox="1">
            <a:spLocks noGrp="1"/>
          </p:cNvSpPr>
          <p:nvPr>
            <p:ph type="ftr" sz="quarter" idx="9"/>
          </p:nvPr>
        </p:nvSpPr>
        <p:spPr/>
        <p:txBody>
          <a:bodyPr/>
          <a:lstStyle>
            <a:lvl1pPr>
              <a:defRPr/>
            </a:lvl1pPr>
          </a:lstStyle>
          <a:p>
            <a:pPr lvl="0"/>
            <a:endParaRPr lang="ru-RU"/>
          </a:p>
        </p:txBody>
      </p:sp>
      <p:sp>
        <p:nvSpPr>
          <p:cNvPr id="7" name="Номер слайда 6">
            <a:extLst>
              <a:ext uri="{FF2B5EF4-FFF2-40B4-BE49-F238E27FC236}">
                <a16:creationId xmlns:a16="http://schemas.microsoft.com/office/drawing/2014/main" id="{3BA3B5CA-38FF-D8DA-6A09-6BBFBB2D3CCD}"/>
              </a:ext>
            </a:extLst>
          </p:cNvPr>
          <p:cNvSpPr txBox="1">
            <a:spLocks noGrp="1"/>
          </p:cNvSpPr>
          <p:nvPr>
            <p:ph type="sldNum" sz="quarter" idx="8"/>
          </p:nvPr>
        </p:nvSpPr>
        <p:spPr/>
        <p:txBody>
          <a:bodyPr/>
          <a:lstStyle>
            <a:lvl1pPr>
              <a:defRPr/>
            </a:lvl1pPr>
          </a:lstStyle>
          <a:p>
            <a:pPr lvl="0"/>
            <a:fld id="{A3F33ACC-1295-4555-A16E-AF79D173258B}" type="slidenum">
              <a:t>‹#›</a:t>
            </a:fld>
            <a:endParaRPr lang="ru-RU"/>
          </a:p>
        </p:txBody>
      </p:sp>
    </p:spTree>
    <p:extLst>
      <p:ext uri="{BB962C8B-B14F-4D97-AF65-F5344CB8AC3E}">
        <p14:creationId xmlns:p14="http://schemas.microsoft.com/office/powerpoint/2010/main" val="76636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3B080D-85C9-AB24-381D-5650E4BB21A7}"/>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ru-RU"/>
              <a:t>Образец заголовка</a:t>
            </a:r>
          </a:p>
        </p:txBody>
      </p:sp>
      <p:sp>
        <p:nvSpPr>
          <p:cNvPr id="3" name="Текст 2">
            <a:extLst>
              <a:ext uri="{FF2B5EF4-FFF2-40B4-BE49-F238E27FC236}">
                <a16:creationId xmlns:a16="http://schemas.microsoft.com/office/drawing/2014/main" id="{06BA953C-236C-5C65-07BF-A420F49E6F38}"/>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94A7F10-62AC-1448-E9D4-D00670A5DCE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ru-RU" sz="1200" b="0" i="0" u="none" strike="noStrike" kern="1200" cap="none" spc="0" baseline="0">
                <a:solidFill>
                  <a:srgbClr val="898989"/>
                </a:solidFill>
                <a:uFillTx/>
                <a:latin typeface="Calibri"/>
              </a:defRPr>
            </a:lvl1pPr>
          </a:lstStyle>
          <a:p>
            <a:pPr lvl="0"/>
            <a:fld id="{67AA559B-4ED7-45F3-A969-ED03A869A6F0}" type="datetime1">
              <a:rPr lang="ru-RU"/>
              <a:pPr lvl="0"/>
              <a:t>25.04.2023</a:t>
            </a:fld>
            <a:endParaRPr lang="ru-RU"/>
          </a:p>
        </p:txBody>
      </p:sp>
      <p:sp>
        <p:nvSpPr>
          <p:cNvPr id="5" name="Нижний колонтитул 4">
            <a:extLst>
              <a:ext uri="{FF2B5EF4-FFF2-40B4-BE49-F238E27FC236}">
                <a16:creationId xmlns:a16="http://schemas.microsoft.com/office/drawing/2014/main" id="{4A12F4CC-B9DB-71FC-A1FE-9370F9F0B5E5}"/>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ru-RU" sz="1200" b="0" i="0" u="none" strike="noStrike" kern="1200" cap="none" spc="0" baseline="0">
                <a:solidFill>
                  <a:srgbClr val="898989"/>
                </a:solidFill>
                <a:uFillTx/>
                <a:latin typeface="Calibri"/>
              </a:defRPr>
            </a:lvl1pPr>
          </a:lstStyle>
          <a:p>
            <a:pPr lvl="0"/>
            <a:endParaRPr lang="ru-RU"/>
          </a:p>
        </p:txBody>
      </p:sp>
      <p:sp>
        <p:nvSpPr>
          <p:cNvPr id="6" name="Номер слайда 5">
            <a:extLst>
              <a:ext uri="{FF2B5EF4-FFF2-40B4-BE49-F238E27FC236}">
                <a16:creationId xmlns:a16="http://schemas.microsoft.com/office/drawing/2014/main" id="{CF03CFB7-7056-022C-E192-B895704A628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ru-RU" sz="1200" b="0" i="0" u="none" strike="noStrike" kern="1200" cap="none" spc="0" baseline="0">
                <a:solidFill>
                  <a:srgbClr val="898989"/>
                </a:solidFill>
                <a:uFillTx/>
                <a:latin typeface="Calibri"/>
              </a:defRPr>
            </a:lvl1pPr>
          </a:lstStyle>
          <a:p>
            <a:pPr lvl="0"/>
            <a:fld id="{DA4CEDB0-2B23-4DAF-A3F5-FDE38D3A21D0}" type="slidenum">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ru-RU"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ru-RU"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ru-RU"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ru-RU"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ru-RU"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ru-RU"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E0CE8-04D4-C6E8-6C24-B5491188F6F5}"/>
              </a:ext>
            </a:extLst>
          </p:cNvPr>
          <p:cNvSpPr txBox="1">
            <a:spLocks noGrp="1"/>
          </p:cNvSpPr>
          <p:nvPr>
            <p:ph type="ctrTitle"/>
          </p:nvPr>
        </p:nvSpPr>
        <p:spPr/>
        <p:txBody>
          <a:bodyPr/>
          <a:lstStyle/>
          <a:p>
            <a:pPr lvl="0"/>
            <a:r>
              <a:rPr lang="ru-RU" dirty="0">
                <a:cs typeface="Calibri Light"/>
              </a:rPr>
              <a:t>Быстрые шахматы</a:t>
            </a:r>
          </a:p>
        </p:txBody>
      </p:sp>
      <p:sp>
        <p:nvSpPr>
          <p:cNvPr id="3" name="Подзаголовок 2">
            <a:extLst>
              <a:ext uri="{FF2B5EF4-FFF2-40B4-BE49-F238E27FC236}">
                <a16:creationId xmlns:a16="http://schemas.microsoft.com/office/drawing/2014/main" id="{0F08B497-FA54-E966-3DC1-7292C085BF3F}"/>
              </a:ext>
            </a:extLst>
          </p:cNvPr>
          <p:cNvSpPr txBox="1">
            <a:spLocks noGrp="1"/>
          </p:cNvSpPr>
          <p:nvPr>
            <p:ph type="subTitle" idx="1"/>
          </p:nvPr>
        </p:nvSpPr>
        <p:spPr>
          <a:xfrm>
            <a:off x="52294" y="3562895"/>
            <a:ext cx="11866882" cy="1503365"/>
          </a:xfrm>
        </p:spPr>
        <p:txBody>
          <a:bodyPr anchorCtr="0"/>
          <a:lstStyle/>
          <a:p>
            <a:pPr lvl="0"/>
            <a:r>
              <a:rPr lang="ru-RU" dirty="0">
                <a:cs typeface="Calibri"/>
              </a:rPr>
              <a:t>Проект по навыкам Яндекс Алиса</a:t>
            </a:r>
          </a:p>
          <a:p>
            <a:pPr lvl="0"/>
            <a:endParaRPr lang="ru-RU" dirty="0">
              <a:cs typeface="Calibri"/>
            </a:endParaRPr>
          </a:p>
          <a:p>
            <a:pPr lvl="0"/>
            <a:endParaRPr lang="ru-RU" dirty="0">
              <a:cs typeface="Calibri"/>
            </a:endParaRPr>
          </a:p>
          <a:p>
            <a:pPr marL="3657600" lvl="8" indent="0" algn="r">
              <a:buNone/>
            </a:pPr>
            <a:endParaRPr lang="ru-RU" sz="1600" dirty="0">
              <a:solidFill>
                <a:srgbClr val="000000"/>
              </a:solidFill>
              <a:latin typeface="Calibri"/>
              <a:cs typeface="Calibri"/>
            </a:endParaRPr>
          </a:p>
        </p:txBody>
      </p:sp>
      <p:sp>
        <p:nvSpPr>
          <p:cNvPr id="4" name="TextBox 3">
            <a:extLst>
              <a:ext uri="{FF2B5EF4-FFF2-40B4-BE49-F238E27FC236}">
                <a16:creationId xmlns:a16="http://schemas.microsoft.com/office/drawing/2014/main" id="{EAAD668B-25FA-EA11-8C99-F1525CD92CB3}"/>
              </a:ext>
            </a:extLst>
          </p:cNvPr>
          <p:cNvSpPr txBox="1"/>
          <p:nvPr/>
        </p:nvSpPr>
        <p:spPr>
          <a:xfrm>
            <a:off x="8527292" y="6433316"/>
            <a:ext cx="3710434" cy="369335"/>
          </a:xfrm>
          <a:prstGeom prst="rect">
            <a:avLst/>
          </a:prstGeom>
          <a:noFill/>
          <a:ln cap="flat">
            <a:noFill/>
          </a:ln>
        </p:spPr>
        <p:txBody>
          <a:bodyPr vert="horz" wrap="square" lIns="91440" tIns="45720" rIns="91440" bIns="45720" anchor="b"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ru-RU" sz="1800" b="0" i="0" u="none" strike="noStrike" kern="1200" cap="none" spc="0" baseline="0">
                <a:solidFill>
                  <a:srgbClr val="000000"/>
                </a:solidFill>
                <a:uFillTx/>
                <a:latin typeface="Calibri"/>
                <a:ea typeface="Calibri"/>
                <a:cs typeface="Calibri"/>
              </a:rPr>
              <a:t>Жихарев Матвей и Арефьев Егор</a:t>
            </a:r>
            <a:endParaRPr lang="ru-RU" sz="1800" b="0" i="0" u="none" strike="noStrike" kern="1200" cap="none" spc="0" baseline="0">
              <a:solidFill>
                <a:srgbClr val="000000"/>
              </a:solidFill>
              <a:uFillTx/>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3293F-22E2-3B5E-D857-D15CDA24E9B9}"/>
              </a:ext>
            </a:extLst>
          </p:cNvPr>
          <p:cNvSpPr txBox="1">
            <a:spLocks noGrp="1"/>
          </p:cNvSpPr>
          <p:nvPr>
            <p:ph type="title"/>
          </p:nvPr>
        </p:nvSpPr>
        <p:spPr/>
        <p:txBody>
          <a:bodyPr/>
          <a:lstStyle/>
          <a:p>
            <a:pPr lvl="0"/>
            <a:r>
              <a:rPr lang="ru-RU" sz="3200" dirty="0">
                <a:cs typeface="Calibri Light"/>
              </a:rPr>
              <a:t>Интересная игра: Быстрые шахматы</a:t>
            </a:r>
          </a:p>
        </p:txBody>
      </p:sp>
      <p:sp>
        <p:nvSpPr>
          <p:cNvPr id="3" name="Объект 2">
            <a:extLst>
              <a:ext uri="{FF2B5EF4-FFF2-40B4-BE49-F238E27FC236}">
                <a16:creationId xmlns:a16="http://schemas.microsoft.com/office/drawing/2014/main" id="{486014D2-F7E9-18A5-2255-B6C5D2BD0AF5}"/>
              </a:ext>
            </a:extLst>
          </p:cNvPr>
          <p:cNvSpPr txBox="1">
            <a:spLocks noGrp="1"/>
          </p:cNvSpPr>
          <p:nvPr>
            <p:ph idx="1"/>
          </p:nvPr>
        </p:nvSpPr>
        <p:spPr/>
        <p:txBody>
          <a:bodyPr>
            <a:normAutofit/>
          </a:bodyPr>
          <a:lstStyle/>
          <a:p>
            <a:pPr>
              <a:lnSpc>
                <a:spcPct val="150000"/>
              </a:lnSpc>
            </a:pPr>
            <a:r>
              <a:rPr lang="ru-RU" sz="2000" dirty="0">
                <a:effectLst/>
                <a:ea typeface="Times New Roman" panose="02020603050405020304" pitchFamily="18" charset="0"/>
                <a:cs typeface="Calibri"/>
              </a:rPr>
              <a:t>Навык </a:t>
            </a:r>
            <a:r>
              <a:rPr lang="ru-RU" sz="2000" b="1" dirty="0">
                <a:ea typeface="Times New Roman" panose="02020603050405020304" pitchFamily="18" charset="0"/>
                <a:cs typeface="Calibri"/>
              </a:rPr>
              <a:t>Быстрые Шахматы</a:t>
            </a:r>
            <a:r>
              <a:rPr lang="ru-RU" sz="2000" b="1" dirty="0">
                <a:effectLst/>
                <a:ea typeface="Times New Roman" panose="02020603050405020304" pitchFamily="18" charset="0"/>
                <a:cs typeface="Calibri"/>
              </a:rPr>
              <a:t> </a:t>
            </a:r>
            <a:r>
              <a:rPr lang="ru-RU" sz="2000" dirty="0">
                <a:effectLst/>
                <a:ea typeface="Times New Roman" panose="02020603050405020304" pitchFamily="18" charset="0"/>
                <a:cs typeface="Calibri"/>
              </a:rPr>
              <a:t>для Алисы - это увлекательная игра в шахматы. Навык обладает возможностью установки фигур на доске в соответствии с указаниями пользователя, что позволяет играть как на виртуальной, так и на физической доске. В ходе игры </a:t>
            </a:r>
            <a:r>
              <a:rPr lang="ru-RU" sz="2000" b="1" dirty="0">
                <a:effectLst/>
                <a:ea typeface="Times New Roman" panose="02020603050405020304" pitchFamily="18" charset="0"/>
                <a:cs typeface="Calibri"/>
              </a:rPr>
              <a:t>навык </a:t>
            </a:r>
            <a:r>
              <a:rPr lang="ru-RU" sz="2000" dirty="0">
                <a:effectLst/>
                <a:ea typeface="Times New Roman" panose="02020603050405020304" pitchFamily="18" charset="0"/>
                <a:cs typeface="Calibri"/>
              </a:rPr>
              <a:t>может помочь пользователю сделать ход, предоставить подсказки и отслеживать текущее состояние игры. Навык </a:t>
            </a:r>
            <a:r>
              <a:rPr lang="ru-RU" sz="2000" b="1" dirty="0">
                <a:ea typeface="Times New Roman" panose="02020603050405020304" pitchFamily="18" charset="0"/>
                <a:cs typeface="Calibri"/>
              </a:rPr>
              <a:t>Быстрые </a:t>
            </a:r>
            <a:r>
              <a:rPr lang="ru-RU" sz="2000" b="1" dirty="0">
                <a:effectLst/>
                <a:ea typeface="Times New Roman" panose="02020603050405020304" pitchFamily="18" charset="0"/>
                <a:cs typeface="Calibri"/>
              </a:rPr>
              <a:t>Шахматы </a:t>
            </a:r>
            <a:r>
              <a:rPr lang="ru-RU" sz="2000" dirty="0">
                <a:effectLst/>
                <a:ea typeface="Times New Roman" panose="02020603050405020304" pitchFamily="18" charset="0"/>
                <a:cs typeface="Calibri"/>
              </a:rPr>
              <a:t>для Алисы - отличный способ провести время и развить свои навыки в этой интересной и интеллектуальной игре.</a:t>
            </a:r>
          </a:p>
          <a:p>
            <a:pPr>
              <a:lnSpc>
                <a:spcPct val="150000"/>
              </a:lnSpc>
            </a:pPr>
            <a:r>
              <a:rPr lang="ru-RU" sz="2000" dirty="0">
                <a:ea typeface="Times New Roman" panose="02020603050405020304" pitchFamily="18" charset="0"/>
                <a:cs typeface="Calibri"/>
              </a:rPr>
              <a:t>Навык работает на любом устройстве.</a:t>
            </a:r>
          </a:p>
        </p:txBody>
      </p:sp>
      <p:pic>
        <p:nvPicPr>
          <p:cNvPr id="7" name="Рисунок 7" descr="Изображение выглядит как сидящий, в помещении, электроника&#10;&#10;Автоматически созданное описание">
            <a:extLst>
              <a:ext uri="{FF2B5EF4-FFF2-40B4-BE49-F238E27FC236}">
                <a16:creationId xmlns:a16="http://schemas.microsoft.com/office/drawing/2014/main" id="{4F285D96-2894-7FC7-0B71-0227213EC81E}"/>
              </a:ext>
            </a:extLst>
          </p:cNvPr>
          <p:cNvPicPr>
            <a:picLocks noChangeAspect="1"/>
          </p:cNvPicPr>
          <p:nvPr/>
        </p:nvPicPr>
        <p:blipFill>
          <a:blip r:embed="rId3"/>
          <a:stretch>
            <a:fillRect/>
          </a:stretch>
        </p:blipFill>
        <p:spPr>
          <a:xfrm rot="840000">
            <a:off x="8476624" y="4228557"/>
            <a:ext cx="3594847" cy="23995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6" name="Объект 5">
            <a:extLst>
              <a:ext uri="{FF2B5EF4-FFF2-40B4-BE49-F238E27FC236}">
                <a16:creationId xmlns:a16="http://schemas.microsoft.com/office/drawing/2014/main" id="{4A14E5EA-3E6A-D968-5486-448B7AE15008}"/>
              </a:ext>
            </a:extLst>
          </p:cNvPr>
          <p:cNvSpPr>
            <a:spLocks noGrp="1"/>
          </p:cNvSpPr>
          <p:nvPr>
            <p:ph idx="1"/>
          </p:nvPr>
        </p:nvSpPr>
        <p:spPr>
          <a:xfrm>
            <a:off x="0" y="1107179"/>
            <a:ext cx="12192000" cy="4624295"/>
          </a:xfrm>
        </p:spPr>
        <p:txBody>
          <a:bodyPr>
            <a:normAutofit lnSpcReduction="10000"/>
          </a:bodyPr>
          <a:lstStyle/>
          <a:p>
            <a:pPr marL="0" indent="457200">
              <a:buNone/>
            </a:pPr>
            <a:r>
              <a:rPr lang="ru-RU" dirty="0">
                <a:effectLst/>
                <a:latin typeface="Times New Roman"/>
                <a:ea typeface="Times New Roman" panose="02020603050405020304" pitchFamily="18" charset="0"/>
                <a:cs typeface="Times New Roman"/>
              </a:rPr>
              <a:t>Цель игры в шахматы - поставить мат королю соперника, то есть захватить его короля так, чтобы он не мог уйти от угрозы. Игроки ходят по очереди, передвигая свои фигуры на доске. Каждая фигура имеет свои характеристики и ограничения в движении. Король является наиболее ценной фигурой, а пешки - наименее ценными. При игре в шахматы важно уметь прогнозировать ходы соперника и строить свою стратегию на основе этого. Игра заканчивается, когда один из игроков поставил мат королю соперника или произошла ничья. Так как у нас игра происходит онлайн, то все происходит на виртуальной доске. Но пользователь может в живую расставить фигуры на доске и ходить туда, куда скажет навык. Также навык имеет разные уровни сложности от легкого до тяжелого. Он может подсказывать, куда вам ходить если вы затрудняетесь ходить.</a:t>
            </a:r>
            <a:endParaRPr lang="ru-RU">
              <a:cs typeface="Calibri"/>
            </a:endParaRPr>
          </a:p>
          <a:p>
            <a:endParaRPr lang="ru-RU"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D7FB53-4C87-020B-47FE-13FCE1C0A5E2}"/>
              </a:ext>
            </a:extLst>
          </p:cNvPr>
          <p:cNvSpPr txBox="1">
            <a:spLocks noGrp="1"/>
          </p:cNvSpPr>
          <p:nvPr>
            <p:ph type="title"/>
          </p:nvPr>
        </p:nvSpPr>
        <p:spPr>
          <a:xfrm>
            <a:off x="594058" y="236033"/>
            <a:ext cx="10515600" cy="1325559"/>
          </a:xfrm>
        </p:spPr>
        <p:txBody>
          <a:bodyPr>
            <a:normAutofit/>
          </a:bodyPr>
          <a:lstStyle/>
          <a:p>
            <a:pPr algn="ctr"/>
            <a:r>
              <a:rPr lang="ru-RU" sz="4000" dirty="0">
                <a:latin typeface="+mn-lt"/>
                <a:cs typeface="Calibri Light"/>
              </a:rPr>
              <a:t>Структура проекта</a:t>
            </a:r>
          </a:p>
        </p:txBody>
      </p:sp>
      <p:sp>
        <p:nvSpPr>
          <p:cNvPr id="3" name="Объект 2">
            <a:extLst>
              <a:ext uri="{FF2B5EF4-FFF2-40B4-BE49-F238E27FC236}">
                <a16:creationId xmlns:a16="http://schemas.microsoft.com/office/drawing/2014/main" id="{798D4E22-EEC1-7576-F7D2-49CE1F9AF52F}"/>
              </a:ext>
            </a:extLst>
          </p:cNvPr>
          <p:cNvSpPr txBox="1">
            <a:spLocks noGrp="1"/>
          </p:cNvSpPr>
          <p:nvPr>
            <p:ph idx="1"/>
          </p:nvPr>
        </p:nvSpPr>
        <p:spPr>
          <a:xfrm>
            <a:off x="6515851" y="1840568"/>
            <a:ext cx="5472953" cy="4351336"/>
          </a:xfrm>
        </p:spPr>
        <p:txBody>
          <a:bodyPr/>
          <a:lstStyle/>
          <a:p>
            <a:pPr marL="0" indent="0">
              <a:buNone/>
            </a:pPr>
            <a:r>
              <a:rPr lang="ru-RU" dirty="0">
                <a:cs typeface="Calibri"/>
              </a:rPr>
              <a:t>Проект получился аккуратно </a:t>
            </a:r>
            <a:r>
              <a:rPr lang="ru-RU" dirty="0" err="1">
                <a:cs typeface="Calibri"/>
              </a:rPr>
              <a:t>скомпанованным</a:t>
            </a:r>
            <a:r>
              <a:rPr lang="ru-RU" dirty="0">
                <a:cs typeface="Calibri"/>
              </a:rPr>
              <a:t>. </a:t>
            </a:r>
            <a:r>
              <a:rPr lang="ru-RU" dirty="0" err="1">
                <a:cs typeface="Calibri"/>
              </a:rPr>
              <a:t>Main</a:t>
            </a:r>
            <a:r>
              <a:rPr lang="ru-RU" dirty="0">
                <a:cs typeface="Calibri"/>
              </a:rPr>
              <a:t> файл имеет 216 строк, а </a:t>
            </a:r>
            <a:r>
              <a:rPr lang="ru-RU" dirty="0" err="1">
                <a:cs typeface="Calibri"/>
              </a:rPr>
              <a:t>YandexImages</a:t>
            </a:r>
            <a:r>
              <a:rPr lang="ru-RU" dirty="0">
                <a:cs typeface="Calibri"/>
              </a:rPr>
              <a:t> 139.</a:t>
            </a:r>
          </a:p>
          <a:p>
            <a:pPr marL="0" indent="0">
              <a:buNone/>
            </a:pPr>
            <a:r>
              <a:rPr lang="ru-RU" dirty="0">
                <a:cs typeface="Calibri"/>
              </a:rPr>
              <a:t>Вместо полноценной базы данных используем файл </a:t>
            </a:r>
            <a:r>
              <a:rPr lang="ru-RU" dirty="0" err="1">
                <a:cs typeface="Calibri"/>
              </a:rPr>
              <a:t>data.json</a:t>
            </a:r>
            <a:r>
              <a:rPr lang="ru-RU" dirty="0">
                <a:cs typeface="Calibri"/>
              </a:rPr>
              <a:t>. </a:t>
            </a:r>
          </a:p>
          <a:p>
            <a:pPr marL="0" indent="0">
              <a:buNone/>
            </a:pPr>
            <a:r>
              <a:rPr lang="ru-RU" dirty="0">
                <a:cs typeface="Calibri"/>
              </a:rPr>
              <a:t>А в качестве системы контроля версий – </a:t>
            </a:r>
            <a:r>
              <a:rPr lang="ru-RU" dirty="0" err="1">
                <a:cs typeface="Calibri"/>
              </a:rPr>
              <a:t>GitHub</a:t>
            </a:r>
            <a:r>
              <a:rPr lang="ru-RU" dirty="0">
                <a:cs typeface="Calibri"/>
              </a:rPr>
              <a:t>.</a:t>
            </a: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A722952D-9683-1F4A-6807-BFC42D4A7801}"/>
              </a:ext>
            </a:extLst>
          </p:cNvPr>
          <p:cNvPicPr>
            <a:picLocks noChangeAspect="1"/>
          </p:cNvPicPr>
          <p:nvPr/>
        </p:nvPicPr>
        <p:blipFill>
          <a:blip r:embed="rId3"/>
          <a:stretch>
            <a:fillRect/>
          </a:stretch>
        </p:blipFill>
        <p:spPr>
          <a:xfrm>
            <a:off x="354105" y="1923366"/>
            <a:ext cx="5783729" cy="3646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86456F-5D20-CF49-CCB6-85DF670566F6}"/>
              </a:ext>
            </a:extLst>
          </p:cNvPr>
          <p:cNvSpPr txBox="1">
            <a:spLocks noGrp="1"/>
          </p:cNvSpPr>
          <p:nvPr>
            <p:ph type="title"/>
          </p:nvPr>
        </p:nvSpPr>
        <p:spPr>
          <a:xfrm>
            <a:off x="838203" y="365129"/>
            <a:ext cx="10515600" cy="1325559"/>
          </a:xfrm>
        </p:spPr>
        <p:txBody>
          <a:bodyPr/>
          <a:lstStyle/>
          <a:p>
            <a:pPr algn="ctr"/>
            <a:r>
              <a:rPr lang="ru-RU" dirty="0">
                <a:cs typeface="Calibri Light"/>
              </a:rPr>
              <a:t>Структура </a:t>
            </a:r>
            <a:r>
              <a:rPr lang="ru-RU" dirty="0" err="1">
                <a:cs typeface="Calibri Light"/>
              </a:rPr>
              <a:t>main</a:t>
            </a:r>
            <a:r>
              <a:rPr lang="ru-RU" dirty="0">
                <a:cs typeface="Calibri Light"/>
              </a:rPr>
              <a:t> файла</a:t>
            </a:r>
          </a:p>
        </p:txBody>
      </p:sp>
      <p:pic>
        <p:nvPicPr>
          <p:cNvPr id="3" name="Рисунок 3" descr="Изображение выглядит как текст&#10;&#10;Автоматически созданное описание">
            <a:extLst>
              <a:ext uri="{FF2B5EF4-FFF2-40B4-BE49-F238E27FC236}">
                <a16:creationId xmlns:a16="http://schemas.microsoft.com/office/drawing/2014/main" id="{3F8FBFBB-F9C1-678E-1E81-D3B7F9B633D7}"/>
              </a:ext>
            </a:extLst>
          </p:cNvPr>
          <p:cNvPicPr>
            <a:picLocks noChangeAspect="1"/>
          </p:cNvPicPr>
          <p:nvPr/>
        </p:nvPicPr>
        <p:blipFill>
          <a:blip r:embed="rId3"/>
          <a:stretch>
            <a:fillRect/>
          </a:stretch>
        </p:blipFill>
        <p:spPr>
          <a:xfrm>
            <a:off x="578224" y="1744497"/>
            <a:ext cx="4790141" cy="2270828"/>
          </a:xfrm>
          <a:prstGeom prst="rect">
            <a:avLst/>
          </a:prstGeom>
        </p:spPr>
      </p:pic>
      <p:sp>
        <p:nvSpPr>
          <p:cNvPr id="7" name="Объект 2">
            <a:extLst>
              <a:ext uri="{FF2B5EF4-FFF2-40B4-BE49-F238E27FC236}">
                <a16:creationId xmlns:a16="http://schemas.microsoft.com/office/drawing/2014/main" id="{6D2AAACC-D1AB-C25D-C415-A885BFE4778E}"/>
              </a:ext>
            </a:extLst>
          </p:cNvPr>
          <p:cNvSpPr txBox="1">
            <a:spLocks noGrp="1"/>
          </p:cNvSpPr>
          <p:nvPr>
            <p:ph idx="1"/>
          </p:nvPr>
        </p:nvSpPr>
        <p:spPr>
          <a:xfrm>
            <a:off x="6463748" y="1749389"/>
            <a:ext cx="5472953" cy="3550259"/>
          </a:xfrm>
        </p:spPr>
        <p:txBody>
          <a:bodyPr/>
          <a:lstStyle/>
          <a:p>
            <a:pPr marL="0" indent="0">
              <a:buNone/>
            </a:pPr>
            <a:r>
              <a:rPr lang="ru-RU" dirty="0" err="1">
                <a:cs typeface="Calibri"/>
              </a:rPr>
              <a:t>Handler</a:t>
            </a:r>
            <a:r>
              <a:rPr lang="ru-RU" dirty="0">
                <a:cs typeface="Calibri"/>
              </a:rPr>
              <a:t> – главная функция, вызываемая по </a:t>
            </a:r>
            <a:r>
              <a:rPr lang="ru-RU" dirty="0" err="1">
                <a:cs typeface="Calibri"/>
              </a:rPr>
              <a:t>index</a:t>
            </a:r>
            <a:r>
              <a:rPr lang="ru-RU" dirty="0">
                <a:cs typeface="Calibri"/>
              </a:rPr>
              <a:t> пути.</a:t>
            </a:r>
          </a:p>
          <a:p>
            <a:pPr marL="0" indent="0">
              <a:buNone/>
            </a:pPr>
            <a:r>
              <a:rPr lang="ru-RU" dirty="0">
                <a:cs typeface="Calibri"/>
              </a:rPr>
              <a:t>Ниже видим функцию </a:t>
            </a:r>
            <a:r>
              <a:rPr lang="ru-RU" dirty="0" err="1">
                <a:cs typeface="Calibri"/>
              </a:rPr>
              <a:t>save</a:t>
            </a:r>
            <a:r>
              <a:rPr lang="ru-RU" dirty="0">
                <a:cs typeface="Calibri"/>
              </a:rPr>
              <a:t>, используемую для обновления файла </a:t>
            </a:r>
            <a:r>
              <a:rPr lang="ru-RU" dirty="0" err="1">
                <a:cs typeface="Calibri"/>
              </a:rPr>
              <a:t>data.json</a:t>
            </a:r>
            <a:r>
              <a:rPr lang="ru-RU" dirty="0">
                <a:cs typeface="Calibri"/>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B88E8EA-C065-AA39-2BF5-A3D72E3449F0}"/>
              </a:ext>
            </a:extLst>
          </p:cNvPr>
          <p:cNvSpPr txBox="1">
            <a:spLocks/>
          </p:cNvSpPr>
          <p:nvPr/>
        </p:nvSpPr>
        <p:spPr>
          <a:xfrm>
            <a:off x="2106672" y="2771901"/>
            <a:ext cx="7980389" cy="919081"/>
          </a:xfrm>
          <a:prstGeom prst="rect">
            <a:avLst/>
          </a:prstGeom>
        </p:spPr>
        <p:txBody>
          <a:bodyPr lIns="91440" tIns="45720" rIns="91440" bIns="45720" anchor="t"/>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ru-RU"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ru-RU"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ru-RU"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ru-RU"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ru-RU"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af-ZA" sz="6600" dirty="0" err="1">
                <a:cs typeface="Calibri"/>
              </a:rPr>
              <a:t>Спасибо</a:t>
            </a:r>
            <a:r>
              <a:rPr lang="af-ZA" sz="6600" dirty="0">
                <a:cs typeface="Calibri"/>
              </a:rPr>
              <a:t> </a:t>
            </a:r>
            <a:r>
              <a:rPr lang="af-ZA" sz="6600" dirty="0" err="1">
                <a:cs typeface="Calibri"/>
              </a:rPr>
              <a:t>за</a:t>
            </a:r>
            <a:r>
              <a:rPr lang="af-ZA" sz="6600" dirty="0">
                <a:cs typeface="Calibri"/>
              </a:rPr>
              <a:t> </a:t>
            </a:r>
            <a:r>
              <a:rPr lang="af-ZA" sz="6600" dirty="0" err="1">
                <a:cs typeface="Calibri"/>
              </a:rPr>
              <a:t>внимание</a:t>
            </a:r>
          </a:p>
        </p:txBody>
      </p:sp>
    </p:spTree>
    <p:extLst>
      <p:ext uri="{BB962C8B-B14F-4D97-AF65-F5344CB8AC3E}">
        <p14:creationId xmlns:p14="http://schemas.microsoft.com/office/powerpoint/2010/main" val="235152022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291</Words>
  <Application>Microsoft Office PowerPoint</Application>
  <PresentationFormat>Широкоэкранный</PresentationFormat>
  <Paragraphs>11</Paragraphs>
  <Slides>6</Slides>
  <Notes>0</Notes>
  <HiddenSlides>1</HiddenSlides>
  <MMClips>0</MMClip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Тема Office</vt:lpstr>
      <vt:lpstr>Быстрые шахматы</vt:lpstr>
      <vt:lpstr>Интересная игра: Быстрые шахматы</vt:lpstr>
      <vt:lpstr>Презентация PowerPoint</vt:lpstr>
      <vt:lpstr>Структура проекта</vt:lpstr>
      <vt:lpstr>Структура main файла</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Матвей</dc:creator>
  <cp:lastModifiedBy>Егор Арефьев</cp:lastModifiedBy>
  <cp:revision>924</cp:revision>
  <dcterms:created xsi:type="dcterms:W3CDTF">2023-01-19T12:33:48Z</dcterms:created>
  <dcterms:modified xsi:type="dcterms:W3CDTF">2023-04-25T12:43:07Z</dcterms:modified>
</cp:coreProperties>
</file>