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Raleway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6.xml"/><Relationship Id="rId21" Type="http://schemas.openxmlformats.org/officeDocument/2006/relationships/font" Target="fonts/RobotoMono-italic.fntdata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7833" y="352633"/>
            <a:ext cx="10911600" cy="1964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47833" y="2317433"/>
            <a:ext cx="10911600" cy="1148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990668"/>
            <a:ext cx="11360700" cy="2675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Font typeface="Source Sans Pro"/>
              <a:buNone/>
              <a:defRPr sz="1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3793576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107600" y="3534800"/>
            <a:ext cx="11976900" cy="321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647833" y="2286000"/>
            <a:ext cx="10911600" cy="1047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653667" y="701800"/>
            <a:ext cx="74721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182400" y="107600"/>
            <a:ext cx="5901900" cy="66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354000" y="1575600"/>
            <a:ext cx="5393700" cy="20448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354000" y="36920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Raleway"/>
              <a:buNone/>
              <a:defRPr b="1" sz="4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Source Sans Pro"/>
              <a:buChar char="●"/>
              <a:defRPr sz="24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●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○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00"/>
              <a:buFont typeface="Source Sans Pro"/>
              <a:buChar char="■"/>
              <a:defRPr sz="19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30666" y="6251679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</a:pPr>
            <a:r>
              <a:rPr lang="ru-RU" sz="3400"/>
              <a:t>Основы программирования на Python</a:t>
            </a:r>
            <a:endParaRPr sz="34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113809" y="953037"/>
            <a:ext cx="4036333" cy="17098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Муханов Матвей </a:t>
            </a:r>
            <a:r>
              <a:rPr lang="ru-RU" sz="2000"/>
              <a:t>Ксик-31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0" y="2984992"/>
            <a:ext cx="731521" cy="673460"/>
            <a:chOff x="3940602" y="308034"/>
            <a:chExt cx="2116791" cy="3428999"/>
          </a:xfrm>
        </p:grpSpPr>
        <p:sp>
          <p:nvSpPr>
            <p:cNvPr id="68" name="Google Shape;68;p1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14"/>
          <p:cNvSpPr/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 title="11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900" y="948013"/>
            <a:ext cx="4747425" cy="474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0" y="-1"/>
            <a:ext cx="11766176" cy="2061837"/>
          </a:xfrm>
          <a:custGeom>
            <a:rect b="b" l="l" r="r" t="t"/>
            <a:pathLst>
              <a:path extrusionOk="0" h="1978172" w="10768629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 txBox="1"/>
          <p:nvPr>
            <p:ph type="title"/>
          </p:nvPr>
        </p:nvSpPr>
        <p:spPr>
          <a:xfrm>
            <a:off x="1137034" y="609597"/>
            <a:ext cx="9392421" cy="13308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Как это работает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137034" y="2198362"/>
            <a:ext cx="4958966" cy="3917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Python– простой и мощный язык программирования. Нужен для: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- Быстрой разработки (веб, программы, скрипты)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- Автоматизации рутины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- Анализа данных и ИИ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- Обучения (понятный даже новичкам)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Плюсы:  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♻️ Читаемый код  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📚 Огромное количество готовых решений  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🔄 Работает везде (Windows/macOS/Linux)  </a:t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/>
          </a:p>
          <a:p>
            <a:pPr indent="0" lvl="0" marL="228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15"/>
              <a:t>Идеален для старта в IT и профессиональной разработки.</a:t>
            </a:r>
            <a:endParaRPr sz="1815"/>
          </a:p>
          <a:p>
            <a:pPr indent="0" lvl="0" marL="228600" rtl="0" algn="l">
              <a:lnSpc>
                <a:spcPct val="7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15"/>
          </a:p>
        </p:txBody>
      </p:sp>
      <p:sp>
        <p:nvSpPr>
          <p:cNvPr id="81" name="Google Shape;81;p15"/>
          <p:cNvSpPr/>
          <p:nvPr/>
        </p:nvSpPr>
        <p:spPr>
          <a:xfrm rot="10800000">
            <a:off x="5381624" y="6209414"/>
            <a:ext cx="6810375" cy="648586"/>
          </a:xfrm>
          <a:custGeom>
            <a:rect b="b" l="l" r="r" t="t"/>
            <a:pathLst>
              <a:path extrusionOk="0" h="1027260" w="10753706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2196188"/>
            <a:ext cx="5933474" cy="37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ru-RU"/>
              <a:t>Где применяется в реальной жизни?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500"/>
              <a:buFont typeface="Roboto"/>
              <a:buChar char="●"/>
            </a:pPr>
            <a:r>
              <a:rPr b="1"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Веб-разработка</a:t>
            </a:r>
            <a:r>
              <a:rPr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(Django, Flask)</a:t>
            </a:r>
            <a:endParaRPr sz="25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500"/>
              <a:buFont typeface="Roboto"/>
              <a:buChar char="●"/>
            </a:pPr>
            <a:r>
              <a:rPr b="1"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Наука и анализ данных</a:t>
            </a:r>
            <a:r>
              <a:rPr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(Pandas, NumPy)</a:t>
            </a:r>
            <a:endParaRPr sz="25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500"/>
              <a:buFont typeface="Roboto"/>
              <a:buChar char="●"/>
            </a:pPr>
            <a:r>
              <a:rPr b="1"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Машинное обучение</a:t>
            </a:r>
            <a:r>
              <a:rPr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(TensorFlow, PyTorch)</a:t>
            </a:r>
            <a:endParaRPr sz="25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500"/>
              <a:buFont typeface="Roboto"/>
              <a:buChar char="●"/>
            </a:pPr>
            <a:r>
              <a:rPr b="1"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Автоматизация</a:t>
            </a:r>
            <a:r>
              <a:rPr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(скрипты, боты)</a:t>
            </a:r>
            <a:endParaRPr sz="25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500"/>
              <a:buFont typeface="Roboto"/>
              <a:buChar char="●"/>
            </a:pPr>
            <a:r>
              <a:rPr b="1"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Игры</a:t>
            </a:r>
            <a:r>
              <a:rPr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(Pygame, Godot)</a:t>
            </a:r>
            <a:endParaRPr sz="25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2500"/>
              <a:buFont typeface="Roboto"/>
              <a:buChar char="●"/>
            </a:pPr>
            <a:r>
              <a:rPr b="1" lang="ru-RU" sz="25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Парсинг и работа с API</a:t>
            </a:r>
            <a:endParaRPr b="1" sz="25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ru-RU"/>
              <a:t>Пример кода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948267" y="3544094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 title="Снимок 09.04.2025 в 13.4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50" y="1825624"/>
            <a:ext cx="11492000" cy="1751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/>
          <p:nvPr/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1187455" y="1023579"/>
            <a:ext cx="94719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ru-RU"/>
              <a:t>Разбор одной из задач</a:t>
            </a:r>
            <a:endParaRPr sz="65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1187450" y="4334200"/>
            <a:ext cx="7633800" cy="1780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-RU" sz="16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Объяснение:</a:t>
            </a:r>
            <a:endParaRPr b="1"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b="1" lang="ru-RU" sz="14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r>
              <a:rPr lang="ru-RU" sz="16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запрашивает у пользователя число.</a:t>
            </a:r>
            <a:endParaRPr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b="1" lang="ru-RU" sz="14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range(1, n + 1)</a:t>
            </a:r>
            <a:r>
              <a:rPr lang="ru-RU" sz="16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создает последовательность чисел от 1 до N.</a:t>
            </a:r>
            <a:endParaRPr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b="1" lang="ru-RU" sz="14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lang="ru-RU" sz="16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вычисляет сумму всех чисел.</a:t>
            </a:r>
            <a:endParaRPr sz="16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b="1" lang="ru-RU" sz="14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lang="ru-RU" sz="16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выводит результат в удобном формате.</a:t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 title="Снимок 09.04.2025 в 13.3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00" y="2345275"/>
            <a:ext cx="9528125" cy="18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1069375" y="2766150"/>
            <a:ext cx="105156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ru-RU" sz="4844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484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Pla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