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Рекомендательная система </a:t>
            </a:r>
            <a:r>
              <a:rPr lang="ru-RU" dirty="0">
                <a:effectLst/>
              </a:rPr>
              <a:t>для аптек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Варварин М.С.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4088777" cy="38778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ru-RU" sz="3200" dirty="0" smtClean="0"/>
              <a:t>Ускоряет рост     выручки компании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2. </a:t>
            </a:r>
            <a:r>
              <a:rPr lang="ru-RU" sz="3200" dirty="0" smtClean="0"/>
              <a:t>Помогает в выборе </a:t>
            </a:r>
            <a:r>
              <a:rPr lang="ru-RU" sz="3200" dirty="0">
                <a:solidFill>
                  <a:srgbClr val="FF0000"/>
                </a:solidFill>
              </a:rPr>
              <a:t>Н</a:t>
            </a:r>
            <a:r>
              <a:rPr lang="ru-RU" sz="3200" dirty="0" smtClean="0"/>
              <a:t>ужной продукции клиенту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Чем же полезна рекомендательная система?</a:t>
            </a:r>
            <a:endParaRPr lang="ru-RU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76" y="620688"/>
            <a:ext cx="1652811" cy="163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1"/>
            <a:ext cx="3308089" cy="213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7712"/>
            <a:ext cx="3308088" cy="208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4016769" cy="3877815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1. Витрина данных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2. Анализ данных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3. Модель данных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Из чего же состоит рекомендательная </a:t>
            </a:r>
            <a:r>
              <a:rPr lang="ru-RU" sz="4800" dirty="0" smtClean="0"/>
              <a:t>система?</a:t>
            </a:r>
            <a:endParaRPr lang="ru-RU" sz="4800" dirty="0"/>
          </a:p>
        </p:txBody>
      </p:sp>
      <p:pic>
        <p:nvPicPr>
          <p:cNvPr id="4" name="Google Shape;152;gc3aa7838dc_0_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40" y="2070580"/>
            <a:ext cx="1869417" cy="157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3;gc3aa7838dc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216" y="3140968"/>
            <a:ext cx="1956402" cy="216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1;gc3aa7838dc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040" y="4725144"/>
            <a:ext cx="2016224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905201" cy="3772941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sale_date_date</a:t>
            </a:r>
            <a:r>
              <a:rPr lang="en-US" sz="1800" b="1" dirty="0" smtClean="0"/>
              <a:t> – </a:t>
            </a:r>
            <a:r>
              <a:rPr lang="ru-RU" sz="1800" b="1" dirty="0" smtClean="0"/>
              <a:t>дата покупки</a:t>
            </a:r>
            <a:endParaRPr lang="en-US" sz="1800" b="1" dirty="0" smtClean="0"/>
          </a:p>
          <a:p>
            <a:r>
              <a:rPr lang="en-US" sz="1800" b="1" dirty="0" err="1" smtClean="0"/>
              <a:t>contact_id</a:t>
            </a:r>
            <a:r>
              <a:rPr lang="ru-RU" sz="1800" b="1" dirty="0" smtClean="0"/>
              <a:t> – идентификатор покупателя</a:t>
            </a:r>
            <a:endParaRPr lang="en-US" sz="1800" b="1" dirty="0" smtClean="0"/>
          </a:p>
          <a:p>
            <a:r>
              <a:rPr lang="en-US" sz="1800" b="1" dirty="0" err="1" smtClean="0"/>
              <a:t>shop_id</a:t>
            </a:r>
            <a:r>
              <a:rPr lang="ru-RU" sz="1800" b="1" dirty="0" smtClean="0"/>
              <a:t> – идентификатор магазина</a:t>
            </a:r>
            <a:endParaRPr lang="en-US" sz="1800" b="1" dirty="0" smtClean="0"/>
          </a:p>
          <a:p>
            <a:r>
              <a:rPr lang="en-US" sz="1800" b="1" dirty="0" err="1" smtClean="0"/>
              <a:t>product_id</a:t>
            </a:r>
            <a:r>
              <a:rPr lang="ru-RU" sz="1800" b="1" dirty="0" smtClean="0"/>
              <a:t> – идентификатор продукта</a:t>
            </a:r>
            <a:endParaRPr lang="en-US" sz="1800" b="1" dirty="0" smtClean="0"/>
          </a:p>
          <a:p>
            <a:r>
              <a:rPr lang="en-US" sz="1800" b="1" dirty="0" smtClean="0"/>
              <a:t>name</a:t>
            </a:r>
            <a:r>
              <a:rPr lang="ru-RU" sz="1800" b="1" dirty="0" smtClean="0"/>
              <a:t> – название продукта </a:t>
            </a:r>
            <a:endParaRPr lang="en-US" sz="1800" b="1" dirty="0" smtClean="0"/>
          </a:p>
          <a:p>
            <a:r>
              <a:rPr lang="en-US" sz="1800" b="1" dirty="0" err="1" smtClean="0"/>
              <a:t>product_sub_category_id</a:t>
            </a:r>
            <a:r>
              <a:rPr lang="ru-RU" sz="1800" b="1" dirty="0" smtClean="0"/>
              <a:t> – подкатегория продукта</a:t>
            </a:r>
            <a:endParaRPr lang="en-US" sz="1800" b="1" dirty="0" smtClean="0"/>
          </a:p>
          <a:p>
            <a:r>
              <a:rPr lang="en-US" sz="1800" b="1" dirty="0" err="1" smtClean="0"/>
              <a:t>product_category_id</a:t>
            </a:r>
            <a:r>
              <a:rPr lang="ru-RU" sz="1800" b="1" dirty="0" smtClean="0"/>
              <a:t> – категория продукта </a:t>
            </a:r>
            <a:endParaRPr lang="en-US" sz="1800" b="1" dirty="0" smtClean="0"/>
          </a:p>
          <a:p>
            <a:r>
              <a:rPr lang="en-US" sz="1800" b="1" dirty="0" err="1" smtClean="0"/>
              <a:t>brand_id</a:t>
            </a:r>
            <a:r>
              <a:rPr lang="ru-RU" sz="1800" b="1" dirty="0" smtClean="0"/>
              <a:t> – идентификатор бренда</a:t>
            </a:r>
            <a:endParaRPr lang="en-US" sz="1800" b="1" dirty="0" smtClean="0"/>
          </a:p>
          <a:p>
            <a:r>
              <a:rPr lang="en-US" sz="1800" b="1" dirty="0" smtClean="0"/>
              <a:t>quantity</a:t>
            </a:r>
            <a:r>
              <a:rPr lang="ru-RU" sz="1800" b="1" dirty="0" smtClean="0"/>
              <a:t> – количество </a:t>
            </a:r>
          </a:p>
          <a:p>
            <a:endParaRPr lang="ru-RU" sz="1800" b="1" dirty="0" smtClean="0"/>
          </a:p>
          <a:p>
            <a:r>
              <a:rPr lang="ru-RU" sz="1800" b="1" dirty="0" smtClean="0"/>
              <a:t>Итого: 9 столбцов 20 млн. строк</a:t>
            </a:r>
            <a:endParaRPr lang="en-US" sz="1800" b="1" dirty="0" smtClean="0"/>
          </a:p>
          <a:p>
            <a:endParaRPr lang="en-US" sz="1800" b="1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Витрина данных</a:t>
            </a:r>
            <a:endParaRPr lang="ru-RU" sz="4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2084859" cy="206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4232793" cy="3772941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1. Удаление нулевых значений, пропусков.</a:t>
            </a:r>
          </a:p>
          <a:p>
            <a:endParaRPr lang="ru-RU" sz="1800" b="1" dirty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r>
              <a:rPr lang="ru-RU" sz="1800" b="1" dirty="0" smtClean="0"/>
              <a:t>2. Изменение типов данных для дальнейшего использования.</a:t>
            </a:r>
          </a:p>
          <a:p>
            <a:endParaRPr lang="ru-RU" sz="1600" b="1" dirty="0"/>
          </a:p>
          <a:p>
            <a:endParaRPr lang="ru-RU" sz="1600" b="1" dirty="0" smtClean="0"/>
          </a:p>
          <a:p>
            <a:endParaRPr lang="ru-RU" sz="1600" b="1" dirty="0" smtClean="0"/>
          </a:p>
          <a:p>
            <a:r>
              <a:rPr lang="ru-RU" sz="1600" b="1" dirty="0"/>
              <a:t>Итого: </a:t>
            </a:r>
            <a:r>
              <a:rPr lang="ru-RU" sz="1600" b="1" dirty="0" smtClean="0"/>
              <a:t>8 </a:t>
            </a:r>
            <a:r>
              <a:rPr lang="ru-RU" sz="1600" b="1" dirty="0"/>
              <a:t>столбцов </a:t>
            </a:r>
            <a:r>
              <a:rPr lang="ru-RU" sz="1600" b="1" dirty="0" smtClean="0"/>
              <a:t>19,9 </a:t>
            </a:r>
            <a:r>
              <a:rPr lang="ru-RU" sz="1600" b="1" dirty="0"/>
              <a:t>млн. строк</a:t>
            </a:r>
            <a:endParaRPr lang="en-US" sz="1600" b="1" dirty="0"/>
          </a:p>
          <a:p>
            <a:endParaRPr lang="ru-RU" sz="1600" b="1" dirty="0"/>
          </a:p>
          <a:p>
            <a:endParaRPr lang="en-US" sz="1600" b="1" dirty="0" smtClean="0"/>
          </a:p>
          <a:p>
            <a:endParaRPr lang="en-US" sz="1800" b="1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Анализ данных</a:t>
            </a:r>
            <a:endParaRPr lang="ru-RU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8841"/>
            <a:ext cx="3006477" cy="17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20" y="3861048"/>
            <a:ext cx="432916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2132856"/>
            <a:ext cx="7992888" cy="381642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Word2Vec</a:t>
            </a:r>
            <a:r>
              <a:rPr lang="ru-RU" sz="1800" b="1" dirty="0" smtClean="0"/>
              <a:t>:</a:t>
            </a:r>
          </a:p>
          <a:p>
            <a:pPr lvl="1"/>
            <a:r>
              <a:rPr lang="en-US" sz="1600" b="1" dirty="0" err="1"/>
              <a:t>S</a:t>
            </a:r>
            <a:r>
              <a:rPr lang="ru-RU" sz="1600" b="1" dirty="0" err="1" smtClean="0"/>
              <a:t>kip-gram</a:t>
            </a:r>
            <a:r>
              <a:rPr lang="ru-RU" sz="1600" b="1" dirty="0" smtClean="0"/>
              <a:t> - </a:t>
            </a:r>
            <a:r>
              <a:rPr lang="ru-RU" sz="1600" b="1" dirty="0"/>
              <a:t>это угадывание окружения вокруг </a:t>
            </a:r>
            <a:r>
              <a:rPr lang="ru-RU" sz="1600" b="1" dirty="0"/>
              <a:t>слова</a:t>
            </a:r>
          </a:p>
          <a:p>
            <a:pPr lvl="1"/>
            <a:r>
              <a:rPr lang="ru-RU" sz="1600" b="1" dirty="0"/>
              <a:t>CBOW </a:t>
            </a:r>
            <a:r>
              <a:rPr lang="ru-RU" sz="1600" b="1" dirty="0" smtClean="0"/>
              <a:t>угадывание </a:t>
            </a:r>
            <a:r>
              <a:rPr lang="ru-RU" sz="1600" b="1" dirty="0"/>
              <a:t>слова по его окружению</a:t>
            </a:r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600" b="1" dirty="0"/>
          </a:p>
          <a:p>
            <a:endParaRPr lang="en-US" sz="1600" b="1" dirty="0" smtClean="0"/>
          </a:p>
          <a:p>
            <a:endParaRPr lang="en-US" sz="1800" b="1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Модель данных</a:t>
            </a:r>
            <a:endParaRPr lang="ru-RU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07800"/>
            <a:ext cx="5472608" cy="352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2132856"/>
            <a:ext cx="7992888" cy="3816424"/>
          </a:xfrm>
        </p:spPr>
        <p:txBody>
          <a:bodyPr>
            <a:normAutofit/>
          </a:bodyPr>
          <a:lstStyle/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600" b="1" dirty="0"/>
          </a:p>
          <a:p>
            <a:endParaRPr lang="en-US" sz="1600" b="1" dirty="0" smtClean="0"/>
          </a:p>
          <a:p>
            <a:endParaRPr lang="en-US" sz="1800" b="1" dirty="0" smtClean="0"/>
          </a:p>
          <a:p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Архитектура</a:t>
            </a:r>
            <a:endParaRPr lang="ru-RU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1" y="2780928"/>
            <a:ext cx="86169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3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2132856"/>
            <a:ext cx="7992888" cy="4392488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Вывод 6 схожих товаров по запросу: </a:t>
            </a:r>
            <a:endParaRPr lang="ru-RU" sz="1600" b="1" dirty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r>
              <a:rPr lang="ru-RU" sz="1800" b="1" dirty="0" smtClean="0"/>
              <a:t>Схожие товары:</a:t>
            </a:r>
          </a:p>
          <a:p>
            <a:endParaRPr lang="ru-RU" sz="1600" b="1" dirty="0"/>
          </a:p>
          <a:p>
            <a:endParaRPr lang="en-US" sz="1600" b="1" dirty="0" smtClean="0"/>
          </a:p>
          <a:p>
            <a:endParaRPr lang="en-US" sz="1800" b="1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1800" b="1" dirty="0" smtClean="0"/>
              <a:t>Вывод: Рекомендательная система с хорошей точностью находит схожие товары</a:t>
            </a:r>
            <a:endParaRPr lang="ru-RU" sz="1800" b="1" dirty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Результат</a:t>
            </a:r>
            <a:endParaRPr lang="ru-RU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668344" cy="52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668344" cy="18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4077072"/>
            <a:ext cx="7992888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728192"/>
          </a:xfrm>
        </p:spPr>
        <p:txBody>
          <a:bodyPr/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885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73</TotalTime>
  <Words>162</Words>
  <Application>Microsoft Office PowerPoint</Application>
  <PresentationFormat>Экран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Твердый переплет</vt:lpstr>
      <vt:lpstr>Рекомендательная система для аптек </vt:lpstr>
      <vt:lpstr>Чем же полезна рекомендательная система?</vt:lpstr>
      <vt:lpstr>Из чего же состоит рекомендательная система?</vt:lpstr>
      <vt:lpstr>Витрина данных</vt:lpstr>
      <vt:lpstr>Анализ данных</vt:lpstr>
      <vt:lpstr>Модель данных</vt:lpstr>
      <vt:lpstr>Архитектура</vt:lpstr>
      <vt:lpstr>Результат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для аптек </dc:title>
  <dc:creator>Матвей</dc:creator>
  <cp:lastModifiedBy>Матвей</cp:lastModifiedBy>
  <cp:revision>8</cp:revision>
  <dcterms:created xsi:type="dcterms:W3CDTF">2021-11-29T18:51:28Z</dcterms:created>
  <dcterms:modified xsi:type="dcterms:W3CDTF">2021-11-29T20:18:12Z</dcterms:modified>
</cp:coreProperties>
</file>