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07d0e74f9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f07d0e74f9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e6600d8f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e6600d8f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6e6600d8f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6e6600d8f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 Mins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6e6600d8f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6e6600d8f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e6600d8f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6e6600d8f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e6600d8fd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e6600d8fd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e6600d8fd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e6600d8fd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6e6600d8fd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6e6600d8fd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6e6600d8fd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6e6600d8f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6e81b26e59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6e81b26e59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9d9163e12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9d9163e12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e4d5bf083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e4d5bf083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6e4d5bf083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6e4d5bf083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6e6600d8fd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6e6600d8fd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e6600d8fd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6e6600d8f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e6600d8f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e6600d8f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e6600d8fd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e6600d8fd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6e6600d8fd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6e6600d8f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signin.rvapt.ritsec.club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help.shodan.io/the-basics/account-faq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1283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Sign-In!!!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0" y="2066875"/>
            <a:ext cx="9144000" cy="6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500" u="sng">
                <a:solidFill>
                  <a:schemeClr val="hlink"/>
                </a:solidFill>
                <a:hlinkClick r:id="rId3"/>
              </a:rPr>
              <a:t>signin.rvapt.ritsec.club</a:t>
            </a:r>
            <a:endParaRPr sz="2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 World Usage</a:t>
            </a:r>
            <a:endParaRPr/>
          </a:p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Red Team Engagement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Initial foothold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Phishing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Adversary Simulation 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Physical security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Penetration Testing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External Penetration Testing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Have I Been Pwned?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Cred re-usage, Credential stuffing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osintframework.com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Provides big picture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 the most accurate 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Search Engines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Google - Google dorking - (exploit-db.com/google-hacking-database)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DuckDuckgo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Baidu - China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Yandex - Russia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Nation-specific search engines 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Shodan.io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Scans the internet for devices and services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Great for asset discovery 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&amp; Framework - 1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&amp; Framework - 2</a:t>
            </a:r>
            <a:endParaRPr/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theHarvester (@Matt)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Great overall OSINT tool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Performs in-depth OSINT if you have various API keys for different services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Shodan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Github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Spyse 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Spiderfoot v.3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Recon-ng 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Amass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Maltego</a:t>
            </a:r>
            <a:endParaRPr/>
          </a:p>
        </p:txBody>
      </p:sp>
      <p:pic>
        <p:nvPicPr>
          <p:cNvPr id="123" name="Google Shape;12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172850"/>
            <a:ext cx="4329337" cy="270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idx="1" type="body"/>
          </p:nvPr>
        </p:nvSpPr>
        <p:spPr>
          <a:xfrm>
            <a:off x="2231725" y="4209600"/>
            <a:ext cx="4816800" cy="5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OSINT / Passive Enumeration </a:t>
            </a:r>
            <a:endParaRPr sz="2400">
              <a:solidFill>
                <a:srgbClr val="FFFFFF"/>
              </a:solidFill>
            </a:endParaRPr>
          </a:p>
        </p:txBody>
      </p:sp>
      <p:pic>
        <p:nvPicPr>
          <p:cNvPr id="129" name="Google Shape;12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8950" y="253425"/>
            <a:ext cx="2622650" cy="387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Warning </a:t>
            </a:r>
            <a:endParaRPr/>
          </a:p>
        </p:txBody>
      </p:sp>
      <p:sp>
        <p:nvSpPr>
          <p:cNvPr id="135" name="Google Shape;135;p26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is still, Grey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Depends on the organization / target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Might appreciate findings, might not 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 accessing sensitive data that was made public by the target, legal? Illegal?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Know what you are doing</a:t>
            </a:r>
            <a:br>
              <a:rPr lang="en"/>
            </a:br>
            <a:r>
              <a:rPr lang="en"/>
              <a:t>Know what the tools are doing 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Zone Transfer → (python3 tool.py --techniques=all) 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 Ways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A) Responsibly + Privately disclose to target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Bug Bounty !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B) RUN DUDE  - Walk away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Study - 1</a:t>
            </a:r>
            <a:endParaRPr/>
          </a:p>
        </p:txBody>
      </p:sp>
      <p:sp>
        <p:nvSpPr>
          <p:cNvPr id="141" name="Google Shape;141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[REDACTED]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organizations, more individuals performing business tasks online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Usage of web services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Laziness, Mistakes, Lack of Knowledge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Interns beware 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Stephanie “Snow” Carruthers</a:t>
            </a:r>
            <a:endParaRPr/>
          </a:p>
        </p:txBody>
      </p:sp>
      <p:pic>
        <p:nvPicPr>
          <p:cNvPr id="142" name="Google Shape;14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2100" y="2311225"/>
            <a:ext cx="3274800" cy="245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Study - 2</a:t>
            </a:r>
            <a:endParaRPr/>
          </a:p>
        </p:txBody>
      </p:sp>
      <p:sp>
        <p:nvSpPr>
          <p:cNvPr id="148" name="Google Shape;148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@Matt + Macy’s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Open database on internet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 auth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Employee information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???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Responsible + Private disclosure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Contact corresponding personnel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Professional Report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Point of Contact rewarded 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Moral: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Be respectful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Go through proper disclosure </a:t>
            </a:r>
            <a:endParaRPr/>
          </a:p>
        </p:txBody>
      </p:sp>
      <p:pic>
        <p:nvPicPr>
          <p:cNvPr id="149" name="Google Shape;14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2" y="1626339"/>
            <a:ext cx="4470301" cy="246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 Time!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 !</a:t>
            </a:r>
            <a:endParaRPr/>
          </a:p>
        </p:txBody>
      </p:sp>
      <p:sp>
        <p:nvSpPr>
          <p:cNvPr id="160" name="Google Shape;160;p30"/>
          <p:cNvSpPr txBox="1"/>
          <p:nvPr>
            <p:ph idx="1" type="body"/>
          </p:nvPr>
        </p:nvSpPr>
        <p:spPr>
          <a:xfrm>
            <a:off x="247425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Pick a target organization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Perform OSINT using at least 3 tools/frameworks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Practice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Find out things that you did not know before about the organization 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theHarvester, Recon-ng, Spiderfoot v.3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Serious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Create a profile of the target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Find weakness/weakest point that could be used for Red Team Engagement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Notes </a:t>
            </a:r>
            <a:endParaRPr/>
          </a:p>
        </p:txBody>
      </p:sp>
      <p:sp>
        <p:nvSpPr>
          <p:cNvPr id="166" name="Google Shape;166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Free shodan Pog god bless america (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https://help.shodan.io/the-basics/account-faq</a:t>
            </a:r>
            <a:r>
              <a:rPr lang="en"/>
              <a:t>) 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 LIVE OSINT along with the presentation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Ask people to share the screen upon finding “the good stuff”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Reinforce OSINT related TTP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TTP by each domain (people, location, code, image, email format, dns, etc.)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RVAPT - 2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Passive Enumeration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Intelligence/Information Gathering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is Passive Enumeration?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Real World Usage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Tools &amp; Frameworks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Warning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Lab Time 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152477"/>
            <a:ext cx="4454000" cy="3340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Intelligence/Information Gathering 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"Intelligence(Information) Gathering is performing reconnaissance against a target to gather as much information as possible to be utilized when penetrating the target during the vulnerability assessment and exploitation phases." - PTES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Terminology - Intelligence Gathering, Enumeration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Intelligence Gathering →  Umbrella term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Active Enumeration →  Gathering information through active interaction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Passive Enumeration / OSINT </a:t>
            </a:r>
            <a:br>
              <a:rPr lang="en"/>
            </a:b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Vague terminologies → “Enumeration”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278063" y="359240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Enumerate?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4793" y="944600"/>
            <a:ext cx="4707175" cy="264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Enumeration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Offensive Security Fundamentals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Target, Research, (struggle), Exploitation, Report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Importance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“If you know the enemy and know yourself, you need not fear the result of a hundred battles” - Sun Tzu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Key Questions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is it?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is the context?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does it do?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can I get from it?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do I need?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Time Management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Passive Enumeration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7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Enumeration performed without directly interacting with the target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Archived information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Indexed information</a:t>
            </a:r>
            <a:r>
              <a:rPr lang="en"/>
              <a:t>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OSINT: Open Source Intelligence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“Interaction”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 network traffic between two party 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Purpose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Create a profile, Look at the Big Picture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Set the environment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Actually gain sensitive information </a:t>
            </a:r>
            <a:br>
              <a:rPr lang="en"/>
            </a:br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6500" y="2344950"/>
            <a:ext cx="3655800" cy="243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can we get out of OSINT?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Passive Enumeration - 2</a:t>
            </a:r>
            <a:endParaRPr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Target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Usually Organizations 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Types of Information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Physical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Human Resources - Org Chart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Metadata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Infrastructure Asset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Network block, Subdomains, Tech stacks, Applications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Financial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Archives - Wayback machine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Employees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Assets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