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284f1a7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284f1a7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ec96ed0e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ec96ed0e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284f1a74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284f1a74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ec96ed0e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ec96ed0e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deedc9f3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deedc9f3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ec96ed0ef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ec96ed0ef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ec96ed0ef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ec96ed0e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ec96ed0e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ec96ed0e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ec96ed0ef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ec96ed0ef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ec96ed0ef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ec96ed0ef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c96ed0e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c96ed0e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ec96ed0ef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ec96ed0ef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c96ed0e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c96ed0e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ec96ed0e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ec96ed0e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deedc9f3a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deedc9f3a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ec96ed0e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ec96ed0e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ec96ed0e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ec96ed0e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c96ed0e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c96ed0e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ec96ed0ef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ec96ed0ef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RVAPT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Enumeration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875" y="1058050"/>
            <a:ext cx="6303073" cy="393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</a:t>
            </a:r>
            <a:r>
              <a:rPr lang="en"/>
              <a:t>Cont.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 Discovery - nmap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</a:t>
            </a:r>
            <a:r>
              <a:rPr lang="en"/>
              <a:t>map -sn --min-parallelism 50 --max-parallelism 100 -n </a:t>
            </a:r>
            <a:r>
              <a:rPr lang="en"/>
              <a:t>-T4 </a:t>
            </a:r>
            <a:r>
              <a:rPr lang="en"/>
              <a:t>-oA subnet_ping </a:t>
            </a:r>
            <a:r>
              <a:rPr lang="en"/>
              <a:t>&lt;ip/CIDR&gt;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Formatting: nmap -sn -n 10.2.200.0/23 | grep 'Nmap scan report for' | cut -f 5 -d ' ' &gt; nmap/live_hosts.txt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then use -iL to import the list during portscan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* What if host has ICMP enabled? use  -Pn </a:t>
            </a:r>
            <a:r>
              <a:rPr lang="en"/>
              <a:t> and scan common ports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 Scanning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</a:t>
            </a:r>
            <a:r>
              <a:rPr lang="en"/>
              <a:t>map -p- --max-retries 2 -T4 -v -oA full_tcp </a:t>
            </a:r>
            <a:r>
              <a:rPr lang="en"/>
              <a:t>&lt;ip&gt;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</a:t>
            </a:r>
            <a:r>
              <a:rPr lang="en"/>
              <a:t>map -p- --max-retries 1 -T4 -sU -oA full_udp </a:t>
            </a:r>
            <a:r>
              <a:rPr lang="en"/>
              <a:t>&lt;ip&gt;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Detailed - Banner Grab + Basic Vuln Scan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</a:t>
            </a:r>
            <a:r>
              <a:rPr lang="en"/>
              <a:t>map -sCV -T4 -v -p&lt;ports&gt; -oA detailed_tcp </a:t>
            </a:r>
            <a:r>
              <a:rPr lang="en"/>
              <a:t>&lt;ip&gt;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Sexy - For the minimalists ;)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Bash Port Scan One-Liner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00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for port in {1..65535}; do timeout 1 bash -c "echo &gt;/dev/tcp/10.3.16.128/$port" &gt;/dev/null 2&gt;&amp;1 &amp;&amp; echo "port $port is open"; done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927" y="2394852"/>
            <a:ext cx="4008726" cy="24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Enumeration - Application 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application is this?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it do?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Tech Stack 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LAMP - Dynamic Web Sites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 - Full Web Application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Directories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Gobuster, dirbuster, wfuzz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Endpoint Parameters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GET, POST,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business logic does this endpoint have?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Looking at source code, robots.txt, SSL certificate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Gobuster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gobuster dir -w &lt;wordlist&gt; -u &lt;url&gt; -t 20 -x php,html,txt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Nikto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nikto -h &lt;url&gt;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Wfuzz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wfuzz -w &lt;wordlist&gt; --hc 404 http://example.com/FUZZ -t 20 -x php,html,txt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Enumeration - Active Directory	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Basics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Domain, Tree, Network, Trust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Users, groups, built-in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Computers, ACLs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Shares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Sensitive Files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Fileservers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DC </a:t>
            </a:r>
            <a:endParaRPr/>
          </a:p>
        </p:txBody>
      </p:sp>
      <p:pic>
        <p:nvPicPr>
          <p:cNvPr descr="Image result for bloodhound"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200" y="1933125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lood icon" id="146" name="Google Shape;1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568656">
            <a:off x="6029575" y="2649338"/>
            <a:ext cx="310650" cy="310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lood icon" id="147" name="Google Shape;1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3475" y="3087900"/>
            <a:ext cx="310650" cy="310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lood icon" id="148" name="Google Shape;1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672773">
            <a:off x="6932725" y="3310950"/>
            <a:ext cx="310650" cy="310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lood icon" id="149" name="Google Shape;1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4125" y="2705350"/>
            <a:ext cx="310650" cy="3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- Outdated (RIP PS)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Tools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PowerView.ps1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Microsoft.ActiveDirectory.Management.dll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SharpXYZ - C#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Get-ADDomain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Get-ADDomainController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Get-ADUser -Filter * -Properties *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Get-ADGroup -Filter * | select Name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Invoke-ShareFinder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Invoke-FileFinder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Invoke-UserHunter  → Find all current DA session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Find-LocalAdminAccess → Find all machines that current user has local admin access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practice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OWASP</a:t>
            </a:r>
            <a:r>
              <a:rPr lang="en"/>
              <a:t> juice shop</a:t>
            </a:r>
            <a:r>
              <a:rPr lang="en"/>
              <a:t> (VM)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CSRF-Minefield (VM)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DAMN vulnerable web application</a:t>
            </a:r>
            <a:r>
              <a:rPr lang="en"/>
              <a:t> (Application)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Bee-box</a:t>
            </a:r>
            <a:r>
              <a:rPr lang="en"/>
              <a:t> (Application)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WebGoat (Application)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HacktheBox (</a:t>
            </a:r>
            <a:r>
              <a:rPr lang="en"/>
              <a:t>Platform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Vulnhub </a:t>
            </a:r>
            <a:r>
              <a:rPr lang="en"/>
              <a:t>(Website)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your own LAB!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350" y="270750"/>
            <a:ext cx="2800350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9"/>
          <p:cNvPicPr preferRelativeResize="0"/>
          <p:nvPr/>
        </p:nvPicPr>
        <p:blipFill rotWithShape="1">
          <a:blip r:embed="rId4">
            <a:alphaModFix/>
          </a:blip>
          <a:srcRect b="0" l="0" r="0" t="41738"/>
          <a:stretch/>
        </p:blipFill>
        <p:spPr>
          <a:xfrm>
            <a:off x="6225925" y="3375499"/>
            <a:ext cx="2391450" cy="13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was a lot...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700" y="174650"/>
            <a:ext cx="3419550" cy="47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6186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 Anything?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250" y="1115700"/>
            <a:ext cx="4349512" cy="24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Time!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Enumeration - Review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Active Enumeration?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Active Enumeration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Network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Application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Active Directory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Services and You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Lab Time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7"/>
            <a:ext cx="4454000" cy="334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Enumeration - Review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Enumeration?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Importance?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Questions?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075" y="373963"/>
            <a:ext cx="4463225" cy="43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Enumeration - Review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Gather information about the target, in order to use it for later phases - Vulnerability Assessment, Penetration Testing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Importance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Questions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it?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context?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does it do?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can I get from it?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do I need? </a:t>
            </a:r>
            <a:br>
              <a:rPr lang="en"/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3953888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BACK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000" y="347800"/>
            <a:ext cx="2374000" cy="360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Enumeration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Enumeration performed through directly interacting with the target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Valid Requests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Malformed Requests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LOT of Requests - Bruteforcing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 Requests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Loose Configuration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Lack of Security Awareness → “That’ll be fine, np”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Malformed Requests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Taking advantage of error messages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LOT of Requests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allowed: Ask valid questions, A LOT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Enumeration - Network 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hosts are in this network? Which of them are important?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 they interact with each other?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Discovery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 Discovery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Map all hosts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Focus on hostnames - Real World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 Scan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Map all network services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TCP/UDP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 Enumeration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Oh boy we have lot to cover 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700" y="2014325"/>
            <a:ext cx="4221974" cy="237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and You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(21) FTP - File Transfer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Anonymous login, Read/Write Permission, Chroot, File Execution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(22) SSH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Bruteforce, Password Spraying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(25) SMTP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Username verification → bruteforcing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(53) DNS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Zone Transfer - zonetransfer.me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Subdomain bruteforce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(139/445) SMB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Null Session, MS08/17 - RCE, Read/Write permission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(1433/3306/5432/27017) DB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Anonymous login, weak password, read/write permission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