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113c707c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113c707c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f2b6f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f2b6f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f2b6f7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f2b6f7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0c52c3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0c52c3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13c70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13c70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113c70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113c70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30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113c70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113c70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10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113c70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113c70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10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113c70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113c70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20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113c70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113c70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1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e6178d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e6178d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113c70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113c70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1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113c70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113c70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1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113c70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113c70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1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113c707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113c70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0c52c3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0c52c3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113c707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113c707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Infrastructure VPN is ready → Form is already out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form is only for testing out the VPN connection - nothing is open as of right now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Competition Timeline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4/6 ~ 4/20 - 2 Week, Remote → Offline meeting is also possible + Free Pizza POGGERS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information to come around Mid~Late March.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CPTC → TBD, Gotta talk with Prof.Olson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e6178d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e6178d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e6178d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e6178d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113c707c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113c707c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0c52c3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0c52c3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f2b6f7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ef2b6f7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Stuart about his opinion on this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f2b6f7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f2b6f7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exploit-db.com/exploits/4700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exploit-db.com/exploits/18565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exploit-db.com/exploits/48066" TargetMode="External"/><Relationship Id="rId4" Type="http://schemas.openxmlformats.org/officeDocument/2006/relationships/hyperlink" Target="https://www.exploit-db.com/exploits/47798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exploit-db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RVAPT - 4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 - 1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Technical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43416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&amp; Sink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does the data flow?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Source → Processing → Sink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sources do I have control over?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intended processing + intended behavior?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I modify the source → change the processing logic?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1900"/>
            <a:ext cx="4434200" cy="17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5428650" y="3583325"/>
            <a:ext cx="30936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Source? Processing? Sink?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Non Technical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not all about fancy exploits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0 = The Human Layer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Misconfiguration, Insecure by Default, Laziness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Misconfiguration = Technical incompetence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“Why would anyone do that?!”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By Default = Flawed design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Laziness = “I’ll get to that later”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</a:t>
            </a:r>
            <a:r>
              <a:rPr lang="en"/>
              <a:t>dmin:admin root:toor admin:password appname:appname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25" y="4064799"/>
            <a:ext cx="6597075" cy="9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Exploits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258000" y="1152475"/>
            <a:ext cx="46197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Exploits = Exploits that has been published to the public, mostly for Proof of Concept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Irresponsible disclosures do exist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“Fragile”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 Find target’s public exploit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2. Understand the exploit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3. Modify the exploit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Destination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Payloads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4. Send it 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125" y="1562713"/>
            <a:ext cx="3847174" cy="15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 and Penetration Testing 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Things to watch out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behavior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Artifact creation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in doubt?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using exploitation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down the exploitation steps.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Exploit Development during engagement 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to none exploit development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have much time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050" y="3958526"/>
            <a:ext cx="5880200" cy="1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nalysis meme"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26" y="1058425"/>
            <a:ext cx="5473300" cy="30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problem 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37741"/>
          <a:stretch/>
        </p:blipFill>
        <p:spPr>
          <a:xfrm>
            <a:off x="3807700" y="551475"/>
            <a:ext cx="5105149" cy="41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problem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37741"/>
          <a:stretch/>
        </p:blipFill>
        <p:spPr>
          <a:xfrm>
            <a:off x="3807700" y="551475"/>
            <a:ext cx="5105149" cy="41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38" y="1318050"/>
            <a:ext cx="61626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problem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00" y="1017725"/>
            <a:ext cx="65950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problem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25" y="1377250"/>
            <a:ext cx="6338025" cy="31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200" y="1017725"/>
            <a:ext cx="4507800" cy="35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problem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925" y="-10350"/>
            <a:ext cx="5262675" cy="48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problem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https://www.exploit-db.com/exploits/47000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./ssoauth/src/main/java/org/springframework/security/oauth2/provider/endpoint/DefaultRedirectResolver.java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ssoauth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problem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https://www.exploit-db.com/exploits/18565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./core/lib/router.php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problem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~/Documents/rvapt/exploitation/plus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https://www.exploit-db.com/exploits/48066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deluser.php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https://www.exploit-db.com/exploits/47798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pass_reset.php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https://www.exploit-db.com/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liveoverflow.com + youtube (@liveoverflow)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ctftime.org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picoCTF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Portswigger Academy (webapp)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Time 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688" y="3551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&amp; Infrastructure </a:t>
            </a:r>
            <a:br>
              <a:rPr lang="en"/>
            </a:br>
            <a:r>
              <a:rPr lang="en"/>
              <a:t>Announcement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338" y="803650"/>
            <a:ext cx="3231325" cy="2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Details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Exploitation - </a:t>
            </a:r>
            <a:r>
              <a:rPr lang="en"/>
              <a:t>Example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Exploits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Exploitation and Penetration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600" y="1017725"/>
            <a:ext cx="4110699" cy="308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 - Concept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Vulnerability?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 - Concept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PTES = “The exploitation phase of a penetration test focuses solely on establishing access to a system or resource by bypassing security restrictions.”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= Making a system to perform unintended behaviors which has </a:t>
            </a:r>
            <a:r>
              <a:rPr b="1" lang="en"/>
              <a:t>security implications</a:t>
            </a:r>
            <a:r>
              <a:rPr lang="en"/>
              <a:t>, by taking advantage of </a:t>
            </a:r>
            <a:r>
              <a:rPr b="1" lang="en"/>
              <a:t>vulnerability</a:t>
            </a:r>
            <a:r>
              <a:rPr lang="en"/>
              <a:t>(ies).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Implications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Impact on CIA 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 = Flaws in design/implementation of a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 World = Flaws ( + mistakes + laziness ) in design/implmentation of a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 - Types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famous, Most desired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play, hard to master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in-depth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public exploits most of the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Exploitation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Extremely</a:t>
            </a:r>
            <a:r>
              <a:rPr lang="en"/>
              <a:t> in-depth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network 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Buffer overflows, ROP, Heap Exploitation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488" y="816838"/>
            <a:ext cx="37433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075" y="3040650"/>
            <a:ext cx="3704176" cy="18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500" y="1971848"/>
            <a:ext cx="3743325" cy="59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 - Details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Anatomy</a:t>
            </a:r>
            <a:r>
              <a:rPr lang="en"/>
              <a:t> of Exploitation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 Enumeration + Research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 Vulnerability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2. Exploitation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3. Payload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4. Delivery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I find Vulnerability + Exploits?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White/Grey/Black box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Enumeration &amp;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Fuzzing - Not going to explain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 custom exploit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Exploits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THiNGs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125" y="1214900"/>
            <a:ext cx="4381875" cy="32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system do?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