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1323b6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1323b6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1323b66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1323b66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1323b66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1323b66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1323b6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1323b6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1323b6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1323b6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1323b6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1323b6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4268e8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4268e8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4268e8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4268e8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1323b66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1323b66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11323b6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11323b6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1323b66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1323b66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1323b6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1323b6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1323b6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1323b6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1323b66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1323b66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1323b6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1323b6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1323b6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1323b6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1323b6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1323b6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wisskyrepo/PayloadsAllTheThings/blob/master/Methodology%20and%20Resources/Active%20Directory%20Attack.md#open-shares" TargetMode="External"/><Relationship Id="rId4" Type="http://schemas.openxmlformats.org/officeDocument/2006/relationships/hyperlink" Target="https://www.fuzzysecurity.com/tutorials/16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95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RVAPT 6 </a:t>
            </a:r>
            <a:br>
              <a:rPr lang="en"/>
            </a:br>
            <a:r>
              <a:rPr lang="en"/>
              <a:t>Post Exploitation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 - Linux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Linenum.sh, linuxprivchecker.py, linpeas.sh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Closer look at interfaces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DMZ - Usually linux boxes for running services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processes are running, and what does this server do?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Beware of Virtualized </a:t>
            </a:r>
            <a:r>
              <a:rPr lang="en"/>
              <a:t>environment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Outdated softwares &amp; Local Privilege Escalation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Errors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scripts, bash_history, ssh keys, incorrect file permission, logs, 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Setuid, cronjobs, sudo rights, PATH misconfiguration, NFS share, services &amp; processes, weak service configuration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 - Windows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PEASS (Priv.Esc Awesome Scripts Suite), PowerUp.ps1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Error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Thank you end users! Thank you lazy sysadmins!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Unattended.xml, sysprep.xml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service configuration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directory permissions + DLL Hijacking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Unquoted Service Path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 - Domain 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PowerView.ps1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Spraying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Relaying attacks - Responder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Errors - Account comment, plaintext files …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Find-LocalAdminAccess -Verbose // Check hosts which we have local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Invoke-UserHunter -CheckAccess // Check hosts with Domain Admin session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Credential dumping through Mimikatz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a bunch more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Kerberoasting, Unconstrained Delegation, Constrained Delegation, Zero Logon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</a:t>
            </a:r>
            <a:r>
              <a:rPr lang="en"/>
              <a:t>echniques that cyber attackers, or "threat actors", use to progressively move through a network”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am I ?  - Enterprise networks can be enormous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the Big Picture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name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Connected subnets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my end game goal?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 - 2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Pretty straight forward after achieving Domain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 Remoting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WinRM as the background, think of it as default SSH in Windows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Enter-PSSession -Computername &lt;FQDN&gt; -Credentials &lt;domain\user&gt;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PSExec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SMB, open shares &amp; read/write permission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need local administrator account credential (due to write permission in shares)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Hash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ntlm hash of Domain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shares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WMI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“Techniques that attackers use to keep access to systems across the network”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for Red team engagements, much less for penetration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Team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“Persistence Testing”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“Assume Breach” Mindset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</a:t>
            </a:r>
            <a:r>
              <a:rPr lang="en"/>
              <a:t> client’s blue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for “going back”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all artifacts created - (test users, backdoors, agents…)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 all artifacts after during &amp; after engagements 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Mitre ATTACK Framework - Persistence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- Linux 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TODO: Finish the slide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- Windows 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 - Finish the slide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https://github.com/swisskyrepo/PayloadsAllTheThings/blob/master/Methodology%20and%20Resources/Active%20Directory%20Attack.md#open-shares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https://www.fuzzysecurity.com/tutorials/16.html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549425"/>
            <a:ext cx="8520600" cy="19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br>
              <a:rPr lang="en"/>
            </a:br>
            <a:br>
              <a:rPr lang="en"/>
            </a:br>
            <a:r>
              <a:rPr lang="en"/>
              <a:t>https://bit.ly/330YbZZ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0" y="985326"/>
            <a:ext cx="6000500" cy="33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46338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Life Cycle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Exploitation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Privilege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Lateral Movement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Persistence 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100" y="1095877"/>
            <a:ext cx="4454000" cy="33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Life Cycle Review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76150" y="3700200"/>
            <a:ext cx="85917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Privilege Escalation - </a:t>
            </a:r>
            <a:r>
              <a:rPr b="1" lang="en"/>
              <a:t>Internal Recon - Move Laterally - Maintain persistence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equally for Red Teaming &amp; Penetration Testing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650" y="1127950"/>
            <a:ext cx="7002099" cy="2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25" y="732550"/>
            <a:ext cx="5646749" cy="38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Exploitation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The purpose of the Post-Exploitation phase is to determine the value of the machine compromised and to maintain control of the machine for later use.”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 of the Data stored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in further compromising the network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“Now what?”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Privilege Escalation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Lateral Movement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Data Exfiltration)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information. Remember keywords, and research on your own!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things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Whoami?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machine am I on?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ostname, hostnamectl, lsb_release -a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 I in virtualized environment?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running_in_docker() </a:t>
            </a:r>
            <a:br>
              <a:rPr lang="en"/>
            </a:br>
            <a:r>
              <a:rPr lang="en"/>
              <a:t>{awk -F/ '$2 == "docker"' /proc/self/cgroup | read}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ports are opened? Firewalled?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etstat -tulpna, netstat -ano, http://portquiz.net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am I - Subnet,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p a, ipconfig /all, get-addomain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Watch out for multiple interfaces / dual homed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am I talking with?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rp -a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04" y="1477679"/>
            <a:ext cx="2766025" cy="2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exploiting a vulnerability, misconfiguration, human error to gain elevated access/status within the system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Access Control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Enumeration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Anomalies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Actually making the same mistake &amp; laziness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little talk about kernel exploitation </a:t>
            </a:r>
            <a:br>
              <a:rPr lang="en"/>
            </a:b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25" y="2111500"/>
            <a:ext cx="3904800" cy="14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