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9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33"/>
  </p:normalViewPr>
  <p:slideViewPr>
    <p:cSldViewPr snapToGrid="0">
      <p:cViewPr varScale="1">
        <p:scale>
          <a:sx n="90" d="100"/>
          <a:sy n="90" d="100"/>
        </p:scale>
        <p:origin x="9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81E8-26C5-445E-8EF1-569CCF27337F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266F-5357-4486-96F0-3722666A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53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81E8-26C5-445E-8EF1-569CCF27337F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266F-5357-4486-96F0-3722666A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81E8-26C5-445E-8EF1-569CCF27337F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266F-5357-4486-96F0-3722666A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7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81E8-26C5-445E-8EF1-569CCF27337F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266F-5357-4486-96F0-3722666A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4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81E8-26C5-445E-8EF1-569CCF27337F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266F-5357-4486-96F0-3722666A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24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81E8-26C5-445E-8EF1-569CCF27337F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266F-5357-4486-96F0-3722666A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8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81E8-26C5-445E-8EF1-569CCF27337F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266F-5357-4486-96F0-3722666A19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0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81E8-26C5-445E-8EF1-569CCF27337F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266F-5357-4486-96F0-3722666A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1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81E8-26C5-445E-8EF1-569CCF27337F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266F-5357-4486-96F0-3722666A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4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81E8-26C5-445E-8EF1-569CCF27337F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266F-5357-4486-96F0-3722666A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2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E8081E8-26C5-445E-8EF1-569CCF27337F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266F-5357-4486-96F0-3722666A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7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E8081E8-26C5-445E-8EF1-569CCF27337F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7D4266F-5357-4486-96F0-3722666A1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7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Light reflection in a lens">
            <a:extLst>
              <a:ext uri="{FF2B5EF4-FFF2-40B4-BE49-F238E27FC236}">
                <a16:creationId xmlns:a16="http://schemas.microsoft.com/office/drawing/2014/main" id="{F093D5A9-D643-22AE-5C84-A0877C5DB8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06" r="19988" b="-1"/>
          <a:stretch/>
        </p:blipFill>
        <p:spPr>
          <a:xfrm>
            <a:off x="-9886" y="10"/>
            <a:ext cx="7572605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66B1ED-65F3-2D95-9D6D-6D52035EBD1E}"/>
              </a:ext>
            </a:extLst>
          </p:cNvPr>
          <p:cNvSpPr txBox="1"/>
          <p:nvPr/>
        </p:nvSpPr>
        <p:spPr>
          <a:xfrm>
            <a:off x="8199520" y="726520"/>
            <a:ext cx="3794360" cy="233904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Convolutional Layers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And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 Filters in Image Recognition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C17F5-BCC8-B321-FBED-EC8050D586DA}"/>
              </a:ext>
            </a:extLst>
          </p:cNvPr>
          <p:cNvSpPr txBox="1"/>
          <p:nvPr/>
        </p:nvSpPr>
        <p:spPr>
          <a:xfrm>
            <a:off x="8199520" y="3792438"/>
            <a:ext cx="399248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Juan Holmes</a:t>
            </a:r>
          </a:p>
          <a:p>
            <a:pPr algn="ctr"/>
            <a:r>
              <a:rPr lang="en-US" sz="2400" dirty="0"/>
              <a:t>Esther </a:t>
            </a:r>
            <a:r>
              <a:rPr lang="en-US" sz="2400" dirty="0" err="1"/>
              <a:t>Odaibo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859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B255F6B-EA27-4FA5-1EC4-FAE434224DA8}"/>
              </a:ext>
            </a:extLst>
          </p:cNvPr>
          <p:cNvSpPr txBox="1"/>
          <p:nvPr/>
        </p:nvSpPr>
        <p:spPr>
          <a:xfrm>
            <a:off x="1989221" y="705853"/>
            <a:ext cx="280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of the Letter 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64B33D-6B88-79C6-74F2-D95FA4027CDF}"/>
              </a:ext>
            </a:extLst>
          </p:cNvPr>
          <p:cNvSpPr txBox="1"/>
          <p:nvPr/>
        </p:nvSpPr>
        <p:spPr>
          <a:xfrm>
            <a:off x="7685292" y="781147"/>
            <a:ext cx="280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of the letter T</a:t>
            </a:r>
          </a:p>
        </p:txBody>
      </p:sp>
      <p:pic>
        <p:nvPicPr>
          <p:cNvPr id="3" name="Picture 2" descr="A graph with a red line drawn on it&#10;&#10;Description automatically generated">
            <a:extLst>
              <a:ext uri="{FF2B5EF4-FFF2-40B4-BE49-F238E27FC236}">
                <a16:creationId xmlns:a16="http://schemas.microsoft.com/office/drawing/2014/main" id="{BA85E70B-06D2-57A4-95B2-F1C6DC295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529" y="1392237"/>
            <a:ext cx="4512894" cy="4073525"/>
          </a:xfrm>
          <a:prstGeom prst="rect">
            <a:avLst/>
          </a:prstGeom>
        </p:spPr>
      </p:pic>
      <p:pic>
        <p:nvPicPr>
          <p:cNvPr id="6" name="Picture 5" descr="A graph with a red line&#10;&#10;Description automatically generated">
            <a:extLst>
              <a:ext uri="{FF2B5EF4-FFF2-40B4-BE49-F238E27FC236}">
                <a16:creationId xmlns:a16="http://schemas.microsoft.com/office/drawing/2014/main" id="{CB3197F8-C65E-513E-461E-8982CCE56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53" y="2247899"/>
            <a:ext cx="6160903" cy="309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23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7288B38-8900-7165-8022-5E3A6C02B0BB}"/>
              </a:ext>
            </a:extLst>
          </p:cNvPr>
          <p:cNvSpPr txBox="1"/>
          <p:nvPr/>
        </p:nvSpPr>
        <p:spPr>
          <a:xfrm>
            <a:off x="6494585" y="375138"/>
            <a:ext cx="440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Sliding Filter for Vertical Edges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7BABA8-7681-FB6A-B68F-9A3D1A99C7B1}"/>
              </a:ext>
            </a:extLst>
          </p:cNvPr>
          <p:cNvSpPr txBox="1"/>
          <p:nvPr/>
        </p:nvSpPr>
        <p:spPr>
          <a:xfrm>
            <a:off x="6494584" y="3341672"/>
            <a:ext cx="440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Sliding  Filter for Horizontal Edges</a:t>
            </a:r>
          </a:p>
        </p:txBody>
      </p:sp>
      <p:pic>
        <p:nvPicPr>
          <p:cNvPr id="2" name="Picture 1" descr="A graph with a red line drawn on it&#10;&#10;Description automatically generated">
            <a:extLst>
              <a:ext uri="{FF2B5EF4-FFF2-40B4-BE49-F238E27FC236}">
                <a16:creationId xmlns:a16="http://schemas.microsoft.com/office/drawing/2014/main" id="{261EB99F-8EAB-FD72-6FE2-74DE24670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54" y="1489552"/>
            <a:ext cx="4512894" cy="4073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A2C9DF-6C32-AA97-334A-B26E7EB99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539" y="1070613"/>
            <a:ext cx="6658664" cy="8412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95E5B7-A455-988D-62CF-53841F0430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190" y="3839430"/>
            <a:ext cx="6658664" cy="62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0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iagram of a structure&#10;&#10;Description automatically generated with medium confidence">
            <a:extLst>
              <a:ext uri="{FF2B5EF4-FFF2-40B4-BE49-F238E27FC236}">
                <a16:creationId xmlns:a16="http://schemas.microsoft.com/office/drawing/2014/main" id="{DBDC3DC3-9644-4039-D25C-90AFCE3C1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83" y="1082643"/>
            <a:ext cx="9338733" cy="469271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434292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326</TotalTime>
  <Words>32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lionel.deluna-W6276947</dc:creator>
  <cp:lastModifiedBy>Holmes, Juan</cp:lastModifiedBy>
  <cp:revision>4</cp:revision>
  <dcterms:created xsi:type="dcterms:W3CDTF">2024-10-09T17:43:53Z</dcterms:created>
  <dcterms:modified xsi:type="dcterms:W3CDTF">2024-10-11T00:35:46Z</dcterms:modified>
</cp:coreProperties>
</file>