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874E5-1277-40BF-B62F-6C0211CFF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CCAD3-A887-4660-9C33-043D2F4A9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8D4BFF-AAD3-4A97-AD36-DCD24B6A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6C420B-D37B-48F1-AEE0-DD939645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72D6B6-333E-4DE7-A834-F2798AD8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2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B76D6-F19E-4802-B119-FC03F561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BA2B92-972A-4991-B189-0D8E2A692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6A5B7-9F95-4EF4-B5E0-B053EF0E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190CA4-F062-4FE7-B69B-E19631E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81DC65-04CC-47E9-89DB-B1429629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74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38655F-488D-4ACA-A279-9E1EF5E82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4D743B-5862-45DB-92DC-0E7B9FB4E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02878-9B47-42CE-B81E-A9D75EFE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CE71BE-19A0-4B61-A935-36FDA12B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E51667-4A70-4D98-B2F0-BA4B2D3D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61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A2BC0-DA30-47E7-8959-D9722B85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3F244-5AEA-4B86-9811-8B5D2352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E282EA-B443-48D9-AD8F-B36C4D52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A4A28-311F-4869-9B30-2086E2E4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78519-7595-4F56-95A4-A76A901A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39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46BB2-2944-4937-AC65-E7EEF27A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7581DA-AE97-4716-BD0D-79CCE7A8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621170-D3C0-4415-8881-E14D8884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47AEE9-7A87-4DC8-9101-18A3BE27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E0F00B-9229-4927-86C0-632851AC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28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D9D6F-5E84-430B-92E1-C24246B2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4A42B-C22A-44D4-862D-119B61C26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E6CDA1-8850-414D-B137-F0487E281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F4ED6C-C965-4E4B-B77E-6936DD7F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5D1774-1A5F-42BC-9BF7-160DB0A5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FF5ABD-708F-4206-8A7B-0B50C46F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69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26115-5FBB-440C-AC8E-F0037ECC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4F4BCD-24D6-4C29-9570-35723620C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772925-77FB-4EF2-9CCC-24B636017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34AA6A-9CB5-41F7-929E-B06E6FDFE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EC17BB-68CE-4280-AD9F-7690A3555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1DF97A-D916-4C7A-80F4-361FD8D5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5CA0D2-5D29-47F5-8FA8-A2B7FA67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5062DE-6764-4BD4-B37E-5A6A2C8C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74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4B020-6B87-4E0A-B45A-7B9879DF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FBBEDB-00EA-4A8D-B2C7-4A69436F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961991-6755-41BC-916C-A66CCAE9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0B4C4C-D6B5-4C11-989E-4F4F718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5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CA51EA-8D9C-462D-88EF-3AB79ACA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0EF277-EB2F-40D0-9AA0-AAB832D1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A6B195-E391-4853-86C9-26DF1CB7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80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D3D8A-23DE-4EA3-BBB3-1BC47FA0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BC8D8-4DFE-410F-BE9F-3B1FE4B5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70AA81-A1C1-4504-9F87-6190F70F5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06EFAF-1C8D-4CD7-A84A-FF285154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D13ED2-5028-472E-81EA-55A6B7C5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C44571-6267-40C2-80E5-6D10C1FC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41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32C3B-2444-4B60-B4FB-EF8FE9AB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B5DF96-1A16-46D0-910E-F4FD2D5E9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44B76A-F48A-467F-97A3-6B1AF573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131082-9389-445A-956D-B6E9189E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AC693E-EDD0-4E14-B875-A854D92A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CF88D5-98CD-42AF-93CC-CA18F48F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3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6CB07D-A899-4C47-BE84-D3ED3FEA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5A791E-A493-4F39-802F-53C6464BA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47E84-DB38-428B-9324-9B4EF5547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84955E-EE2B-4FE3-A5BA-0E7CD5435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723C05-276C-4549-909E-78DE9ECA6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7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F2A1-0579-4C83-82BA-CD86427D6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113" y="570451"/>
            <a:ext cx="11073468" cy="942932"/>
          </a:xfrm>
        </p:spPr>
        <p:txBody>
          <a:bodyPr/>
          <a:lstStyle/>
          <a:p>
            <a:pPr algn="l"/>
            <a:r>
              <a:rPr lang="pt-BR" dirty="0">
                <a:latin typeface="Century Gothic" panose="020B0502020202020204" pitchFamily="34" charset="0"/>
              </a:rPr>
              <a:t>UX Design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68B87B-9DD9-47DA-8AF4-677285F41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113" y="1654115"/>
            <a:ext cx="11083254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dirty="0">
                <a:latin typeface="Century Gothic" panose="020B0502020202020204" pitchFamily="34" charset="0"/>
              </a:rPr>
              <a:t>Experiência do Usuário</a:t>
            </a:r>
          </a:p>
          <a:p>
            <a:pPr algn="l"/>
            <a:endParaRPr lang="pt-BR" dirty="0">
              <a:latin typeface="Century Gothic" panose="020B0502020202020204" pitchFamily="34" charset="0"/>
            </a:endParaRPr>
          </a:p>
          <a:p>
            <a:pPr algn="l"/>
            <a:r>
              <a:rPr lang="pt-BR" dirty="0">
                <a:latin typeface="Century Gothic" panose="020B0502020202020204" pitchFamily="34" charset="0"/>
              </a:rPr>
              <a:t>Luciano </a:t>
            </a:r>
            <a:r>
              <a:rPr lang="pt-BR" dirty="0" err="1">
                <a:latin typeface="Century Gothic" panose="020B0502020202020204" pitchFamily="34" charset="0"/>
              </a:rPr>
              <a:t>email</a:t>
            </a:r>
            <a:endParaRPr lang="pt-BR" dirty="0">
              <a:latin typeface="Century Gothic" panose="020B0502020202020204" pitchFamily="34" charset="0"/>
            </a:endParaRPr>
          </a:p>
          <a:p>
            <a:pPr algn="l"/>
            <a:r>
              <a:rPr lang="pt-BR" dirty="0">
                <a:latin typeface="Century Gothic" panose="020B0502020202020204" pitchFamily="34" charset="0"/>
              </a:rPr>
              <a:t>Matheus </a:t>
            </a:r>
            <a:r>
              <a:rPr lang="pt-BR" dirty="0" err="1">
                <a:latin typeface="Century Gothic" panose="020B0502020202020204" pitchFamily="34" charset="0"/>
              </a:rPr>
              <a:t>email</a:t>
            </a:r>
            <a:endParaRPr lang="pt-BR" dirty="0">
              <a:latin typeface="Century Gothic" panose="020B0502020202020204" pitchFamily="34" charset="0"/>
            </a:endParaRPr>
          </a:p>
          <a:p>
            <a:pPr algn="l"/>
            <a:r>
              <a:rPr lang="pt-BR" dirty="0">
                <a:latin typeface="Century Gothic" panose="020B0502020202020204" pitchFamily="34" charset="0"/>
              </a:rPr>
              <a:t>Victor </a:t>
            </a:r>
            <a:r>
              <a:rPr lang="pt-BR" dirty="0" err="1">
                <a:latin typeface="Century Gothic" panose="020B0502020202020204" pitchFamily="34" charset="0"/>
              </a:rPr>
              <a:t>email</a:t>
            </a:r>
            <a:endParaRPr lang="pt-B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96AC8-5F15-4973-A5A9-5961F1B4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União dos Papeis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470A3A-D2F3-453D-8230-6F01FC80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Desenvolvedores X Designers</a:t>
            </a:r>
          </a:p>
        </p:txBody>
      </p:sp>
    </p:spTree>
    <p:extLst>
      <p:ext uri="{BB962C8B-B14F-4D97-AF65-F5344CB8AC3E}">
        <p14:creationId xmlns:p14="http://schemas.microsoft.com/office/powerpoint/2010/main" val="143278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7C264-1E75-4E67-90AA-E260F6A9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Estratégias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253BD7-1CBF-4FD7-A368-176E23E2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Importância</a:t>
            </a:r>
          </a:p>
        </p:txBody>
      </p:sp>
    </p:spTree>
    <p:extLst>
      <p:ext uri="{BB962C8B-B14F-4D97-AF65-F5344CB8AC3E}">
        <p14:creationId xmlns:p14="http://schemas.microsoft.com/office/powerpoint/2010/main" val="22620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49D6F-8D7E-4F79-8400-B82A286F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115A1-080C-437A-98C5-74F5BD68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User Stories (Definição da estratégia)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Usuário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Tarefas detalhadas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Brainstorming (Geração de ideias)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Coletivo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Ideias 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19A63109-F09A-4AF7-978D-125B52AFF2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A10F21B1-5C40-4C58-8BE6-E32375EF02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6165F-473F-4557-B7CD-127698CD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BBDF0-C48B-47AB-99AD-6540F20C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Moodboard (Geração de ideias)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Quadro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Imagens relacionadas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Auditoria de Conteúdo (Planejamento do produto)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Listagem de conteúdo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Ajuda a obter detalhes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0B6F9A97-9FC7-46A0-8A05-B4E9558A17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FA4EFD53-924C-4E37-8016-EE2DB04866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4C203059-7668-594B-AF97-9B786CF91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76" y="367506"/>
            <a:ext cx="4225924" cy="291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78DEC-5A40-426D-B67E-46BEF70A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93EB5-A509-45A3-BCFF-43266BE0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Sitemap (Planejamento do produto)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Diagrama das páginas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Estrutura e navegação</a:t>
            </a:r>
          </a:p>
          <a:p>
            <a:endParaRPr lang="pt-BR" dirty="0"/>
          </a:p>
          <a:p>
            <a:r>
              <a:rPr lang="pt-BR" dirty="0">
                <a:latin typeface="Century Gothic" panose="020B0502020202020204" pitchFamily="34" charset="0"/>
              </a:rPr>
              <a:t>Análise de Métricas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Dados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Informações chaves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B57C8F6A-3750-4198-962B-4D07C61745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7A8B105B-A4BE-4830-AB58-34AFC5AB3B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B31C1473-0847-3844-B0DE-1689EE0EB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86" y="2295328"/>
            <a:ext cx="6337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3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00BB4-66A8-4F7F-B345-2CE40495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7E6CF-7B72-404C-A93A-BE4F580F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Pesquisa Quantitativa (Pesquisa e validação)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Pesquisa simples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Dados importantes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Protótipos (Desenho de interfaces)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Simples e rápido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Teste de aceitação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65B180D0-998E-4E4C-8CF3-BEF22E06E1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7B9A2A4E-8CD2-4142-AB6E-8B689008A7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2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40FF11A-4EEB-42BA-AB23-137610A57B8E}"/>
              </a:ext>
            </a:extLst>
          </p:cNvPr>
          <p:cNvSpPr txBox="1"/>
          <p:nvPr/>
        </p:nvSpPr>
        <p:spPr>
          <a:xfrm>
            <a:off x="1129004" y="2828835"/>
            <a:ext cx="3872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Century Gothic" panose="020B0502020202020204" pitchFamily="34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84209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483FA-E39F-6D48-8211-5AD78A45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Sumário/Agenda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B4B51-C9C6-4C41-8C1F-8E4A2266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37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F1E45-B60D-844F-90DA-6BEFF87D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ED627-CF6A-654A-857F-F95C3A9FC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27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67DF9-1C21-44C7-93C9-508FD14C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82F36EF-03C6-4CF9-9857-B8635F9AB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UX Design (User eXperience)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35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A85BD-BBA8-4B81-91F8-E3089F3C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AFCAB-DC65-4BEE-BC5D-BA7C1206A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O que é ser um usuário?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Experiências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Exemplos</a:t>
            </a:r>
          </a:p>
          <a:p>
            <a:pPr marL="0" indent="0">
              <a:buNone/>
            </a:pPr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UX para nós.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Conteúdos digitais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Aplicações</a:t>
            </a: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06CCC053-9840-419D-9CD1-DDED82EAC1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634F5698-4F7A-4C19-B489-ADC2BD740E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7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730A7-7272-4BFD-858C-A8AACA9E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Profissão em 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28F07-0793-4B9F-A781-219AFA81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O que um profissional em UX faz?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Meio campo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Camaleão</a:t>
            </a:r>
          </a:p>
          <a:p>
            <a:pPr marL="0" indent="0">
              <a:buNone/>
            </a:pPr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Quem pode se tornar um UX Designer?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Organização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Pensamento sistemático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Disposição de entendimento</a:t>
            </a: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0DFC9759-7F4B-4B60-8DFE-1C12350592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88A2DC19-55BE-4AE9-8840-759739AA86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752D0-9C60-4AE9-82C4-5057D72A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UX e suas especificidades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36E3F9-0CAD-4F9E-8C97-CC3A7FAA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Arquitetura da Informação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Organizar informações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Acessível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Usabilidade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Facilidade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Menor tempo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F8ED8AEF-CCD1-4CFE-9EC2-6C36DC821D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0DE37692-8C1D-44B2-B41B-F60CBB6A5E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2CAC2-2C79-45D7-84DA-996D634E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787"/>
            <a:ext cx="10515600" cy="1325563"/>
          </a:xfrm>
        </p:spPr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UX e suas especificidades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D5B183-8984-4C93-B74F-F2D6202E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Design de Interação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Interface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Ações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Taxonomia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Identificação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Classificação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466F668D-4197-49BA-BC17-159CA355FB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BEB8657B-CD65-477D-861A-D6B68A456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5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01BEB-81FF-4A8B-9A19-82579CF8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787"/>
            <a:ext cx="10515600" cy="1325563"/>
          </a:xfrm>
        </p:spPr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UX e suas especificidades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13426-1ADA-47C9-9A39-3DD9920E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Estratégia de Design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Porquês dos produtos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Como, Quem, Qual...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Pesquisa com os Usuários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Entendimento do público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Perguntas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C16BDDE5-6C8C-4A98-9E20-C44B085D11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B2DD7790-CDC5-4F0A-9128-A613B02446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65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215</Words>
  <Application>Microsoft Macintosh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Tema do Office</vt:lpstr>
      <vt:lpstr>UX Design</vt:lpstr>
      <vt:lpstr>Sumário/Agenda</vt:lpstr>
      <vt:lpstr>Objetivos</vt:lpstr>
      <vt:lpstr>Introdução</vt:lpstr>
      <vt:lpstr>Usuário</vt:lpstr>
      <vt:lpstr>Profissão em UX</vt:lpstr>
      <vt:lpstr>UX e suas especificidades</vt:lpstr>
      <vt:lpstr>UX e suas especificidades</vt:lpstr>
      <vt:lpstr>UX e suas especificidades</vt:lpstr>
      <vt:lpstr>União dos Papeis</vt:lpstr>
      <vt:lpstr>Estratégias e Métodos</vt:lpstr>
      <vt:lpstr>Métodos</vt:lpstr>
      <vt:lpstr>Métodos</vt:lpstr>
      <vt:lpstr>Métodos</vt:lpstr>
      <vt:lpstr>Métodos</vt:lpstr>
      <vt:lpstr>Apresentação do PowerPoint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Design</dc:title>
  <dc:creator>Daniel Victor</dc:creator>
  <cp:lastModifiedBy>Leonardo Ataide Minora</cp:lastModifiedBy>
  <cp:revision>23</cp:revision>
  <dcterms:created xsi:type="dcterms:W3CDTF">2018-06-24T23:23:54Z</dcterms:created>
  <dcterms:modified xsi:type="dcterms:W3CDTF">2018-07-03T22:37:53Z</dcterms:modified>
</cp:coreProperties>
</file>