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d8ee6151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d8ee6151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902907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d902907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d8ee6151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d8ee6151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d902907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d902907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8ee615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d8ee6151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d9029076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d9029076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8ee615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8ee615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8ee615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8ee615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8ee615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d8ee615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d8ee6151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d8ee6151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d8ee615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d8ee615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d8ee6151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d8ee6151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571750"/>
            <a:ext cx="7900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en Java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395650" y="440875"/>
            <a:ext cx="8161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 una forma abreviada de hacer estos dos pasos (Declarar e Instanciar) en una sola línea de código al igual que como lo hacíamos con cualquier Objeto.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6918300" y="1028700"/>
            <a:ext cx="22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2361300"/>
            <a:ext cx="51435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0" y="4323600"/>
            <a:ext cx="424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163350" y="813900"/>
            <a:ext cx="881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También existe una forma de declarar, instanciar e inicializar el array en una sola línea de código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943100"/>
            <a:ext cx="79819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0" y="1356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Cómo acceder a las posiciones de un array y asignar valores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248700" y="870450"/>
            <a:ext cx="8354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forma de acceder a los elementos de un arreglo es por medio de su posición (índice) en el arreglo a través de los [ ].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vez en la posición podemos asignarle el valor correspondiente según el tipo de dato del arreglo como a cualquier otra variable que estuvimos trabajando.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3" y="2559550"/>
            <a:ext cx="7979670" cy="2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350446" y="64925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Manipulación de </a:t>
            </a:r>
            <a:r>
              <a:rPr lang="es-419" sz="26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350450" y="544179"/>
            <a:ext cx="86478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Durante el desarrollo de nuestros programas nos vamos a encontrar con la necesidad de tener que 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recorrer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nuestros arreglos ya sea para 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cargarlos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para 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mostrar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sus contenidos por pantalla.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poder recorrer un arreglo vamos a necesitar conocer cuál es su longitud para tener un código más 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eficiente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Debido a que los arreglos son considerados como objetos, tenemos ciertas operaciones y métodos a disposición que pueden ayudarnos con estas necesidades.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50450" y="3149774"/>
            <a:ext cx="864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 instrucción nos devolverá la longitud total de nuestro arreglo (esté cargado o no)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467" y="3812547"/>
            <a:ext cx="4811766" cy="12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25" y="591105"/>
            <a:ext cx="8037253" cy="442116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</p:pic>
      <p:sp>
        <p:nvSpPr>
          <p:cNvPr id="237" name="Google Shape;237;p26"/>
          <p:cNvSpPr txBox="1"/>
          <p:nvPr/>
        </p:nvSpPr>
        <p:spPr>
          <a:xfrm>
            <a:off x="1027725" y="6105"/>
            <a:ext cx="744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Recorrer arreglos utilizando bucles repetitivos</a:t>
            </a:r>
            <a:endParaRPr sz="2600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79022" y="926986"/>
            <a:ext cx="94870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847200" y="37300"/>
            <a:ext cx="744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Recorrer arreglos utilizando bucles repetitivos</a:t>
            </a:r>
            <a:endParaRPr sz="2600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283427" y="949575"/>
            <a:ext cx="67612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55" y="711200"/>
            <a:ext cx="7901018" cy="430106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50925" y="790750"/>
            <a:ext cx="7900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String.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principales para operar con Strings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Introducción a los Arrays (Arreglos) en Java.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 Declarar, Instanciar e Inicializar un array.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Manipulación de los arrays.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260000" y="305225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String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39100" y="890225"/>
            <a:ext cx="8466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clase String en Java es una de las clases más utilizadas en el lenguaje, y se utiliza para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representar y manipular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cadenas de caracteres.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una clase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lo que significa que no puede ser subclasificada (heredada), y sus objetos son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inmutables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lo que significa que una vez que se crea un objeto String, no se puede modificar su contenido.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2992700"/>
            <a:ext cx="55054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220300" y="4386725"/>
            <a:ext cx="8704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clase String proporciona muchos métodos para manipular y trabajar con cadenas, incluyendo: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0" y="623625"/>
            <a:ext cx="899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 : devuelve la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longitud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cadena.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175" y="67650"/>
            <a:ext cx="40100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0" y="2171550"/>
            <a:ext cx="457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charAt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index) : devuelve el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carácter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el índice especificado.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875" y="1847850"/>
            <a:ext cx="37433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0" y="3679825"/>
            <a:ext cx="3256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concat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str) :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concatena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cadena especificada al final de la cadena actual.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825" y="3632623"/>
            <a:ext cx="5741375" cy="12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/>
        </p:nvSpPr>
        <p:spPr>
          <a:xfrm>
            <a:off x="0" y="151138"/>
            <a:ext cx="4753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equals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obj) : compara la cadena actual con el objeto especificado para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determinar si son iguales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275" y="56525"/>
            <a:ext cx="43053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56525" y="2367688"/>
            <a:ext cx="4753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indexOf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str) : devuelve la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posición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primer carácter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subcadena especificada dentro de la cadena actual.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625" y="2210090"/>
            <a:ext cx="3674950" cy="14375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56525" y="3792325"/>
            <a:ext cx="375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trim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 : devuelve una copia de la cadena actual sin espacios en blanco al inicio y al final.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700" y="3781648"/>
            <a:ext cx="5061864" cy="119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0" y="293850"/>
            <a:ext cx="896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substring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beginIndex,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endIndex) : devuelve una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subcadena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cadena actual que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comienza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el índice especificado y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termina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el índice especificado (el carácter en el índice endIndex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está incluido en la subcadena).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675" y="1129263"/>
            <a:ext cx="43719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101675" y="2275400"/>
            <a:ext cx="3069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toUpperCase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 : devuelve una copia de la cadena actual en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MAYÚSCULAS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675" y="2164913"/>
            <a:ext cx="58959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136175" y="378975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toLowerCase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 : devuelve una copia de la cadena actual en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minúsculas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675" y="3667275"/>
            <a:ext cx="5895974" cy="141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353000" y="1017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Introducción a los Arrays 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8" y="686750"/>
            <a:ext cx="8302327" cy="43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152400" y="2034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Formas de declarar un array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02800" y="788450"/>
            <a:ext cx="8863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Declarar una variable es indicarle al programa que va a existir un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espacio de memoria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reservado con un nombre identificatorio único.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indicar que esta variable va a ser una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colección de datos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debemos colocar los </a:t>
            </a:r>
            <a:r>
              <a:rPr lang="es-419" sz="2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[ ]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antes o después de definir el nombre de nuestro arreglo. Lo más común es colocarlo después del nombre.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798600"/>
            <a:ext cx="47815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282625" y="203475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Forma de instanciar un array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50450" y="1032450"/>
            <a:ext cx="8331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vimos anteriormente, un Array es considerado como un Objeto en Java, debido a esto, debe crearse una instancia de este objeto.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sintaxis es similar a las instancias de los objetos que veníamos trabajando, pero hay una pequeña diferencia, el constructor.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4150"/>
            <a:ext cx="8839199" cy="22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Presentación en pantalla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Montserrat</vt:lpstr>
      <vt:lpstr>Lato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3</cp:revision>
  <dcterms:modified xsi:type="dcterms:W3CDTF">2024-08-09T03:04:14Z</dcterms:modified>
</cp:coreProperties>
</file>