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7" r:id="rId11"/>
    <p:sldId id="263" r:id="rId12"/>
    <p:sldId id="264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23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c0978f0c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c0978f0c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c0978f0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c0978f0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5e01a5e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5e01a5e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5e01a5ed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5e01a5ed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5e01a5ed2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5e01a5ed2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0978f0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0978f0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3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0978f0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0978f0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1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371200" y="2571750"/>
            <a:ext cx="79005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6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Encapsulamiento. Clases Abstractas.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Métodos abstractos.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585350" y="42797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Métodos abstractos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85350" y="1206902"/>
            <a:ext cx="815225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→ Un método abstracto se caracteriza por dos detalles: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Está precedido por la palabra clave </a:t>
            </a:r>
            <a:r>
              <a:rPr lang="es-ES" sz="16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abstract</a:t>
            </a:r>
            <a:r>
              <a:rPr lang="es-ES" sz="16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</a:t>
            </a:r>
            <a:r>
              <a:rPr lang="es-ES" sz="16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tiene cuerpo </a:t>
            </a:r>
            <a:r>
              <a:rPr lang="es-ES" sz="16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 su encabezado termina con punto y coma.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→ Si un método se declara como abstracto, se debe marcar la clase como abstracta → No puede haber métodos abstractos en una clase concreta.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→ Los métodos abstractos deben implementarse en las clases concretas (subclases). → @Override </a:t>
            </a:r>
            <a:endParaRPr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30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8" y="338667"/>
            <a:ext cx="8861778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19">
            <a:extLst>
              <a:ext uri="{FF2B5EF4-FFF2-40B4-BE49-F238E27FC236}">
                <a16:creationId xmlns:a16="http://schemas.microsoft.com/office/drawing/2014/main" id="{FC093499-192B-B8CD-5C0A-9D54DAAF0434}"/>
              </a:ext>
            </a:extLst>
          </p:cNvPr>
          <p:cNvSpPr txBox="1"/>
          <p:nvPr/>
        </p:nvSpPr>
        <p:spPr>
          <a:xfrm>
            <a:off x="6658772" y="134465"/>
            <a:ext cx="2959361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ejemplo de clase abstracta</a:t>
            </a:r>
            <a:endParaRPr sz="26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21022C94-A33E-7EEF-125F-0DA8D0A69C0A}"/>
              </a:ext>
            </a:extLst>
          </p:cNvPr>
          <p:cNvSpPr/>
          <p:nvPr/>
        </p:nvSpPr>
        <p:spPr>
          <a:xfrm>
            <a:off x="5700889" y="338667"/>
            <a:ext cx="812800" cy="508000"/>
          </a:xfrm>
          <a:prstGeom prst="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293510"/>
            <a:ext cx="7969956" cy="458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50925" y="790750"/>
            <a:ext cx="79005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Encapsulamiento.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Clases Abstractas.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 abstractos.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327825" y="21480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Encapsulamiento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27825" y="799800"/>
            <a:ext cx="8207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encapsulamiento en Java se refiere al mecanismo de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ocultar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los detalles internos de una clase y proporcionar </a:t>
            </a:r>
            <a:r>
              <a:rPr lang="es-419" sz="16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s-419" sz="1600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interfaz pública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acceder a los datos y métodos de la clase.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27825" y="2325450"/>
            <a:ext cx="651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Ventajas</a:t>
            </a:r>
            <a:endParaRPr sz="20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97900" y="2717055"/>
            <a:ext cx="73083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Ayuda a mantener la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integridad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los datos de la clase.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que los cambios internos de la clase sean más fáciles de realizar.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la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reutilización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 código.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la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seguridad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 código.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373050" y="28185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Ejemplo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73050" y="1712300"/>
            <a:ext cx="651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Definición de los atributos de clase 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0" y="2249975"/>
            <a:ext cx="3317677" cy="14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4086578" y="1153050"/>
            <a:ext cx="5057422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 públicos para acceder y modificar los datos 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623" y="1700050"/>
            <a:ext cx="4730044" cy="20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4489650" y="3774925"/>
            <a:ext cx="4335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Debe crearse un método para obtener el dato (</a:t>
            </a:r>
            <a:r>
              <a:rPr lang="es-419" sz="1500" b="1" i="1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r>
              <a:rPr lang="es-419" sz="15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y otro para modificarlo (</a:t>
            </a:r>
            <a:r>
              <a:rPr lang="es-419" sz="1500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r>
              <a:rPr lang="es-419" sz="15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por cada uno de los atributos.</a:t>
            </a:r>
            <a:endParaRPr sz="1500" i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440875" y="1037150"/>
            <a:ext cx="651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Clase Gato: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426974"/>
            <a:ext cx="8601428" cy="31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2961750" y="1740875"/>
            <a:ext cx="6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61950" y="325200"/>
            <a:ext cx="834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Utilizando los métodos públicos para acceder y modificar los datos :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410425" y="36627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¿Qué es la abstracción?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10425" y="1023021"/>
            <a:ext cx="83223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* Es uno de los pilares de la POO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* Consiste en la capacidad de representar un objeto en su </a:t>
            </a: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forma más esencial, abstracta y general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,  sin preocuparse por los detalles específicos de su implementación.</a:t>
            </a:r>
            <a:endParaRPr sz="18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112" y="2731912"/>
            <a:ext cx="3105720" cy="2188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75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410425" y="36627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Ventajas de la abstracción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10424" y="1371436"/>
            <a:ext cx="8248153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encapsular la complejidad de un objeto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separar la implementación de sus métodos públicos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lo cual: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facilita la </a:t>
            </a: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comprensión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el </a:t>
            </a: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mantenimiento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código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permite una mayor </a:t>
            </a: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modularidad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reutilización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 mismo.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585350" y="42797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Clases abstractas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85300" y="1285806"/>
            <a:ext cx="8095856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clase abstracta es una clase similar a una clase concreta (posee atributos y métodos), pero la gran diferencia es que 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es una clase que </a:t>
            </a: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 SE PUEDE INSTANCIAR DIRECTAMENTE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sino que 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 utiliza como una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plantilla o modelo 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definir las características y el comportamiento común de un conjunto de clases relacionadas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585350" y="42797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Clases abstractas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85350" y="1152835"/>
            <a:ext cx="8028072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 definen mediante la palabra clave "</a:t>
            </a:r>
            <a:r>
              <a:rPr lang="es-419" sz="1800" b="1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" en la declaración de clase.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* Pueden contener tanto métodos concretos como métodos abstractos,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pero </a:t>
            </a:r>
            <a:r>
              <a:rPr lang="es-ES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tienen una condición: </a:t>
            </a:r>
            <a:r>
              <a:rPr lang="es-E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 menos uno de sus métodos debe ser abstracto.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* Si las clases abstractas no se pueden instanciar… ¿pueden tener constructores?... Sí!!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posible definir constructores en las superclases, pero no es posible crear instancias, sólo se usan para que a través de la herencia los utilicen las subclases.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02434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474</Words>
  <Application>Microsoft Office PowerPoint</Application>
  <PresentationFormat>Presentación en pantalla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Montserrat</vt:lpstr>
      <vt:lpstr>Lato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10</cp:revision>
  <dcterms:modified xsi:type="dcterms:W3CDTF">2024-08-09T03:51:02Z</dcterms:modified>
</cp:coreProperties>
</file>