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c14d91e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c14d91e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2a4d96c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2a4d96c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a4d96c3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a4d96c3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1d4a84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1d4a84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01d4a84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01d4a84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01d4a8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01d4a8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01d4a842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01d4a842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1d4a842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01d4a842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01d4a842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01d4a842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2a4d96c3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2a4d96c3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1d80533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1d80533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1d80533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1d80533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a4d96c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2a4d96c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a4d96c3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a4d96c3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2a4d96c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2a4d96c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a4d96c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2a4d96c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rive.google.com/file/d/1Hc9vmvdJf1q8YwemJ5gTgICeX61u390h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35" name="Google Shape;135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56607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Base de Datos I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Structured Query Language (SQL)</a:t>
            </a:r>
            <a:endParaRPr sz="3000"/>
          </a:p>
        </p:txBody>
      </p:sp>
      <p:sp>
        <p:nvSpPr>
          <p:cNvPr id="136" name="Google Shape;136;p13"/>
          <p:cNvSpPr txBox="1"/>
          <p:nvPr/>
        </p:nvSpPr>
        <p:spPr>
          <a:xfrm>
            <a:off x="439800" y="2890500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N° 4</a:t>
            </a:r>
            <a:endParaRPr sz="23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Lenguaje de Consulta Estructurado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3950200"/>
            <a:ext cx="7900500" cy="830966"/>
          </a:xfrm>
          <a:prstGeom prst="rect">
            <a:avLst/>
          </a:prstGeom>
          <a:noFill/>
          <a:ln>
            <a:noFill/>
          </a:ln>
          <a:effectLst>
            <a:outerShdw blurRad="414338" dist="76200" dir="5400000" algn="bl" rotWithShape="0">
              <a:srgbClr val="0B5394">
                <a:alpha val="54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Profesor: 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Eduardo Mónaco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39800" y="2336400"/>
            <a:ext cx="790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UNIDAD 3: Introducción a MySQL</a:t>
            </a:r>
            <a:endParaRPr sz="24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725" y="1471050"/>
            <a:ext cx="3510451" cy="22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/>
        </p:nvSpPr>
        <p:spPr>
          <a:xfrm>
            <a:off x="339675" y="412475"/>
            <a:ext cx="600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Lenguaje de Definición de Datos (DDL):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39675" y="1318950"/>
            <a:ext cx="6987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crear y definir nuevas bases de datos, campos e índices.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Crea nuevas tablas, campos e índices.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DROP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Elimina tablas e índices.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ALTER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Modifica las tablas agregando campos o cambiando la definición de los campos.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339675" y="412475"/>
            <a:ext cx="6611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Lenguaje de Manipulación de Datos (DML):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39675" y="1270425"/>
            <a:ext cx="8394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generar consultas para ordenar, filtrar y extraer datos de la base de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Consulta registros de la base de datos que satisfagan un criterio determinado.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INSERT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Carga lotes de datos en la base de datos en una única operación.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Modifica los valores de los campos y registros especificados.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DELETE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Elimina registros de una tabla de una base de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2982900" y="266875"/>
            <a:ext cx="317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MySQL Workbench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078350" y="1678950"/>
            <a:ext cx="6987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Conozcamos más a detalle la herramienta que nos va a acompañar por el resto de las clases prácticas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25" y="2988575"/>
            <a:ext cx="1820550" cy="18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315400" y="315400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Creando nuestra primera base de datos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85800" y="985550"/>
            <a:ext cx="12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Opción 1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85800" y="2325450"/>
            <a:ext cx="12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Opción 2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224100" y="3954863"/>
            <a:ext cx="572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Indicamos al IDE que vamos a trabajar sobre dicha base de datos creada.</a:t>
            </a:r>
            <a:endParaRPr sz="19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00" y="2818050"/>
            <a:ext cx="7800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00" y="1478150"/>
            <a:ext cx="48958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00" y="4144363"/>
            <a:ext cx="23622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388200" y="412450"/>
            <a:ext cx="4961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Definición y creación de tablas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1095375"/>
            <a:ext cx="70770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75" y="2827375"/>
            <a:ext cx="8539656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235200" y="266875"/>
            <a:ext cx="867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Atributos de las columnas - CONSTRAINTS (Restricciones)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243600" y="956700"/>
            <a:ext cx="2656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DEFAULT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FOREIGN KEY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NULL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AUTO_INCREMENT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303275" y="351800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Consultas para borrar y actualizar tablas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00325" y="1225225"/>
            <a:ext cx="237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DROP TABLE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0325" y="1872825"/>
            <a:ext cx="41718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sentencia para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eliminar una tabla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por ende todos los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registros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asociados con ella. Hay que tener mucho cuidado utilizando este comando ya que podemos afectar aquellas tablas que están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enlazadas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ésta mediante una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FK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75" y="2834763"/>
            <a:ext cx="4171800" cy="96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303275" y="351800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Consultas para borrar y actualizar tablas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400325" y="1225225"/>
            <a:ext cx="237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ALTER TABLE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400325" y="1872825"/>
            <a:ext cx="31176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 sentencia sirve para poder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modificar una tabla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ya fue creada.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Requiere indicar qué tabla queremos alterar o modificar y qué opciones deben modificarse.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25" y="1516375"/>
            <a:ext cx="5626074" cy="3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40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5" y="790750"/>
            <a:ext cx="53445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es SQL?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Instalación de MySQL Workbench.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datos en SQL.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sentencias (DDL y DML).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Conociendo la herramienta MySQL Workbench.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Creando nuestra primera base de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Modificando/Eliminando nuestras tablas.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79025" y="266875"/>
            <a:ext cx="646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SQL (Structured Query Language)?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79025" y="1018975"/>
            <a:ext cx="8334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tipo de 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lenguaje de consultas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permite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acceder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manipular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descargar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de una base de datos mediante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comandos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mejor conocido como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consultas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(Querys).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Tiene capacidad de hacer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cálculos avanzados y álgebra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Es utilizado en la mayoría de empresas que almacenan datos en una base de datos. Ha sido y sigue siendo el lenguaje de consultas más usado para bases de datos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relacionales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925" y="3262475"/>
            <a:ext cx="1723325" cy="17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5088"/>
            <a:ext cx="8839199" cy="42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8553225" y="780200"/>
            <a:ext cx="303300" cy="2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91150" y="339675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Instalación de MySQL Workbench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88175" y="1613400"/>
            <a:ext cx="69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de descarga : </a:t>
            </a:r>
            <a:r>
              <a:rPr lang="es-419" sz="2000" u="sng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Workbench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88175" y="3037375"/>
            <a:ext cx="69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Instructivo de instalación : </a:t>
            </a:r>
            <a:r>
              <a:rPr lang="es-419" sz="2000" u="sng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de instalación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218375" y="109175"/>
            <a:ext cx="3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datos en SQL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589400" y="694175"/>
            <a:ext cx="213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Cadenas de texto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00" y="1186775"/>
            <a:ext cx="7142399" cy="379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218375" y="109175"/>
            <a:ext cx="3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datos en SQL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873750" y="694175"/>
            <a:ext cx="139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Numéricos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13" y="1186775"/>
            <a:ext cx="6284978" cy="395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218375" y="109175"/>
            <a:ext cx="3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datos en SQL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064550" y="694175"/>
            <a:ext cx="101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Fechas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150"/>
            <a:ext cx="8839201" cy="297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2449050" y="118550"/>
            <a:ext cx="42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sentencias en SQL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00" y="909775"/>
            <a:ext cx="7155202" cy="40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Presentación en pantalla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Lato</vt:lpstr>
      <vt:lpstr>Montserrat</vt:lpstr>
      <vt:lpstr>Arial</vt:lpstr>
      <vt:lpstr>Focus</vt:lpstr>
      <vt:lpstr>Base de Datos I Structured Query Language (SQL)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Eduardo Mónaco</cp:lastModifiedBy>
  <cp:revision>1</cp:revision>
  <dcterms:modified xsi:type="dcterms:W3CDTF">2024-08-28T13:22:23Z</dcterms:modified>
</cp:coreProperties>
</file>