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43" r:id="rId1"/>
  </p:sldMasterIdLst>
  <p:notesMasterIdLst>
    <p:notesMasterId r:id="rId28"/>
  </p:notesMasterIdLst>
  <p:sldIdLst>
    <p:sldId id="256" r:id="rId2"/>
    <p:sldId id="257" r:id="rId3"/>
    <p:sldId id="259" r:id="rId4"/>
    <p:sldId id="260" r:id="rId5"/>
    <p:sldId id="258" r:id="rId6"/>
    <p:sldId id="262" r:id="rId7"/>
    <p:sldId id="261" r:id="rId8"/>
    <p:sldId id="265" r:id="rId9"/>
    <p:sldId id="280" r:id="rId10"/>
    <p:sldId id="282" r:id="rId11"/>
    <p:sldId id="263" r:id="rId12"/>
    <p:sldId id="279" r:id="rId13"/>
    <p:sldId id="271" r:id="rId14"/>
    <p:sldId id="273" r:id="rId15"/>
    <p:sldId id="281" r:id="rId16"/>
    <p:sldId id="269" r:id="rId17"/>
    <p:sldId id="272" r:id="rId18"/>
    <p:sldId id="266" r:id="rId19"/>
    <p:sldId id="274" r:id="rId20"/>
    <p:sldId id="290" r:id="rId21"/>
    <p:sldId id="275" r:id="rId22"/>
    <p:sldId id="291" r:id="rId23"/>
    <p:sldId id="276" r:id="rId24"/>
    <p:sldId id="264" r:id="rId25"/>
    <p:sldId id="270"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Présentation de la méthode Scrum</a:t>
          </a:r>
          <a:endParaRPr lang="fr-FR" sz="2400" dirty="0">
            <a:solidFill>
              <a:schemeClr val="tx1"/>
            </a:solidFill>
          </a:endParaRPr>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Rentabilité et ROI</a:t>
          </a:r>
          <a:endParaRPr lang="fr-F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9B3B3038-103F-4EE3-946E-ADFA8C82BFBA}">
      <dgm:prSet/>
      <dgm:spPr/>
      <dgm:t>
        <a:bodyPr/>
        <a:lstStyle/>
        <a:p>
          <a:endParaRPr lang="fr-FR"/>
        </a:p>
      </dgm:t>
    </dgm:pt>
    <dgm:pt modelId="{D6C38C1F-47C4-43C0-8A29-2190D7C88790}" type="parTrans" cxnId="{17C174DA-BBD2-4D8D-AAE0-CD09A5C232BB}">
      <dgm:prSet/>
      <dgm:spPr/>
      <dgm:t>
        <a:bodyPr/>
        <a:lstStyle/>
        <a:p>
          <a:endParaRPr lang="fr-FR"/>
        </a:p>
      </dgm:t>
    </dgm:pt>
    <dgm:pt modelId="{D4864CD0-4C04-4C19-8053-2D338746EE68}" type="sibTrans" cxnId="{17C174DA-BBD2-4D8D-AAE0-CD09A5C232BB}">
      <dgm:prSet/>
      <dgm:spPr/>
      <dgm:t>
        <a:bodyPr/>
        <a:lstStyle/>
        <a:p>
          <a:endParaRPr lang="fr-FR"/>
        </a:p>
      </dgm:t>
    </dgm:pt>
    <dgm:pt modelId="{0C03C5E2-8A20-47B5-8ED7-9124D4A5F417}">
      <dgm:prSet/>
      <dgm:spPr/>
      <dgm:t>
        <a:bodyPr/>
        <a:lstStyle/>
        <a:p>
          <a:endParaRPr lang="fr-FR" dirty="0"/>
        </a:p>
      </dgm:t>
    </dgm:pt>
    <dgm:pt modelId="{E3B67562-A9D7-41A4-9D00-11DB9B87BD13}" type="parTrans" cxnId="{AEE37737-F277-4C3E-9F5A-A1563CBB9394}">
      <dgm:prSet/>
      <dgm:spPr/>
      <dgm:t>
        <a:bodyPr/>
        <a:lstStyle/>
        <a:p>
          <a:endParaRPr lang="fr-FR"/>
        </a:p>
      </dgm:t>
    </dgm:pt>
    <dgm:pt modelId="{F18A1FB5-96F7-427F-AE7B-DA06EBAF949F}" type="sibTrans" cxnId="{AEE37737-F277-4C3E-9F5A-A1563CBB9394}">
      <dgm:prSet/>
      <dgm:spPr/>
      <dgm:t>
        <a:bodyPr/>
        <a:lstStyle/>
        <a:p>
          <a:endParaRPr lang="fr-FR"/>
        </a:p>
      </dgm:t>
    </dgm:pt>
    <dgm:pt modelId="{17C6A9E0-8405-4E77-A894-1922CF5C53DD}">
      <dgm:prSet phldrT="[Texte]" custScaleY="97801"/>
      <dgm:spPr>
        <a:solidFill>
          <a:schemeClr val="bg1"/>
        </a:solidFill>
      </dgm:spPr>
      <dgm:t>
        <a:bodyPr/>
        <a:lstStyle/>
        <a:p>
          <a:pPr>
            <a:buNone/>
          </a:pPr>
          <a:endParaRPr lang="fr-FR" dirty="0"/>
        </a:p>
      </dgm:t>
    </dgm:pt>
    <dgm:pt modelId="{07C04B44-577A-470D-8922-FBBBED2D990F}" type="parTrans" cxnId="{3ED06036-EB33-40A0-8D3D-1C45CA793B05}">
      <dgm:prSet/>
      <dgm:spPr/>
      <dgm:t>
        <a:bodyPr/>
        <a:lstStyle/>
        <a:p>
          <a:endParaRPr lang="fr-FR"/>
        </a:p>
      </dgm:t>
    </dgm:pt>
    <dgm:pt modelId="{C4D4D0E8-F126-49A4-A7B7-5ED73144C086}" type="sibTrans" cxnId="{3ED06036-EB33-40A0-8D3D-1C45CA793B05}">
      <dgm:prSet/>
      <dgm:spPr/>
      <dgm:t>
        <a:bodyPr/>
        <a:lstStyle/>
        <a:p>
          <a:endParaRPr lang="fr-FR"/>
        </a:p>
      </dgm:t>
    </dgm:pt>
    <dgm:pt modelId="{B98A1A88-0529-47B3-B22A-F8009703907D}">
      <dgm:prSet phldrT="[Texte]" custT="1"/>
      <dgm:spPr>
        <a:solidFill>
          <a:schemeClr val="bg1"/>
        </a:solidFill>
      </dgm:spPr>
      <dgm:t>
        <a:bodyPr/>
        <a:lstStyle/>
        <a:p>
          <a:pPr>
            <a:buNone/>
          </a:pPr>
          <a:r>
            <a:rPr lang="fr-FR" sz="2400" b="1" dirty="0" err="1">
              <a:solidFill>
                <a:schemeClr val="tx1"/>
              </a:solidFill>
              <a:latin typeface="Yu Gothic" panose="020B0400000000000000" pitchFamily="34" charset="-128"/>
              <a:ea typeface="Yu Gothic" panose="020B0400000000000000" pitchFamily="34" charset="-128"/>
            </a:rPr>
            <a:t>Backlog</a:t>
          </a:r>
          <a:r>
            <a:rPr lang="fr-FR" sz="2400" b="1" dirty="0">
              <a:solidFill>
                <a:schemeClr val="tx1"/>
              </a:solidFill>
              <a:latin typeface="Yu Gothic" panose="020B0400000000000000" pitchFamily="34" charset="-128"/>
              <a:ea typeface="Yu Gothic" panose="020B0400000000000000" pitchFamily="34" charset="-128"/>
            </a:rPr>
            <a:t> des User Stories</a:t>
          </a:r>
          <a:endParaRPr lang="fr-FR" sz="2400" dirty="0">
            <a:solidFill>
              <a:schemeClr val="tx1"/>
            </a:solidFill>
          </a:endParaRPr>
        </a:p>
      </dgm:t>
    </dgm:pt>
    <dgm:pt modelId="{03594212-9501-4CE3-BD9F-A23B47BECC9E}" type="parTrans" cxnId="{C48BA1BE-0856-4B6A-93AA-A3A5701DE2C4}">
      <dgm:prSet/>
      <dgm:spPr/>
      <dgm:t>
        <a:bodyPr/>
        <a:lstStyle/>
        <a:p>
          <a:endParaRPr lang="fr-FR"/>
        </a:p>
      </dgm:t>
    </dgm:pt>
    <dgm:pt modelId="{036DF2AB-DB8C-4FFF-BFD5-579D42D477F2}" type="sibTrans" cxnId="{C48BA1BE-0856-4B6A-93AA-A3A5701DE2C4}">
      <dgm:prSet/>
      <dgm:spPr/>
      <dgm:t>
        <a:bodyPr/>
        <a:lstStyle/>
        <a:p>
          <a:endParaRPr lang="fr-FR"/>
        </a:p>
      </dgm:t>
    </dgm:pt>
    <dgm:pt modelId="{484E8BBA-ACD5-407B-AC79-F9DE67DB4307}">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Chiffrage et Répartition </a:t>
          </a:r>
          <a:r>
            <a:rPr lang="fr-FR" sz="2400" b="1" dirty="0">
              <a:latin typeface="Yu Gothic" panose="020B0400000000000000" pitchFamily="34" charset="-128"/>
              <a:ea typeface="Yu Gothic" panose="020B0400000000000000" pitchFamily="34" charset="-128"/>
            </a:rPr>
            <a:t>des Coûts</a:t>
          </a:r>
          <a:endParaRPr lang="fr-FR" sz="2400" dirty="0"/>
        </a:p>
      </dgm:t>
    </dgm:pt>
    <dgm:pt modelId="{11409A10-2DAA-43D4-AE4B-2FCD8BB15EDB}" type="parTrans" cxnId="{1318086B-6E44-4ED6-B243-3419BB004F6B}">
      <dgm:prSet/>
      <dgm:spPr/>
      <dgm:t>
        <a:bodyPr/>
        <a:lstStyle/>
        <a:p>
          <a:endParaRPr lang="fr-FR"/>
        </a:p>
      </dgm:t>
    </dgm:pt>
    <dgm:pt modelId="{B35E0402-88B8-4EAF-9454-62FF5E1122C9}" type="sibTrans" cxnId="{1318086B-6E44-4ED6-B243-3419BB004F6B}">
      <dgm:prSet/>
      <dgm:spPr/>
      <dgm:t>
        <a:bodyPr/>
        <a:lstStyle/>
        <a:p>
          <a:endParaRPr lang="fr-FR"/>
        </a:p>
      </dgm:t>
    </dgm:pt>
    <dgm:pt modelId="{6A6AC150-835C-4468-BF05-43CFA2BAA18C}">
      <dgm:prSet/>
      <dgm:spPr/>
      <dgm:t>
        <a:bodyPr/>
        <a:lstStyle/>
        <a:p>
          <a:endParaRPr lang="fr-FR" dirty="0"/>
        </a:p>
      </dgm:t>
    </dgm:pt>
    <dgm:pt modelId="{E80CF10C-7D82-47C0-A633-3E6B44D69CBD}" type="parTrans" cxnId="{73A99B8E-77BD-4907-8211-88B40EFA0F80}">
      <dgm:prSet/>
      <dgm:spPr/>
      <dgm:t>
        <a:bodyPr/>
        <a:lstStyle/>
        <a:p>
          <a:endParaRPr lang="fr-FR"/>
        </a:p>
      </dgm:t>
    </dgm:pt>
    <dgm:pt modelId="{7E839A1B-B1B6-491F-BFB2-DF6FAD33E5BF}" type="sibTrans" cxnId="{73A99B8E-77BD-4907-8211-88B40EFA0F80}">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7"/>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7"/>
      <dgm:spPr/>
    </dgm:pt>
    <dgm:pt modelId="{F3503144-3608-4B59-9119-E21581B42608}" type="pres">
      <dgm:prSet presAssocID="{9D1D4CFF-838D-41B3-A70D-B7C77019CD81}" presName="dstNode" presStyleLbl="node1" presStyleIdx="0" presStyleCnt="7"/>
      <dgm:spPr/>
    </dgm:pt>
    <dgm:pt modelId="{E7098FBD-BFAC-4443-B993-A9247A21FF35}" type="pres">
      <dgm:prSet presAssocID="{86E1EBA5-5A6C-4F3C-8E89-CDAA1F996D66}" presName="text_1" presStyleLbl="node1" presStyleIdx="0" presStyleCnt="7" custScaleY="9780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7"/>
      <dgm:spPr>
        <a:solidFill>
          <a:schemeClr val="tx2"/>
        </a:solidFill>
      </dgm:spPr>
    </dgm:pt>
    <dgm:pt modelId="{0DAFF66C-1A1E-4D52-8D9A-60557D00E1C3}" type="pres">
      <dgm:prSet presAssocID="{B98A1A88-0529-47B3-B22A-F8009703907D}" presName="text_2" presStyleLbl="node1" presStyleIdx="1" presStyleCnt="7">
        <dgm:presLayoutVars>
          <dgm:bulletEnabled val="1"/>
        </dgm:presLayoutVars>
      </dgm:prSet>
      <dgm:spPr/>
    </dgm:pt>
    <dgm:pt modelId="{3C37AE17-03AD-4FC4-8E92-9418A4D1AECA}" type="pres">
      <dgm:prSet presAssocID="{B98A1A88-0529-47B3-B22A-F8009703907D}" presName="accent_2" presStyleCnt="0"/>
      <dgm:spPr/>
    </dgm:pt>
    <dgm:pt modelId="{EE127E68-CD05-4A8D-B3FE-7ED96FE80E6D}" type="pres">
      <dgm:prSet presAssocID="{B98A1A88-0529-47B3-B22A-F8009703907D}" presName="accentRepeatNode" presStyleLbl="solidFgAcc1" presStyleIdx="1" presStyleCnt="7"/>
      <dgm:spPr/>
    </dgm:pt>
    <dgm:pt modelId="{89DFFB07-9AB0-46DC-A7B1-593A313FF086}" type="pres">
      <dgm:prSet presAssocID="{484E8BBA-ACD5-407B-AC79-F9DE67DB4307}" presName="text_3" presStyleLbl="node1" presStyleIdx="2" presStyleCnt="7">
        <dgm:presLayoutVars>
          <dgm:bulletEnabled val="1"/>
        </dgm:presLayoutVars>
      </dgm:prSet>
      <dgm:spPr/>
    </dgm:pt>
    <dgm:pt modelId="{67BDA494-F62E-47ED-83EF-A08226446DAD}" type="pres">
      <dgm:prSet presAssocID="{484E8BBA-ACD5-407B-AC79-F9DE67DB4307}" presName="accent_3" presStyleCnt="0"/>
      <dgm:spPr/>
    </dgm:pt>
    <dgm:pt modelId="{033CC6B6-2FB0-43BF-A486-1E2D40123DE1}" type="pres">
      <dgm:prSet presAssocID="{484E8BBA-ACD5-407B-AC79-F9DE67DB4307}" presName="accentRepeatNode" presStyleLbl="solidFgAcc1" presStyleIdx="2" presStyleCnt="7"/>
      <dgm:spPr/>
    </dgm:pt>
    <dgm:pt modelId="{109127E6-5CB5-4582-876D-CEB48E205A74}" type="pres">
      <dgm:prSet presAssocID="{8EDA89F4-901B-49D0-8697-95375EB56323}" presName="text_4" presStyleLbl="node1" presStyleIdx="3" presStyleCnt="7">
        <dgm:presLayoutVars>
          <dgm:bulletEnabled val="1"/>
        </dgm:presLayoutVars>
      </dgm:prSet>
      <dgm:spPr/>
    </dgm:pt>
    <dgm:pt modelId="{949152BD-3F1C-46C8-B911-F11EC90BD563}" type="pres">
      <dgm:prSet presAssocID="{8EDA89F4-901B-49D0-8697-95375EB56323}" presName="accent_4" presStyleCnt="0"/>
      <dgm:spPr/>
    </dgm:pt>
    <dgm:pt modelId="{D94A5086-F7A6-455A-9D64-3E4950897D08}" type="pres">
      <dgm:prSet presAssocID="{8EDA89F4-901B-49D0-8697-95375EB56323}" presName="accentRepeatNode" presStyleLbl="solidFgAcc1" presStyleIdx="3" presStyleCnt="7"/>
      <dgm:spPr/>
    </dgm:pt>
    <dgm:pt modelId="{88F52E0B-263D-4FC5-A539-AFCEC7F7F3BF}" type="pres">
      <dgm:prSet presAssocID="{79B68CF9-8B96-465A-BC84-5B0843A2199E}" presName="text_5" presStyleLbl="node1" presStyleIdx="4" presStyleCnt="7" custScaleY="109034">
        <dgm:presLayoutVars>
          <dgm:bulletEnabled val="1"/>
        </dgm:presLayoutVars>
      </dgm:prSet>
      <dgm:spPr/>
    </dgm:pt>
    <dgm:pt modelId="{ED6141D1-CF36-4954-A1FB-1E1EAE8FB7E5}" type="pres">
      <dgm:prSet presAssocID="{79B68CF9-8B96-465A-BC84-5B0843A2199E}" presName="accent_5" presStyleCnt="0"/>
      <dgm:spPr/>
    </dgm:pt>
    <dgm:pt modelId="{2A0B939D-340B-4959-A7FF-DA92750D2705}" type="pres">
      <dgm:prSet presAssocID="{79B68CF9-8B96-465A-BC84-5B0843A2199E}" presName="accentRepeatNode" presStyleLbl="solidFgAcc1" presStyleIdx="4" presStyleCnt="7"/>
      <dgm:spPr/>
    </dgm:pt>
    <dgm:pt modelId="{26F3799E-DC14-4EE2-BC6F-8FAC6E07D116}" type="pres">
      <dgm:prSet presAssocID="{40F461E1-53AA-4ABD-9E56-0190480A3201}" presName="text_6" presStyleLbl="node1" presStyleIdx="5" presStyleCnt="7">
        <dgm:presLayoutVars>
          <dgm:bulletEnabled val="1"/>
        </dgm:presLayoutVars>
      </dgm:prSet>
      <dgm:spPr/>
    </dgm:pt>
    <dgm:pt modelId="{B248EB88-C518-42C9-A4E8-1D446C013D51}" type="pres">
      <dgm:prSet presAssocID="{40F461E1-53AA-4ABD-9E56-0190480A3201}" presName="accent_6" presStyleCnt="0"/>
      <dgm:spPr/>
    </dgm:pt>
    <dgm:pt modelId="{B311CE32-0198-4C20-9A42-4EFE6FAD3E81}" type="pres">
      <dgm:prSet presAssocID="{40F461E1-53AA-4ABD-9E56-0190480A3201}" presName="accentRepeatNode" presStyleLbl="solidFgAcc1" presStyleIdx="5" presStyleCnt="7"/>
      <dgm:spPr/>
    </dgm:pt>
    <dgm:pt modelId="{29632326-8FCC-4ABB-9A84-9E8AE8BD7C1A}" type="pres">
      <dgm:prSet presAssocID="{D22F9067-F91D-4E6C-8BC4-754D0E8110DD}" presName="text_7" presStyleLbl="node1" presStyleIdx="6" presStyleCnt="7">
        <dgm:presLayoutVars>
          <dgm:bulletEnabled val="1"/>
        </dgm:presLayoutVars>
      </dgm:prSet>
      <dgm:spPr/>
    </dgm:pt>
    <dgm:pt modelId="{1600DE4C-66E0-4587-A7F6-A13EF59D7FE6}" type="pres">
      <dgm:prSet presAssocID="{D22F9067-F91D-4E6C-8BC4-754D0E8110DD}" presName="accent_7" presStyleCnt="0"/>
      <dgm:spPr/>
    </dgm:pt>
    <dgm:pt modelId="{B6E64628-C5BE-4CB8-B331-8C2B188C0813}" type="pres">
      <dgm:prSet presAssocID="{D22F9067-F91D-4E6C-8BC4-754D0E8110DD}" presName="accentRepeatNode" presStyleLbl="solidFgAcc1" presStyleIdx="6" presStyleCnt="7"/>
      <dgm:spPr/>
    </dgm:pt>
  </dgm:ptLst>
  <dgm:cxnLst>
    <dgm:cxn modelId="{62A59406-5308-4F05-95A8-00EFD2B9347D}" type="presOf" srcId="{8EDA89F4-901B-49D0-8697-95375EB56323}" destId="{109127E6-5CB5-4582-876D-CEB48E205A74}" srcOrd="0" destOrd="0" presId="urn:microsoft.com/office/officeart/2008/layout/VerticalCurvedList"/>
    <dgm:cxn modelId="{5639990E-0D5D-46BF-8287-B22C028DEC11}" type="presOf" srcId="{484E8BBA-ACD5-407B-AC79-F9DE67DB4307}" destId="{89DFFB07-9AB0-46DC-A7B1-593A313FF086}" srcOrd="0" destOrd="0" presId="urn:microsoft.com/office/officeart/2008/layout/VerticalCurvedList"/>
    <dgm:cxn modelId="{3ED06036-EB33-40A0-8D3D-1C45CA793B05}" srcId="{9D1D4CFF-838D-41B3-A70D-B7C77019CD81}" destId="{17C6A9E0-8405-4E77-A894-1922CF5C53DD}" srcOrd="10" destOrd="0" parTransId="{07C04B44-577A-470D-8922-FBBBED2D990F}" sibTransId="{C4D4D0E8-F126-49A4-A7B7-5ED73144C086}"/>
    <dgm:cxn modelId="{AEE37737-F277-4C3E-9F5A-A1563CBB9394}" srcId="{9D1D4CFF-838D-41B3-A70D-B7C77019CD81}" destId="{0C03C5E2-8A20-47B5-8ED7-9124D4A5F417}" srcOrd="9" destOrd="0" parTransId="{E3B67562-A9D7-41A4-9D00-11DB9B87BD13}" sibTransId="{F18A1FB5-96F7-427F-AE7B-DA06EBAF949F}"/>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4" destOrd="0" parTransId="{836CC1A1-60DC-44C5-B47F-AE37131027CC}" sibTransId="{2186C93A-CF4E-41DF-BA0A-51B1468E51B8}"/>
    <dgm:cxn modelId="{1318086B-6E44-4ED6-B243-3419BB004F6B}" srcId="{9D1D4CFF-838D-41B3-A70D-B7C77019CD81}" destId="{484E8BBA-ACD5-407B-AC79-F9DE67DB4307}" srcOrd="2" destOrd="0" parTransId="{11409A10-2DAA-43D4-AE4B-2FCD8BB15EDB}" sibTransId="{B35E0402-88B8-4EAF-9454-62FF5E1122C9}"/>
    <dgm:cxn modelId="{3C2A7C4B-01F7-48B6-AD2E-B0A128930C0C}" type="presOf" srcId="{79B68CF9-8B96-465A-BC84-5B0843A2199E}" destId="{88F52E0B-263D-4FC5-A539-AFCEC7F7F3BF}" srcOrd="0" destOrd="0" presId="urn:microsoft.com/office/officeart/2008/layout/VerticalCurvedList"/>
    <dgm:cxn modelId="{CA904C52-0FDF-41ED-8C40-C9A2D61DDF6D}" srcId="{9D1D4CFF-838D-41B3-A70D-B7C77019CD81}" destId="{40F461E1-53AA-4ABD-9E56-0190480A3201}" srcOrd="5"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BB5CAC86-D4EF-4F86-AEC5-CA32F308EB1E}" srcId="{9D1D4CFF-838D-41B3-A70D-B7C77019CD81}" destId="{D22F9067-F91D-4E6C-8BC4-754D0E8110DD}" srcOrd="6" destOrd="0" parTransId="{B024EA31-3C1E-4084-B618-6EBD22D43DA2}" sibTransId="{ECB511DA-014F-4B42-9220-A32FABA0BC88}"/>
    <dgm:cxn modelId="{73A99B8E-77BD-4907-8211-88B40EFA0F80}" srcId="{9D1D4CFF-838D-41B3-A70D-B7C77019CD81}" destId="{6A6AC150-835C-4468-BF05-43CFA2BAA18C}" srcOrd="8" destOrd="0" parTransId="{E80CF10C-7D82-47C0-A633-3E6B44D69CBD}" sibTransId="{7E839A1B-B1B6-491F-BFB2-DF6FAD33E5BF}"/>
    <dgm:cxn modelId="{2F74E694-A17E-4513-86E9-B318BE4BD897}" srcId="{9D1D4CFF-838D-41B3-A70D-B7C77019CD81}" destId="{8EDA89F4-901B-49D0-8697-95375EB56323}" srcOrd="3"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02B784B8-7F11-4849-B21F-D9D8FAB08B55}" type="presOf" srcId="{B98A1A88-0529-47B3-B22A-F8009703907D}" destId="{0DAFF66C-1A1E-4D52-8D9A-60557D00E1C3}" srcOrd="0" destOrd="0" presId="urn:microsoft.com/office/officeart/2008/layout/VerticalCurvedList"/>
    <dgm:cxn modelId="{C48BA1BE-0856-4B6A-93AA-A3A5701DE2C4}" srcId="{9D1D4CFF-838D-41B3-A70D-B7C77019CD81}" destId="{B98A1A88-0529-47B3-B22A-F8009703907D}" srcOrd="1" destOrd="0" parTransId="{03594212-9501-4CE3-BD9F-A23B47BECC9E}" sibTransId="{036DF2AB-DB8C-4FFF-BFD5-579D42D477F2}"/>
    <dgm:cxn modelId="{17C174DA-BBD2-4D8D-AAE0-CD09A5C232BB}" srcId="{9D1D4CFF-838D-41B3-A70D-B7C77019CD81}" destId="{9B3B3038-103F-4EE3-946E-ADFA8C82BFBA}" srcOrd="7" destOrd="0" parTransId="{D6C38C1F-47C4-43C0-8A29-2190D7C88790}" sibTransId="{D4864CD0-4C04-4C19-8053-2D338746EE68}"/>
    <dgm:cxn modelId="{EEFC0FDF-A91C-479E-9BCF-96E1F0EC4920}" type="presOf" srcId="{58141040-13F6-4EB3-BAF7-D2C35E078BDD}" destId="{8DAFC662-455E-4086-AF17-B74AFED36479}" srcOrd="0" destOrd="0" presId="urn:microsoft.com/office/officeart/2008/layout/VerticalCurvedList"/>
    <dgm:cxn modelId="{B9B853E0-6D53-4DF6-8089-9D31CD27D3DD}" type="presOf" srcId="{40F461E1-53AA-4ABD-9E56-0190480A3201}" destId="{26F3799E-DC14-4EE2-BC6F-8FAC6E07D116}" srcOrd="0" destOrd="0" presId="urn:microsoft.com/office/officeart/2008/layout/VerticalCurvedList"/>
    <dgm:cxn modelId="{4B8B79ED-9E15-45E1-A55E-526A672E23F7}" type="presOf" srcId="{D22F9067-F91D-4E6C-8BC4-754D0E8110DD}" destId="{29632326-8FCC-4ABB-9A84-9E8AE8BD7C1A}"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6001BBA-7DCC-4C20-B26B-B1DEDAEC62F7}" type="presParOf" srcId="{60CFF4DD-76BD-45BF-859E-DDB5448BBCEC}" destId="{0DAFF66C-1A1E-4D52-8D9A-60557D00E1C3}" srcOrd="3" destOrd="0" presId="urn:microsoft.com/office/officeart/2008/layout/VerticalCurvedList"/>
    <dgm:cxn modelId="{6833FFE1-BF3C-457A-BD22-C17592EA753D}" type="presParOf" srcId="{60CFF4DD-76BD-45BF-859E-DDB5448BBCEC}" destId="{3C37AE17-03AD-4FC4-8E92-9418A4D1AECA}" srcOrd="4" destOrd="0" presId="urn:microsoft.com/office/officeart/2008/layout/VerticalCurvedList"/>
    <dgm:cxn modelId="{7192474B-7451-4913-B791-1D67051B74AB}" type="presParOf" srcId="{3C37AE17-03AD-4FC4-8E92-9418A4D1AECA}" destId="{EE127E68-CD05-4A8D-B3FE-7ED96FE80E6D}" srcOrd="0" destOrd="0" presId="urn:microsoft.com/office/officeart/2008/layout/VerticalCurvedList"/>
    <dgm:cxn modelId="{30306C2B-56E6-4D80-B9C0-1A2744D0E76B}" type="presParOf" srcId="{60CFF4DD-76BD-45BF-859E-DDB5448BBCEC}" destId="{89DFFB07-9AB0-46DC-A7B1-593A313FF086}" srcOrd="5" destOrd="0" presId="urn:microsoft.com/office/officeart/2008/layout/VerticalCurvedList"/>
    <dgm:cxn modelId="{3D0A828B-68AB-49AA-AF1D-D57779BA56DF}" type="presParOf" srcId="{60CFF4DD-76BD-45BF-859E-DDB5448BBCEC}" destId="{67BDA494-F62E-47ED-83EF-A08226446DAD}" srcOrd="6" destOrd="0" presId="urn:microsoft.com/office/officeart/2008/layout/VerticalCurvedList"/>
    <dgm:cxn modelId="{DF0A6590-6370-4045-9BDA-E99F9E9B12FA}" type="presParOf" srcId="{67BDA494-F62E-47ED-83EF-A08226446DAD}" destId="{033CC6B6-2FB0-43BF-A486-1E2D40123DE1}" srcOrd="0" destOrd="0" presId="urn:microsoft.com/office/officeart/2008/layout/VerticalCurvedList"/>
    <dgm:cxn modelId="{F2009532-D6F1-4749-9AD8-31A5FAE65F08}" type="presParOf" srcId="{60CFF4DD-76BD-45BF-859E-DDB5448BBCEC}" destId="{109127E6-5CB5-4582-876D-CEB48E205A74}" srcOrd="7" destOrd="0" presId="urn:microsoft.com/office/officeart/2008/layout/VerticalCurvedList"/>
    <dgm:cxn modelId="{E089C1F9-F0F1-4017-BFE9-39025936473F}" type="presParOf" srcId="{60CFF4DD-76BD-45BF-859E-DDB5448BBCEC}" destId="{949152BD-3F1C-46C8-B911-F11EC90BD563}" srcOrd="8" destOrd="0" presId="urn:microsoft.com/office/officeart/2008/layout/VerticalCurvedList"/>
    <dgm:cxn modelId="{CBDAD587-7EFD-4FD3-BA49-0A042C9E745F}" type="presParOf" srcId="{949152BD-3F1C-46C8-B911-F11EC90BD563}" destId="{D94A5086-F7A6-455A-9D64-3E4950897D08}" srcOrd="0" destOrd="0" presId="urn:microsoft.com/office/officeart/2008/layout/VerticalCurvedList"/>
    <dgm:cxn modelId="{5AF2CF2B-C1D9-4F3A-B6F8-657EA537769C}" type="presParOf" srcId="{60CFF4DD-76BD-45BF-859E-DDB5448BBCEC}" destId="{88F52E0B-263D-4FC5-A539-AFCEC7F7F3BF}" srcOrd="9" destOrd="0" presId="urn:microsoft.com/office/officeart/2008/layout/VerticalCurvedList"/>
    <dgm:cxn modelId="{2A319DD3-D823-4DEA-B09D-FBDFAADD67D8}" type="presParOf" srcId="{60CFF4DD-76BD-45BF-859E-DDB5448BBCEC}" destId="{ED6141D1-CF36-4954-A1FB-1E1EAE8FB7E5}" srcOrd="10" destOrd="0" presId="urn:microsoft.com/office/officeart/2008/layout/VerticalCurvedList"/>
    <dgm:cxn modelId="{0911D927-0707-49E5-AA8F-35BE79DEDECB}" type="presParOf" srcId="{ED6141D1-CF36-4954-A1FB-1E1EAE8FB7E5}" destId="{2A0B939D-340B-4959-A7FF-DA92750D2705}" srcOrd="0" destOrd="0" presId="urn:microsoft.com/office/officeart/2008/layout/VerticalCurvedList"/>
    <dgm:cxn modelId="{220A418D-E000-4733-863C-19F3A4A28E43}" type="presParOf" srcId="{60CFF4DD-76BD-45BF-859E-DDB5448BBCEC}" destId="{26F3799E-DC14-4EE2-BC6F-8FAC6E07D116}" srcOrd="11" destOrd="0" presId="urn:microsoft.com/office/officeart/2008/layout/VerticalCurvedList"/>
    <dgm:cxn modelId="{D6B41475-1EDE-48D0-841F-77FFCCE0C6A3}" type="presParOf" srcId="{60CFF4DD-76BD-45BF-859E-DDB5448BBCEC}" destId="{B248EB88-C518-42C9-A4E8-1D446C013D51}" srcOrd="12" destOrd="0" presId="urn:microsoft.com/office/officeart/2008/layout/VerticalCurvedList"/>
    <dgm:cxn modelId="{610613AE-9E8D-42AC-ADEC-450C976054F1}" type="presParOf" srcId="{B248EB88-C518-42C9-A4E8-1D446C013D51}" destId="{B311CE32-0198-4C20-9A42-4EFE6FAD3E81}" srcOrd="0" destOrd="0" presId="urn:microsoft.com/office/officeart/2008/layout/VerticalCurvedList"/>
    <dgm:cxn modelId="{0B314455-728C-4E64-84D0-47F1BEBE4A69}" type="presParOf" srcId="{60CFF4DD-76BD-45BF-859E-DDB5448BBCEC}" destId="{29632326-8FCC-4ABB-9A84-9E8AE8BD7C1A}" srcOrd="13" destOrd="0" presId="urn:microsoft.com/office/officeart/2008/layout/VerticalCurvedList"/>
    <dgm:cxn modelId="{607247E2-A308-45F2-B948-16584AFDF182}" type="presParOf" srcId="{60CFF4DD-76BD-45BF-859E-DDB5448BBCEC}" destId="{1600DE4C-66E0-4587-A7F6-A13EF59D7FE6}" srcOrd="14" destOrd="0" presId="urn:microsoft.com/office/officeart/2008/layout/VerticalCurvedList"/>
    <dgm:cxn modelId="{B0F37A76-4509-4410-A775-D4628D34D93E}" type="presParOf" srcId="{1600DE4C-66E0-4587-A7F6-A13EF59D7FE6}"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Présentation de la méthode Scrum</a:t>
          </a:r>
          <a:endParaRPr lang="fr-FR" sz="2400" dirty="0">
            <a:solidFill>
              <a:schemeClr val="tx1"/>
            </a:solidFill>
          </a:endParaRPr>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Rentabilité et ROI</a:t>
          </a:r>
          <a:endParaRPr lang="fr-F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9B3B3038-103F-4EE3-946E-ADFA8C82BFBA}">
      <dgm:prSet/>
      <dgm:spPr/>
    </dgm:pt>
    <dgm:pt modelId="{D6C38C1F-47C4-43C0-8A29-2190D7C88790}" type="parTrans" cxnId="{17C174DA-BBD2-4D8D-AAE0-CD09A5C232BB}">
      <dgm:prSet/>
      <dgm:spPr/>
      <dgm:t>
        <a:bodyPr/>
        <a:lstStyle/>
        <a:p>
          <a:endParaRPr lang="fr-FR"/>
        </a:p>
      </dgm:t>
    </dgm:pt>
    <dgm:pt modelId="{D4864CD0-4C04-4C19-8053-2D338746EE68}" type="sibTrans" cxnId="{17C174DA-BBD2-4D8D-AAE0-CD09A5C232BB}">
      <dgm:prSet/>
      <dgm:spPr/>
      <dgm:t>
        <a:bodyPr/>
        <a:lstStyle/>
        <a:p>
          <a:endParaRPr lang="fr-FR"/>
        </a:p>
      </dgm:t>
    </dgm:pt>
    <dgm:pt modelId="{0C03C5E2-8A20-47B5-8ED7-9124D4A5F417}">
      <dgm:prSet/>
      <dgm:spPr/>
      <dgm:t>
        <a:bodyPr/>
        <a:lstStyle/>
        <a:p>
          <a:endParaRPr lang="fr-FR" dirty="0"/>
        </a:p>
      </dgm:t>
    </dgm:pt>
    <dgm:pt modelId="{E3B67562-A9D7-41A4-9D00-11DB9B87BD13}" type="parTrans" cxnId="{AEE37737-F277-4C3E-9F5A-A1563CBB9394}">
      <dgm:prSet/>
      <dgm:spPr/>
      <dgm:t>
        <a:bodyPr/>
        <a:lstStyle/>
        <a:p>
          <a:endParaRPr lang="fr-FR"/>
        </a:p>
      </dgm:t>
    </dgm:pt>
    <dgm:pt modelId="{F18A1FB5-96F7-427F-AE7B-DA06EBAF949F}" type="sibTrans" cxnId="{AEE37737-F277-4C3E-9F5A-A1563CBB9394}">
      <dgm:prSet/>
      <dgm:spPr/>
      <dgm:t>
        <a:bodyPr/>
        <a:lstStyle/>
        <a:p>
          <a:endParaRPr lang="fr-FR"/>
        </a:p>
      </dgm:t>
    </dgm:pt>
    <dgm:pt modelId="{17C6A9E0-8405-4E77-A894-1922CF5C53DD}">
      <dgm:prSet phldrT="[Texte]" custScaleY="97801"/>
      <dgm:spPr>
        <a:solidFill>
          <a:schemeClr val="bg1"/>
        </a:solidFill>
      </dgm:spPr>
      <dgm:t>
        <a:bodyPr/>
        <a:lstStyle/>
        <a:p>
          <a:pPr>
            <a:buNone/>
          </a:pPr>
          <a:endParaRPr lang="fr-FR" dirty="0"/>
        </a:p>
      </dgm:t>
    </dgm:pt>
    <dgm:pt modelId="{07C04B44-577A-470D-8922-FBBBED2D990F}" type="parTrans" cxnId="{3ED06036-EB33-40A0-8D3D-1C45CA793B05}">
      <dgm:prSet/>
      <dgm:spPr/>
      <dgm:t>
        <a:bodyPr/>
        <a:lstStyle/>
        <a:p>
          <a:endParaRPr lang="fr-FR"/>
        </a:p>
      </dgm:t>
    </dgm:pt>
    <dgm:pt modelId="{C4D4D0E8-F126-49A4-A7B7-5ED73144C086}" type="sibTrans" cxnId="{3ED06036-EB33-40A0-8D3D-1C45CA793B05}">
      <dgm:prSet/>
      <dgm:spPr/>
      <dgm:t>
        <a:bodyPr/>
        <a:lstStyle/>
        <a:p>
          <a:endParaRPr lang="fr-FR"/>
        </a:p>
      </dgm:t>
    </dgm:pt>
    <dgm:pt modelId="{B98A1A88-0529-47B3-B22A-F8009703907D}">
      <dgm:prSet phldrT="[Texte]" custT="1"/>
      <dgm:spPr>
        <a:solidFill>
          <a:schemeClr val="bg1"/>
        </a:solidFill>
      </dgm:spPr>
      <dgm:t>
        <a:bodyPr/>
        <a:lstStyle/>
        <a:p>
          <a:pPr>
            <a:buNone/>
          </a:pPr>
          <a:r>
            <a:rPr lang="fr-FR" sz="2400" b="1" dirty="0" err="1">
              <a:solidFill>
                <a:schemeClr val="tx1"/>
              </a:solidFill>
              <a:latin typeface="Yu Gothic" panose="020B0400000000000000" pitchFamily="34" charset="-128"/>
              <a:ea typeface="Yu Gothic" panose="020B0400000000000000" pitchFamily="34" charset="-128"/>
            </a:rPr>
            <a:t>Backlog</a:t>
          </a:r>
          <a:r>
            <a:rPr lang="fr-FR" sz="2400" b="1" dirty="0">
              <a:solidFill>
                <a:schemeClr val="tx1"/>
              </a:solidFill>
              <a:latin typeface="Yu Gothic" panose="020B0400000000000000" pitchFamily="34" charset="-128"/>
              <a:ea typeface="Yu Gothic" panose="020B0400000000000000" pitchFamily="34" charset="-128"/>
            </a:rPr>
            <a:t> des User Stories</a:t>
          </a:r>
          <a:endParaRPr lang="fr-FR" sz="2400" dirty="0">
            <a:solidFill>
              <a:schemeClr val="tx1"/>
            </a:solidFill>
          </a:endParaRPr>
        </a:p>
      </dgm:t>
    </dgm:pt>
    <dgm:pt modelId="{03594212-9501-4CE3-BD9F-A23B47BECC9E}" type="parTrans" cxnId="{C48BA1BE-0856-4B6A-93AA-A3A5701DE2C4}">
      <dgm:prSet/>
      <dgm:spPr/>
      <dgm:t>
        <a:bodyPr/>
        <a:lstStyle/>
        <a:p>
          <a:endParaRPr lang="fr-FR"/>
        </a:p>
      </dgm:t>
    </dgm:pt>
    <dgm:pt modelId="{036DF2AB-DB8C-4FFF-BFD5-579D42D477F2}" type="sibTrans" cxnId="{C48BA1BE-0856-4B6A-93AA-A3A5701DE2C4}">
      <dgm:prSet/>
      <dgm:spPr/>
      <dgm:t>
        <a:bodyPr/>
        <a:lstStyle/>
        <a:p>
          <a:endParaRPr lang="fr-FR"/>
        </a:p>
      </dgm:t>
    </dgm:pt>
    <dgm:pt modelId="{484E8BBA-ACD5-407B-AC79-F9DE67DB4307}">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Chiffrage et Répartition </a:t>
          </a:r>
          <a:r>
            <a:rPr lang="fr-FR" sz="2400" b="1" dirty="0">
              <a:latin typeface="Yu Gothic" panose="020B0400000000000000" pitchFamily="34" charset="-128"/>
              <a:ea typeface="Yu Gothic" panose="020B0400000000000000" pitchFamily="34" charset="-128"/>
            </a:rPr>
            <a:t>des Coûts</a:t>
          </a:r>
          <a:endParaRPr lang="fr-FR" sz="2400" dirty="0"/>
        </a:p>
      </dgm:t>
    </dgm:pt>
    <dgm:pt modelId="{11409A10-2DAA-43D4-AE4B-2FCD8BB15EDB}" type="parTrans" cxnId="{1318086B-6E44-4ED6-B243-3419BB004F6B}">
      <dgm:prSet/>
      <dgm:spPr/>
      <dgm:t>
        <a:bodyPr/>
        <a:lstStyle/>
        <a:p>
          <a:endParaRPr lang="fr-FR"/>
        </a:p>
      </dgm:t>
    </dgm:pt>
    <dgm:pt modelId="{B35E0402-88B8-4EAF-9454-62FF5E1122C9}" type="sibTrans" cxnId="{1318086B-6E44-4ED6-B243-3419BB004F6B}">
      <dgm:prSet/>
      <dgm:spPr/>
      <dgm:t>
        <a:bodyPr/>
        <a:lstStyle/>
        <a:p>
          <a:endParaRPr lang="fr-FR"/>
        </a:p>
      </dgm:t>
    </dgm:pt>
    <dgm:pt modelId="{6A6AC150-835C-4468-BF05-43CFA2BAA18C}">
      <dgm:prSet/>
      <dgm:spPr/>
      <dgm:t>
        <a:bodyPr/>
        <a:lstStyle/>
        <a:p>
          <a:endParaRPr lang="fr-FR" dirty="0"/>
        </a:p>
      </dgm:t>
    </dgm:pt>
    <dgm:pt modelId="{E80CF10C-7D82-47C0-A633-3E6B44D69CBD}" type="parTrans" cxnId="{73A99B8E-77BD-4907-8211-88B40EFA0F80}">
      <dgm:prSet/>
      <dgm:spPr/>
      <dgm:t>
        <a:bodyPr/>
        <a:lstStyle/>
        <a:p>
          <a:endParaRPr lang="fr-FR"/>
        </a:p>
      </dgm:t>
    </dgm:pt>
    <dgm:pt modelId="{7E839A1B-B1B6-491F-BFB2-DF6FAD33E5BF}" type="sibTrans" cxnId="{73A99B8E-77BD-4907-8211-88B40EFA0F80}">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7"/>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7"/>
      <dgm:spPr/>
    </dgm:pt>
    <dgm:pt modelId="{F3503144-3608-4B59-9119-E21581B42608}" type="pres">
      <dgm:prSet presAssocID="{9D1D4CFF-838D-41B3-A70D-B7C77019CD81}" presName="dstNode" presStyleLbl="node1" presStyleIdx="0" presStyleCnt="7"/>
      <dgm:spPr/>
    </dgm:pt>
    <dgm:pt modelId="{E7098FBD-BFAC-4443-B993-A9247A21FF35}" type="pres">
      <dgm:prSet presAssocID="{86E1EBA5-5A6C-4F3C-8E89-CDAA1F996D66}" presName="text_1" presStyleLbl="node1" presStyleIdx="0" presStyleCnt="7" custScaleY="9780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7"/>
      <dgm:spPr>
        <a:solidFill>
          <a:schemeClr val="bg1"/>
        </a:solidFill>
      </dgm:spPr>
    </dgm:pt>
    <dgm:pt modelId="{0DAFF66C-1A1E-4D52-8D9A-60557D00E1C3}" type="pres">
      <dgm:prSet presAssocID="{B98A1A88-0529-47B3-B22A-F8009703907D}" presName="text_2" presStyleLbl="node1" presStyleIdx="1" presStyleCnt="7">
        <dgm:presLayoutVars>
          <dgm:bulletEnabled val="1"/>
        </dgm:presLayoutVars>
      </dgm:prSet>
      <dgm:spPr/>
    </dgm:pt>
    <dgm:pt modelId="{3C37AE17-03AD-4FC4-8E92-9418A4D1AECA}" type="pres">
      <dgm:prSet presAssocID="{B98A1A88-0529-47B3-B22A-F8009703907D}" presName="accent_2" presStyleCnt="0"/>
      <dgm:spPr/>
    </dgm:pt>
    <dgm:pt modelId="{EE127E68-CD05-4A8D-B3FE-7ED96FE80E6D}" type="pres">
      <dgm:prSet presAssocID="{B98A1A88-0529-47B3-B22A-F8009703907D}" presName="accentRepeatNode" presStyleLbl="solidFgAcc1" presStyleIdx="1" presStyleCnt="7"/>
      <dgm:spPr>
        <a:solidFill>
          <a:schemeClr val="tx2"/>
        </a:solidFill>
      </dgm:spPr>
    </dgm:pt>
    <dgm:pt modelId="{89DFFB07-9AB0-46DC-A7B1-593A313FF086}" type="pres">
      <dgm:prSet presAssocID="{484E8BBA-ACD5-407B-AC79-F9DE67DB4307}" presName="text_3" presStyleLbl="node1" presStyleIdx="2" presStyleCnt="7">
        <dgm:presLayoutVars>
          <dgm:bulletEnabled val="1"/>
        </dgm:presLayoutVars>
      </dgm:prSet>
      <dgm:spPr/>
    </dgm:pt>
    <dgm:pt modelId="{67BDA494-F62E-47ED-83EF-A08226446DAD}" type="pres">
      <dgm:prSet presAssocID="{484E8BBA-ACD5-407B-AC79-F9DE67DB4307}" presName="accent_3" presStyleCnt="0"/>
      <dgm:spPr/>
    </dgm:pt>
    <dgm:pt modelId="{033CC6B6-2FB0-43BF-A486-1E2D40123DE1}" type="pres">
      <dgm:prSet presAssocID="{484E8BBA-ACD5-407B-AC79-F9DE67DB4307}" presName="accentRepeatNode" presStyleLbl="solidFgAcc1" presStyleIdx="2" presStyleCnt="7"/>
      <dgm:spPr/>
    </dgm:pt>
    <dgm:pt modelId="{109127E6-5CB5-4582-876D-CEB48E205A74}" type="pres">
      <dgm:prSet presAssocID="{8EDA89F4-901B-49D0-8697-95375EB56323}" presName="text_4" presStyleLbl="node1" presStyleIdx="3" presStyleCnt="7">
        <dgm:presLayoutVars>
          <dgm:bulletEnabled val="1"/>
        </dgm:presLayoutVars>
      </dgm:prSet>
      <dgm:spPr/>
    </dgm:pt>
    <dgm:pt modelId="{949152BD-3F1C-46C8-B911-F11EC90BD563}" type="pres">
      <dgm:prSet presAssocID="{8EDA89F4-901B-49D0-8697-95375EB56323}" presName="accent_4" presStyleCnt="0"/>
      <dgm:spPr/>
    </dgm:pt>
    <dgm:pt modelId="{D94A5086-F7A6-455A-9D64-3E4950897D08}" type="pres">
      <dgm:prSet presAssocID="{8EDA89F4-901B-49D0-8697-95375EB56323}" presName="accentRepeatNode" presStyleLbl="solidFgAcc1" presStyleIdx="3" presStyleCnt="7"/>
      <dgm:spPr/>
    </dgm:pt>
    <dgm:pt modelId="{88F52E0B-263D-4FC5-A539-AFCEC7F7F3BF}" type="pres">
      <dgm:prSet presAssocID="{79B68CF9-8B96-465A-BC84-5B0843A2199E}" presName="text_5" presStyleLbl="node1" presStyleIdx="4" presStyleCnt="7" custScaleY="109034">
        <dgm:presLayoutVars>
          <dgm:bulletEnabled val="1"/>
        </dgm:presLayoutVars>
      </dgm:prSet>
      <dgm:spPr/>
    </dgm:pt>
    <dgm:pt modelId="{ED6141D1-CF36-4954-A1FB-1E1EAE8FB7E5}" type="pres">
      <dgm:prSet presAssocID="{79B68CF9-8B96-465A-BC84-5B0843A2199E}" presName="accent_5" presStyleCnt="0"/>
      <dgm:spPr/>
    </dgm:pt>
    <dgm:pt modelId="{2A0B939D-340B-4959-A7FF-DA92750D2705}" type="pres">
      <dgm:prSet presAssocID="{79B68CF9-8B96-465A-BC84-5B0843A2199E}" presName="accentRepeatNode" presStyleLbl="solidFgAcc1" presStyleIdx="4" presStyleCnt="7"/>
      <dgm:spPr/>
    </dgm:pt>
    <dgm:pt modelId="{26F3799E-DC14-4EE2-BC6F-8FAC6E07D116}" type="pres">
      <dgm:prSet presAssocID="{40F461E1-53AA-4ABD-9E56-0190480A3201}" presName="text_6" presStyleLbl="node1" presStyleIdx="5" presStyleCnt="7">
        <dgm:presLayoutVars>
          <dgm:bulletEnabled val="1"/>
        </dgm:presLayoutVars>
      </dgm:prSet>
      <dgm:spPr/>
    </dgm:pt>
    <dgm:pt modelId="{B248EB88-C518-42C9-A4E8-1D446C013D51}" type="pres">
      <dgm:prSet presAssocID="{40F461E1-53AA-4ABD-9E56-0190480A3201}" presName="accent_6" presStyleCnt="0"/>
      <dgm:spPr/>
    </dgm:pt>
    <dgm:pt modelId="{B311CE32-0198-4C20-9A42-4EFE6FAD3E81}" type="pres">
      <dgm:prSet presAssocID="{40F461E1-53AA-4ABD-9E56-0190480A3201}" presName="accentRepeatNode" presStyleLbl="solidFgAcc1" presStyleIdx="5" presStyleCnt="7"/>
      <dgm:spPr/>
    </dgm:pt>
    <dgm:pt modelId="{29632326-8FCC-4ABB-9A84-9E8AE8BD7C1A}" type="pres">
      <dgm:prSet presAssocID="{D22F9067-F91D-4E6C-8BC4-754D0E8110DD}" presName="text_7" presStyleLbl="node1" presStyleIdx="6" presStyleCnt="7">
        <dgm:presLayoutVars>
          <dgm:bulletEnabled val="1"/>
        </dgm:presLayoutVars>
      </dgm:prSet>
      <dgm:spPr/>
    </dgm:pt>
    <dgm:pt modelId="{1600DE4C-66E0-4587-A7F6-A13EF59D7FE6}" type="pres">
      <dgm:prSet presAssocID="{D22F9067-F91D-4E6C-8BC4-754D0E8110DD}" presName="accent_7" presStyleCnt="0"/>
      <dgm:spPr/>
    </dgm:pt>
    <dgm:pt modelId="{B6E64628-C5BE-4CB8-B331-8C2B188C0813}" type="pres">
      <dgm:prSet presAssocID="{D22F9067-F91D-4E6C-8BC4-754D0E8110DD}" presName="accentRepeatNode" presStyleLbl="solidFgAcc1" presStyleIdx="6" presStyleCnt="7"/>
      <dgm:spPr/>
    </dgm:pt>
  </dgm:ptLst>
  <dgm:cxnLst>
    <dgm:cxn modelId="{62A59406-5308-4F05-95A8-00EFD2B9347D}" type="presOf" srcId="{8EDA89F4-901B-49D0-8697-95375EB56323}" destId="{109127E6-5CB5-4582-876D-CEB48E205A74}" srcOrd="0" destOrd="0" presId="urn:microsoft.com/office/officeart/2008/layout/VerticalCurvedList"/>
    <dgm:cxn modelId="{5639990E-0D5D-46BF-8287-B22C028DEC11}" type="presOf" srcId="{484E8BBA-ACD5-407B-AC79-F9DE67DB4307}" destId="{89DFFB07-9AB0-46DC-A7B1-593A313FF086}" srcOrd="0" destOrd="0" presId="urn:microsoft.com/office/officeart/2008/layout/VerticalCurvedList"/>
    <dgm:cxn modelId="{3ED06036-EB33-40A0-8D3D-1C45CA793B05}" srcId="{9D1D4CFF-838D-41B3-A70D-B7C77019CD81}" destId="{17C6A9E0-8405-4E77-A894-1922CF5C53DD}" srcOrd="10" destOrd="0" parTransId="{07C04B44-577A-470D-8922-FBBBED2D990F}" sibTransId="{C4D4D0E8-F126-49A4-A7B7-5ED73144C086}"/>
    <dgm:cxn modelId="{AEE37737-F277-4C3E-9F5A-A1563CBB9394}" srcId="{9D1D4CFF-838D-41B3-A70D-B7C77019CD81}" destId="{0C03C5E2-8A20-47B5-8ED7-9124D4A5F417}" srcOrd="9" destOrd="0" parTransId="{E3B67562-A9D7-41A4-9D00-11DB9B87BD13}" sibTransId="{F18A1FB5-96F7-427F-AE7B-DA06EBAF949F}"/>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4" destOrd="0" parTransId="{836CC1A1-60DC-44C5-B47F-AE37131027CC}" sibTransId="{2186C93A-CF4E-41DF-BA0A-51B1468E51B8}"/>
    <dgm:cxn modelId="{1318086B-6E44-4ED6-B243-3419BB004F6B}" srcId="{9D1D4CFF-838D-41B3-A70D-B7C77019CD81}" destId="{484E8BBA-ACD5-407B-AC79-F9DE67DB4307}" srcOrd="2" destOrd="0" parTransId="{11409A10-2DAA-43D4-AE4B-2FCD8BB15EDB}" sibTransId="{B35E0402-88B8-4EAF-9454-62FF5E1122C9}"/>
    <dgm:cxn modelId="{3C2A7C4B-01F7-48B6-AD2E-B0A128930C0C}" type="presOf" srcId="{79B68CF9-8B96-465A-BC84-5B0843A2199E}" destId="{88F52E0B-263D-4FC5-A539-AFCEC7F7F3BF}" srcOrd="0" destOrd="0" presId="urn:microsoft.com/office/officeart/2008/layout/VerticalCurvedList"/>
    <dgm:cxn modelId="{CA904C52-0FDF-41ED-8C40-C9A2D61DDF6D}" srcId="{9D1D4CFF-838D-41B3-A70D-B7C77019CD81}" destId="{40F461E1-53AA-4ABD-9E56-0190480A3201}" srcOrd="5"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BB5CAC86-D4EF-4F86-AEC5-CA32F308EB1E}" srcId="{9D1D4CFF-838D-41B3-A70D-B7C77019CD81}" destId="{D22F9067-F91D-4E6C-8BC4-754D0E8110DD}" srcOrd="6" destOrd="0" parTransId="{B024EA31-3C1E-4084-B618-6EBD22D43DA2}" sibTransId="{ECB511DA-014F-4B42-9220-A32FABA0BC88}"/>
    <dgm:cxn modelId="{73A99B8E-77BD-4907-8211-88B40EFA0F80}" srcId="{9D1D4CFF-838D-41B3-A70D-B7C77019CD81}" destId="{6A6AC150-835C-4468-BF05-43CFA2BAA18C}" srcOrd="8" destOrd="0" parTransId="{E80CF10C-7D82-47C0-A633-3E6B44D69CBD}" sibTransId="{7E839A1B-B1B6-491F-BFB2-DF6FAD33E5BF}"/>
    <dgm:cxn modelId="{2F74E694-A17E-4513-86E9-B318BE4BD897}" srcId="{9D1D4CFF-838D-41B3-A70D-B7C77019CD81}" destId="{8EDA89F4-901B-49D0-8697-95375EB56323}" srcOrd="3"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02B784B8-7F11-4849-B21F-D9D8FAB08B55}" type="presOf" srcId="{B98A1A88-0529-47B3-B22A-F8009703907D}" destId="{0DAFF66C-1A1E-4D52-8D9A-60557D00E1C3}" srcOrd="0" destOrd="0" presId="urn:microsoft.com/office/officeart/2008/layout/VerticalCurvedList"/>
    <dgm:cxn modelId="{C48BA1BE-0856-4B6A-93AA-A3A5701DE2C4}" srcId="{9D1D4CFF-838D-41B3-A70D-B7C77019CD81}" destId="{B98A1A88-0529-47B3-B22A-F8009703907D}" srcOrd="1" destOrd="0" parTransId="{03594212-9501-4CE3-BD9F-A23B47BECC9E}" sibTransId="{036DF2AB-DB8C-4FFF-BFD5-579D42D477F2}"/>
    <dgm:cxn modelId="{17C174DA-BBD2-4D8D-AAE0-CD09A5C232BB}" srcId="{9D1D4CFF-838D-41B3-A70D-B7C77019CD81}" destId="{9B3B3038-103F-4EE3-946E-ADFA8C82BFBA}" srcOrd="7" destOrd="0" parTransId="{D6C38C1F-47C4-43C0-8A29-2190D7C88790}" sibTransId="{D4864CD0-4C04-4C19-8053-2D338746EE68}"/>
    <dgm:cxn modelId="{EEFC0FDF-A91C-479E-9BCF-96E1F0EC4920}" type="presOf" srcId="{58141040-13F6-4EB3-BAF7-D2C35E078BDD}" destId="{8DAFC662-455E-4086-AF17-B74AFED36479}" srcOrd="0" destOrd="0" presId="urn:microsoft.com/office/officeart/2008/layout/VerticalCurvedList"/>
    <dgm:cxn modelId="{B9B853E0-6D53-4DF6-8089-9D31CD27D3DD}" type="presOf" srcId="{40F461E1-53AA-4ABD-9E56-0190480A3201}" destId="{26F3799E-DC14-4EE2-BC6F-8FAC6E07D116}" srcOrd="0" destOrd="0" presId="urn:microsoft.com/office/officeart/2008/layout/VerticalCurvedList"/>
    <dgm:cxn modelId="{4B8B79ED-9E15-45E1-A55E-526A672E23F7}" type="presOf" srcId="{D22F9067-F91D-4E6C-8BC4-754D0E8110DD}" destId="{29632326-8FCC-4ABB-9A84-9E8AE8BD7C1A}"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6001BBA-7DCC-4C20-B26B-B1DEDAEC62F7}" type="presParOf" srcId="{60CFF4DD-76BD-45BF-859E-DDB5448BBCEC}" destId="{0DAFF66C-1A1E-4D52-8D9A-60557D00E1C3}" srcOrd="3" destOrd="0" presId="urn:microsoft.com/office/officeart/2008/layout/VerticalCurvedList"/>
    <dgm:cxn modelId="{6833FFE1-BF3C-457A-BD22-C17592EA753D}" type="presParOf" srcId="{60CFF4DD-76BD-45BF-859E-DDB5448BBCEC}" destId="{3C37AE17-03AD-4FC4-8E92-9418A4D1AECA}" srcOrd="4" destOrd="0" presId="urn:microsoft.com/office/officeart/2008/layout/VerticalCurvedList"/>
    <dgm:cxn modelId="{7192474B-7451-4913-B791-1D67051B74AB}" type="presParOf" srcId="{3C37AE17-03AD-4FC4-8E92-9418A4D1AECA}" destId="{EE127E68-CD05-4A8D-B3FE-7ED96FE80E6D}" srcOrd="0" destOrd="0" presId="urn:microsoft.com/office/officeart/2008/layout/VerticalCurvedList"/>
    <dgm:cxn modelId="{30306C2B-56E6-4D80-B9C0-1A2744D0E76B}" type="presParOf" srcId="{60CFF4DD-76BD-45BF-859E-DDB5448BBCEC}" destId="{89DFFB07-9AB0-46DC-A7B1-593A313FF086}" srcOrd="5" destOrd="0" presId="urn:microsoft.com/office/officeart/2008/layout/VerticalCurvedList"/>
    <dgm:cxn modelId="{3D0A828B-68AB-49AA-AF1D-D57779BA56DF}" type="presParOf" srcId="{60CFF4DD-76BD-45BF-859E-DDB5448BBCEC}" destId="{67BDA494-F62E-47ED-83EF-A08226446DAD}" srcOrd="6" destOrd="0" presId="urn:microsoft.com/office/officeart/2008/layout/VerticalCurvedList"/>
    <dgm:cxn modelId="{DF0A6590-6370-4045-9BDA-E99F9E9B12FA}" type="presParOf" srcId="{67BDA494-F62E-47ED-83EF-A08226446DAD}" destId="{033CC6B6-2FB0-43BF-A486-1E2D40123DE1}" srcOrd="0" destOrd="0" presId="urn:microsoft.com/office/officeart/2008/layout/VerticalCurvedList"/>
    <dgm:cxn modelId="{F2009532-D6F1-4749-9AD8-31A5FAE65F08}" type="presParOf" srcId="{60CFF4DD-76BD-45BF-859E-DDB5448BBCEC}" destId="{109127E6-5CB5-4582-876D-CEB48E205A74}" srcOrd="7" destOrd="0" presId="urn:microsoft.com/office/officeart/2008/layout/VerticalCurvedList"/>
    <dgm:cxn modelId="{E089C1F9-F0F1-4017-BFE9-39025936473F}" type="presParOf" srcId="{60CFF4DD-76BD-45BF-859E-DDB5448BBCEC}" destId="{949152BD-3F1C-46C8-B911-F11EC90BD563}" srcOrd="8" destOrd="0" presId="urn:microsoft.com/office/officeart/2008/layout/VerticalCurvedList"/>
    <dgm:cxn modelId="{CBDAD587-7EFD-4FD3-BA49-0A042C9E745F}" type="presParOf" srcId="{949152BD-3F1C-46C8-B911-F11EC90BD563}" destId="{D94A5086-F7A6-455A-9D64-3E4950897D08}" srcOrd="0" destOrd="0" presId="urn:microsoft.com/office/officeart/2008/layout/VerticalCurvedList"/>
    <dgm:cxn modelId="{5AF2CF2B-C1D9-4F3A-B6F8-657EA537769C}" type="presParOf" srcId="{60CFF4DD-76BD-45BF-859E-DDB5448BBCEC}" destId="{88F52E0B-263D-4FC5-A539-AFCEC7F7F3BF}" srcOrd="9" destOrd="0" presId="urn:microsoft.com/office/officeart/2008/layout/VerticalCurvedList"/>
    <dgm:cxn modelId="{2A319DD3-D823-4DEA-B09D-FBDFAADD67D8}" type="presParOf" srcId="{60CFF4DD-76BD-45BF-859E-DDB5448BBCEC}" destId="{ED6141D1-CF36-4954-A1FB-1E1EAE8FB7E5}" srcOrd="10" destOrd="0" presId="urn:microsoft.com/office/officeart/2008/layout/VerticalCurvedList"/>
    <dgm:cxn modelId="{0911D927-0707-49E5-AA8F-35BE79DEDECB}" type="presParOf" srcId="{ED6141D1-CF36-4954-A1FB-1E1EAE8FB7E5}" destId="{2A0B939D-340B-4959-A7FF-DA92750D2705}" srcOrd="0" destOrd="0" presId="urn:microsoft.com/office/officeart/2008/layout/VerticalCurvedList"/>
    <dgm:cxn modelId="{220A418D-E000-4733-863C-19F3A4A28E43}" type="presParOf" srcId="{60CFF4DD-76BD-45BF-859E-DDB5448BBCEC}" destId="{26F3799E-DC14-4EE2-BC6F-8FAC6E07D116}" srcOrd="11" destOrd="0" presId="urn:microsoft.com/office/officeart/2008/layout/VerticalCurvedList"/>
    <dgm:cxn modelId="{D6B41475-1EDE-48D0-841F-77FFCCE0C6A3}" type="presParOf" srcId="{60CFF4DD-76BD-45BF-859E-DDB5448BBCEC}" destId="{B248EB88-C518-42C9-A4E8-1D446C013D51}" srcOrd="12" destOrd="0" presId="urn:microsoft.com/office/officeart/2008/layout/VerticalCurvedList"/>
    <dgm:cxn modelId="{610613AE-9E8D-42AC-ADEC-450C976054F1}" type="presParOf" srcId="{B248EB88-C518-42C9-A4E8-1D446C013D51}" destId="{B311CE32-0198-4C20-9A42-4EFE6FAD3E81}" srcOrd="0" destOrd="0" presId="urn:microsoft.com/office/officeart/2008/layout/VerticalCurvedList"/>
    <dgm:cxn modelId="{0B314455-728C-4E64-84D0-47F1BEBE4A69}" type="presParOf" srcId="{60CFF4DD-76BD-45BF-859E-DDB5448BBCEC}" destId="{29632326-8FCC-4ABB-9A84-9E8AE8BD7C1A}" srcOrd="13" destOrd="0" presId="urn:microsoft.com/office/officeart/2008/layout/VerticalCurvedList"/>
    <dgm:cxn modelId="{607247E2-A308-45F2-B948-16584AFDF182}" type="presParOf" srcId="{60CFF4DD-76BD-45BF-859E-DDB5448BBCEC}" destId="{1600DE4C-66E0-4587-A7F6-A13EF59D7FE6}" srcOrd="14" destOrd="0" presId="urn:microsoft.com/office/officeart/2008/layout/VerticalCurvedList"/>
    <dgm:cxn modelId="{B0F37A76-4509-4410-A775-D4628D34D93E}" type="presParOf" srcId="{1600DE4C-66E0-4587-A7F6-A13EF59D7FE6}"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Présentation de la méthode Scrum</a:t>
          </a:r>
          <a:endParaRPr lang="fr-FR" sz="2400" dirty="0">
            <a:solidFill>
              <a:schemeClr val="tx1"/>
            </a:solidFill>
          </a:endParaRPr>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Rentabilité et ROI</a:t>
          </a:r>
          <a:endParaRPr lang="fr-F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9B3B3038-103F-4EE3-946E-ADFA8C82BFBA}">
      <dgm:prSet/>
      <dgm:spPr/>
      <dgm:t>
        <a:bodyPr/>
        <a:lstStyle/>
        <a:p>
          <a:endParaRPr lang="fr-FR"/>
        </a:p>
      </dgm:t>
    </dgm:pt>
    <dgm:pt modelId="{D6C38C1F-47C4-43C0-8A29-2190D7C88790}" type="parTrans" cxnId="{17C174DA-BBD2-4D8D-AAE0-CD09A5C232BB}">
      <dgm:prSet/>
      <dgm:spPr/>
      <dgm:t>
        <a:bodyPr/>
        <a:lstStyle/>
        <a:p>
          <a:endParaRPr lang="fr-FR"/>
        </a:p>
      </dgm:t>
    </dgm:pt>
    <dgm:pt modelId="{D4864CD0-4C04-4C19-8053-2D338746EE68}" type="sibTrans" cxnId="{17C174DA-BBD2-4D8D-AAE0-CD09A5C232BB}">
      <dgm:prSet/>
      <dgm:spPr/>
      <dgm:t>
        <a:bodyPr/>
        <a:lstStyle/>
        <a:p>
          <a:endParaRPr lang="fr-FR"/>
        </a:p>
      </dgm:t>
    </dgm:pt>
    <dgm:pt modelId="{0C03C5E2-8A20-47B5-8ED7-9124D4A5F417}">
      <dgm:prSet/>
      <dgm:spPr/>
      <dgm:t>
        <a:bodyPr/>
        <a:lstStyle/>
        <a:p>
          <a:endParaRPr lang="fr-FR" dirty="0"/>
        </a:p>
      </dgm:t>
    </dgm:pt>
    <dgm:pt modelId="{E3B67562-A9D7-41A4-9D00-11DB9B87BD13}" type="parTrans" cxnId="{AEE37737-F277-4C3E-9F5A-A1563CBB9394}">
      <dgm:prSet/>
      <dgm:spPr/>
      <dgm:t>
        <a:bodyPr/>
        <a:lstStyle/>
        <a:p>
          <a:endParaRPr lang="fr-FR"/>
        </a:p>
      </dgm:t>
    </dgm:pt>
    <dgm:pt modelId="{F18A1FB5-96F7-427F-AE7B-DA06EBAF949F}" type="sibTrans" cxnId="{AEE37737-F277-4C3E-9F5A-A1563CBB9394}">
      <dgm:prSet/>
      <dgm:spPr/>
      <dgm:t>
        <a:bodyPr/>
        <a:lstStyle/>
        <a:p>
          <a:endParaRPr lang="fr-FR"/>
        </a:p>
      </dgm:t>
    </dgm:pt>
    <dgm:pt modelId="{17C6A9E0-8405-4E77-A894-1922CF5C53DD}">
      <dgm:prSet phldrT="[Texte]" custScaleY="97801"/>
      <dgm:spPr>
        <a:solidFill>
          <a:schemeClr val="bg1"/>
        </a:solidFill>
      </dgm:spPr>
      <dgm:t>
        <a:bodyPr/>
        <a:lstStyle/>
        <a:p>
          <a:pPr>
            <a:buNone/>
          </a:pPr>
          <a:endParaRPr lang="fr-FR" dirty="0"/>
        </a:p>
      </dgm:t>
    </dgm:pt>
    <dgm:pt modelId="{07C04B44-577A-470D-8922-FBBBED2D990F}" type="parTrans" cxnId="{3ED06036-EB33-40A0-8D3D-1C45CA793B05}">
      <dgm:prSet/>
      <dgm:spPr/>
      <dgm:t>
        <a:bodyPr/>
        <a:lstStyle/>
        <a:p>
          <a:endParaRPr lang="fr-FR"/>
        </a:p>
      </dgm:t>
    </dgm:pt>
    <dgm:pt modelId="{C4D4D0E8-F126-49A4-A7B7-5ED73144C086}" type="sibTrans" cxnId="{3ED06036-EB33-40A0-8D3D-1C45CA793B05}">
      <dgm:prSet/>
      <dgm:spPr/>
      <dgm:t>
        <a:bodyPr/>
        <a:lstStyle/>
        <a:p>
          <a:endParaRPr lang="fr-FR"/>
        </a:p>
      </dgm:t>
    </dgm:pt>
    <dgm:pt modelId="{B98A1A88-0529-47B3-B22A-F8009703907D}">
      <dgm:prSet phldrT="[Texte]" custT="1"/>
      <dgm:spPr>
        <a:solidFill>
          <a:schemeClr val="bg1"/>
        </a:solidFill>
      </dgm:spPr>
      <dgm:t>
        <a:bodyPr/>
        <a:lstStyle/>
        <a:p>
          <a:pPr>
            <a:buNone/>
          </a:pPr>
          <a:r>
            <a:rPr lang="fr-FR" sz="2400" b="1" dirty="0" err="1">
              <a:solidFill>
                <a:schemeClr val="tx1"/>
              </a:solidFill>
              <a:latin typeface="Yu Gothic" panose="020B0400000000000000" pitchFamily="34" charset="-128"/>
              <a:ea typeface="Yu Gothic" panose="020B0400000000000000" pitchFamily="34" charset="-128"/>
            </a:rPr>
            <a:t>Backlog</a:t>
          </a:r>
          <a:r>
            <a:rPr lang="fr-FR" sz="2400" b="1" dirty="0">
              <a:solidFill>
                <a:schemeClr val="tx1"/>
              </a:solidFill>
              <a:latin typeface="Yu Gothic" panose="020B0400000000000000" pitchFamily="34" charset="-128"/>
              <a:ea typeface="Yu Gothic" panose="020B0400000000000000" pitchFamily="34" charset="-128"/>
            </a:rPr>
            <a:t> des User Stories</a:t>
          </a:r>
          <a:endParaRPr lang="fr-FR" sz="2400" dirty="0">
            <a:solidFill>
              <a:schemeClr val="tx1"/>
            </a:solidFill>
          </a:endParaRPr>
        </a:p>
      </dgm:t>
    </dgm:pt>
    <dgm:pt modelId="{03594212-9501-4CE3-BD9F-A23B47BECC9E}" type="parTrans" cxnId="{C48BA1BE-0856-4B6A-93AA-A3A5701DE2C4}">
      <dgm:prSet/>
      <dgm:spPr/>
      <dgm:t>
        <a:bodyPr/>
        <a:lstStyle/>
        <a:p>
          <a:endParaRPr lang="fr-FR"/>
        </a:p>
      </dgm:t>
    </dgm:pt>
    <dgm:pt modelId="{036DF2AB-DB8C-4FFF-BFD5-579D42D477F2}" type="sibTrans" cxnId="{C48BA1BE-0856-4B6A-93AA-A3A5701DE2C4}">
      <dgm:prSet/>
      <dgm:spPr/>
      <dgm:t>
        <a:bodyPr/>
        <a:lstStyle/>
        <a:p>
          <a:endParaRPr lang="fr-FR"/>
        </a:p>
      </dgm:t>
    </dgm:pt>
    <dgm:pt modelId="{484E8BBA-ACD5-407B-AC79-F9DE67DB4307}">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Chiffrage et Répartition </a:t>
          </a:r>
          <a:r>
            <a:rPr lang="fr-FR" sz="2400" b="1" dirty="0">
              <a:latin typeface="Yu Gothic" panose="020B0400000000000000" pitchFamily="34" charset="-128"/>
              <a:ea typeface="Yu Gothic" panose="020B0400000000000000" pitchFamily="34" charset="-128"/>
            </a:rPr>
            <a:t>des Coûts</a:t>
          </a:r>
          <a:endParaRPr lang="fr-FR" sz="2400" dirty="0"/>
        </a:p>
      </dgm:t>
    </dgm:pt>
    <dgm:pt modelId="{11409A10-2DAA-43D4-AE4B-2FCD8BB15EDB}" type="parTrans" cxnId="{1318086B-6E44-4ED6-B243-3419BB004F6B}">
      <dgm:prSet/>
      <dgm:spPr/>
      <dgm:t>
        <a:bodyPr/>
        <a:lstStyle/>
        <a:p>
          <a:endParaRPr lang="fr-FR"/>
        </a:p>
      </dgm:t>
    </dgm:pt>
    <dgm:pt modelId="{B35E0402-88B8-4EAF-9454-62FF5E1122C9}" type="sibTrans" cxnId="{1318086B-6E44-4ED6-B243-3419BB004F6B}">
      <dgm:prSet/>
      <dgm:spPr/>
      <dgm:t>
        <a:bodyPr/>
        <a:lstStyle/>
        <a:p>
          <a:endParaRPr lang="fr-FR"/>
        </a:p>
      </dgm:t>
    </dgm:pt>
    <dgm:pt modelId="{6A6AC150-835C-4468-BF05-43CFA2BAA18C}">
      <dgm:prSet/>
      <dgm:spPr/>
      <dgm:t>
        <a:bodyPr/>
        <a:lstStyle/>
        <a:p>
          <a:endParaRPr lang="fr-FR" dirty="0"/>
        </a:p>
      </dgm:t>
    </dgm:pt>
    <dgm:pt modelId="{E80CF10C-7D82-47C0-A633-3E6B44D69CBD}" type="parTrans" cxnId="{73A99B8E-77BD-4907-8211-88B40EFA0F80}">
      <dgm:prSet/>
      <dgm:spPr/>
      <dgm:t>
        <a:bodyPr/>
        <a:lstStyle/>
        <a:p>
          <a:endParaRPr lang="fr-FR"/>
        </a:p>
      </dgm:t>
    </dgm:pt>
    <dgm:pt modelId="{7E839A1B-B1B6-491F-BFB2-DF6FAD33E5BF}" type="sibTrans" cxnId="{73A99B8E-77BD-4907-8211-88B40EFA0F80}">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7"/>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7"/>
      <dgm:spPr/>
    </dgm:pt>
    <dgm:pt modelId="{F3503144-3608-4B59-9119-E21581B42608}" type="pres">
      <dgm:prSet presAssocID="{9D1D4CFF-838D-41B3-A70D-B7C77019CD81}" presName="dstNode" presStyleLbl="node1" presStyleIdx="0" presStyleCnt="7"/>
      <dgm:spPr/>
    </dgm:pt>
    <dgm:pt modelId="{E7098FBD-BFAC-4443-B993-A9247A21FF35}" type="pres">
      <dgm:prSet presAssocID="{86E1EBA5-5A6C-4F3C-8E89-CDAA1F996D66}" presName="text_1" presStyleLbl="node1" presStyleIdx="0" presStyleCnt="7" custScaleY="9780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7"/>
      <dgm:spPr>
        <a:solidFill>
          <a:schemeClr val="bg1"/>
        </a:solidFill>
      </dgm:spPr>
    </dgm:pt>
    <dgm:pt modelId="{0DAFF66C-1A1E-4D52-8D9A-60557D00E1C3}" type="pres">
      <dgm:prSet presAssocID="{B98A1A88-0529-47B3-B22A-F8009703907D}" presName="text_2" presStyleLbl="node1" presStyleIdx="1" presStyleCnt="7">
        <dgm:presLayoutVars>
          <dgm:bulletEnabled val="1"/>
        </dgm:presLayoutVars>
      </dgm:prSet>
      <dgm:spPr/>
    </dgm:pt>
    <dgm:pt modelId="{3C37AE17-03AD-4FC4-8E92-9418A4D1AECA}" type="pres">
      <dgm:prSet presAssocID="{B98A1A88-0529-47B3-B22A-F8009703907D}" presName="accent_2" presStyleCnt="0"/>
      <dgm:spPr/>
    </dgm:pt>
    <dgm:pt modelId="{EE127E68-CD05-4A8D-B3FE-7ED96FE80E6D}" type="pres">
      <dgm:prSet presAssocID="{B98A1A88-0529-47B3-B22A-F8009703907D}" presName="accentRepeatNode" presStyleLbl="solidFgAcc1" presStyleIdx="1" presStyleCnt="7"/>
      <dgm:spPr/>
    </dgm:pt>
    <dgm:pt modelId="{89DFFB07-9AB0-46DC-A7B1-593A313FF086}" type="pres">
      <dgm:prSet presAssocID="{484E8BBA-ACD5-407B-AC79-F9DE67DB4307}" presName="text_3" presStyleLbl="node1" presStyleIdx="2" presStyleCnt="7">
        <dgm:presLayoutVars>
          <dgm:bulletEnabled val="1"/>
        </dgm:presLayoutVars>
      </dgm:prSet>
      <dgm:spPr/>
    </dgm:pt>
    <dgm:pt modelId="{67BDA494-F62E-47ED-83EF-A08226446DAD}" type="pres">
      <dgm:prSet presAssocID="{484E8BBA-ACD5-407B-AC79-F9DE67DB4307}" presName="accent_3" presStyleCnt="0"/>
      <dgm:spPr/>
    </dgm:pt>
    <dgm:pt modelId="{033CC6B6-2FB0-43BF-A486-1E2D40123DE1}" type="pres">
      <dgm:prSet presAssocID="{484E8BBA-ACD5-407B-AC79-F9DE67DB4307}" presName="accentRepeatNode" presStyleLbl="solidFgAcc1" presStyleIdx="2" presStyleCnt="7"/>
      <dgm:spPr>
        <a:solidFill>
          <a:schemeClr val="tx2"/>
        </a:solidFill>
      </dgm:spPr>
    </dgm:pt>
    <dgm:pt modelId="{109127E6-5CB5-4582-876D-CEB48E205A74}" type="pres">
      <dgm:prSet presAssocID="{8EDA89F4-901B-49D0-8697-95375EB56323}" presName="text_4" presStyleLbl="node1" presStyleIdx="3" presStyleCnt="7">
        <dgm:presLayoutVars>
          <dgm:bulletEnabled val="1"/>
        </dgm:presLayoutVars>
      </dgm:prSet>
      <dgm:spPr/>
    </dgm:pt>
    <dgm:pt modelId="{949152BD-3F1C-46C8-B911-F11EC90BD563}" type="pres">
      <dgm:prSet presAssocID="{8EDA89F4-901B-49D0-8697-95375EB56323}" presName="accent_4" presStyleCnt="0"/>
      <dgm:spPr/>
    </dgm:pt>
    <dgm:pt modelId="{D94A5086-F7A6-455A-9D64-3E4950897D08}" type="pres">
      <dgm:prSet presAssocID="{8EDA89F4-901B-49D0-8697-95375EB56323}" presName="accentRepeatNode" presStyleLbl="solidFgAcc1" presStyleIdx="3" presStyleCnt="7"/>
      <dgm:spPr/>
    </dgm:pt>
    <dgm:pt modelId="{88F52E0B-263D-4FC5-A539-AFCEC7F7F3BF}" type="pres">
      <dgm:prSet presAssocID="{79B68CF9-8B96-465A-BC84-5B0843A2199E}" presName="text_5" presStyleLbl="node1" presStyleIdx="4" presStyleCnt="7" custScaleY="109034">
        <dgm:presLayoutVars>
          <dgm:bulletEnabled val="1"/>
        </dgm:presLayoutVars>
      </dgm:prSet>
      <dgm:spPr/>
    </dgm:pt>
    <dgm:pt modelId="{ED6141D1-CF36-4954-A1FB-1E1EAE8FB7E5}" type="pres">
      <dgm:prSet presAssocID="{79B68CF9-8B96-465A-BC84-5B0843A2199E}" presName="accent_5" presStyleCnt="0"/>
      <dgm:spPr/>
    </dgm:pt>
    <dgm:pt modelId="{2A0B939D-340B-4959-A7FF-DA92750D2705}" type="pres">
      <dgm:prSet presAssocID="{79B68CF9-8B96-465A-BC84-5B0843A2199E}" presName="accentRepeatNode" presStyleLbl="solidFgAcc1" presStyleIdx="4" presStyleCnt="7"/>
      <dgm:spPr/>
    </dgm:pt>
    <dgm:pt modelId="{26F3799E-DC14-4EE2-BC6F-8FAC6E07D116}" type="pres">
      <dgm:prSet presAssocID="{40F461E1-53AA-4ABD-9E56-0190480A3201}" presName="text_6" presStyleLbl="node1" presStyleIdx="5" presStyleCnt="7">
        <dgm:presLayoutVars>
          <dgm:bulletEnabled val="1"/>
        </dgm:presLayoutVars>
      </dgm:prSet>
      <dgm:spPr/>
    </dgm:pt>
    <dgm:pt modelId="{B248EB88-C518-42C9-A4E8-1D446C013D51}" type="pres">
      <dgm:prSet presAssocID="{40F461E1-53AA-4ABD-9E56-0190480A3201}" presName="accent_6" presStyleCnt="0"/>
      <dgm:spPr/>
    </dgm:pt>
    <dgm:pt modelId="{B311CE32-0198-4C20-9A42-4EFE6FAD3E81}" type="pres">
      <dgm:prSet presAssocID="{40F461E1-53AA-4ABD-9E56-0190480A3201}" presName="accentRepeatNode" presStyleLbl="solidFgAcc1" presStyleIdx="5" presStyleCnt="7"/>
      <dgm:spPr/>
    </dgm:pt>
    <dgm:pt modelId="{29632326-8FCC-4ABB-9A84-9E8AE8BD7C1A}" type="pres">
      <dgm:prSet presAssocID="{D22F9067-F91D-4E6C-8BC4-754D0E8110DD}" presName="text_7" presStyleLbl="node1" presStyleIdx="6" presStyleCnt="7">
        <dgm:presLayoutVars>
          <dgm:bulletEnabled val="1"/>
        </dgm:presLayoutVars>
      </dgm:prSet>
      <dgm:spPr/>
    </dgm:pt>
    <dgm:pt modelId="{1600DE4C-66E0-4587-A7F6-A13EF59D7FE6}" type="pres">
      <dgm:prSet presAssocID="{D22F9067-F91D-4E6C-8BC4-754D0E8110DD}" presName="accent_7" presStyleCnt="0"/>
      <dgm:spPr/>
    </dgm:pt>
    <dgm:pt modelId="{B6E64628-C5BE-4CB8-B331-8C2B188C0813}" type="pres">
      <dgm:prSet presAssocID="{D22F9067-F91D-4E6C-8BC4-754D0E8110DD}" presName="accentRepeatNode" presStyleLbl="solidFgAcc1" presStyleIdx="6" presStyleCnt="7"/>
      <dgm:spPr/>
    </dgm:pt>
  </dgm:ptLst>
  <dgm:cxnLst>
    <dgm:cxn modelId="{62A59406-5308-4F05-95A8-00EFD2B9347D}" type="presOf" srcId="{8EDA89F4-901B-49D0-8697-95375EB56323}" destId="{109127E6-5CB5-4582-876D-CEB48E205A74}" srcOrd="0" destOrd="0" presId="urn:microsoft.com/office/officeart/2008/layout/VerticalCurvedList"/>
    <dgm:cxn modelId="{5639990E-0D5D-46BF-8287-B22C028DEC11}" type="presOf" srcId="{484E8BBA-ACD5-407B-AC79-F9DE67DB4307}" destId="{89DFFB07-9AB0-46DC-A7B1-593A313FF086}" srcOrd="0" destOrd="0" presId="urn:microsoft.com/office/officeart/2008/layout/VerticalCurvedList"/>
    <dgm:cxn modelId="{3ED06036-EB33-40A0-8D3D-1C45CA793B05}" srcId="{9D1D4CFF-838D-41B3-A70D-B7C77019CD81}" destId="{17C6A9E0-8405-4E77-A894-1922CF5C53DD}" srcOrd="10" destOrd="0" parTransId="{07C04B44-577A-470D-8922-FBBBED2D990F}" sibTransId="{C4D4D0E8-F126-49A4-A7B7-5ED73144C086}"/>
    <dgm:cxn modelId="{AEE37737-F277-4C3E-9F5A-A1563CBB9394}" srcId="{9D1D4CFF-838D-41B3-A70D-B7C77019CD81}" destId="{0C03C5E2-8A20-47B5-8ED7-9124D4A5F417}" srcOrd="9" destOrd="0" parTransId="{E3B67562-A9D7-41A4-9D00-11DB9B87BD13}" sibTransId="{F18A1FB5-96F7-427F-AE7B-DA06EBAF949F}"/>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4" destOrd="0" parTransId="{836CC1A1-60DC-44C5-B47F-AE37131027CC}" sibTransId="{2186C93A-CF4E-41DF-BA0A-51B1468E51B8}"/>
    <dgm:cxn modelId="{1318086B-6E44-4ED6-B243-3419BB004F6B}" srcId="{9D1D4CFF-838D-41B3-A70D-B7C77019CD81}" destId="{484E8BBA-ACD5-407B-AC79-F9DE67DB4307}" srcOrd="2" destOrd="0" parTransId="{11409A10-2DAA-43D4-AE4B-2FCD8BB15EDB}" sibTransId="{B35E0402-88B8-4EAF-9454-62FF5E1122C9}"/>
    <dgm:cxn modelId="{3C2A7C4B-01F7-48B6-AD2E-B0A128930C0C}" type="presOf" srcId="{79B68CF9-8B96-465A-BC84-5B0843A2199E}" destId="{88F52E0B-263D-4FC5-A539-AFCEC7F7F3BF}" srcOrd="0" destOrd="0" presId="urn:microsoft.com/office/officeart/2008/layout/VerticalCurvedList"/>
    <dgm:cxn modelId="{CA904C52-0FDF-41ED-8C40-C9A2D61DDF6D}" srcId="{9D1D4CFF-838D-41B3-A70D-B7C77019CD81}" destId="{40F461E1-53AA-4ABD-9E56-0190480A3201}" srcOrd="5"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BB5CAC86-D4EF-4F86-AEC5-CA32F308EB1E}" srcId="{9D1D4CFF-838D-41B3-A70D-B7C77019CD81}" destId="{D22F9067-F91D-4E6C-8BC4-754D0E8110DD}" srcOrd="6" destOrd="0" parTransId="{B024EA31-3C1E-4084-B618-6EBD22D43DA2}" sibTransId="{ECB511DA-014F-4B42-9220-A32FABA0BC88}"/>
    <dgm:cxn modelId="{73A99B8E-77BD-4907-8211-88B40EFA0F80}" srcId="{9D1D4CFF-838D-41B3-A70D-B7C77019CD81}" destId="{6A6AC150-835C-4468-BF05-43CFA2BAA18C}" srcOrd="8" destOrd="0" parTransId="{E80CF10C-7D82-47C0-A633-3E6B44D69CBD}" sibTransId="{7E839A1B-B1B6-491F-BFB2-DF6FAD33E5BF}"/>
    <dgm:cxn modelId="{2F74E694-A17E-4513-86E9-B318BE4BD897}" srcId="{9D1D4CFF-838D-41B3-A70D-B7C77019CD81}" destId="{8EDA89F4-901B-49D0-8697-95375EB56323}" srcOrd="3"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02B784B8-7F11-4849-B21F-D9D8FAB08B55}" type="presOf" srcId="{B98A1A88-0529-47B3-B22A-F8009703907D}" destId="{0DAFF66C-1A1E-4D52-8D9A-60557D00E1C3}" srcOrd="0" destOrd="0" presId="urn:microsoft.com/office/officeart/2008/layout/VerticalCurvedList"/>
    <dgm:cxn modelId="{C48BA1BE-0856-4B6A-93AA-A3A5701DE2C4}" srcId="{9D1D4CFF-838D-41B3-A70D-B7C77019CD81}" destId="{B98A1A88-0529-47B3-B22A-F8009703907D}" srcOrd="1" destOrd="0" parTransId="{03594212-9501-4CE3-BD9F-A23B47BECC9E}" sibTransId="{036DF2AB-DB8C-4FFF-BFD5-579D42D477F2}"/>
    <dgm:cxn modelId="{17C174DA-BBD2-4D8D-AAE0-CD09A5C232BB}" srcId="{9D1D4CFF-838D-41B3-A70D-B7C77019CD81}" destId="{9B3B3038-103F-4EE3-946E-ADFA8C82BFBA}" srcOrd="7" destOrd="0" parTransId="{D6C38C1F-47C4-43C0-8A29-2190D7C88790}" sibTransId="{D4864CD0-4C04-4C19-8053-2D338746EE68}"/>
    <dgm:cxn modelId="{EEFC0FDF-A91C-479E-9BCF-96E1F0EC4920}" type="presOf" srcId="{58141040-13F6-4EB3-BAF7-D2C35E078BDD}" destId="{8DAFC662-455E-4086-AF17-B74AFED36479}" srcOrd="0" destOrd="0" presId="urn:microsoft.com/office/officeart/2008/layout/VerticalCurvedList"/>
    <dgm:cxn modelId="{B9B853E0-6D53-4DF6-8089-9D31CD27D3DD}" type="presOf" srcId="{40F461E1-53AA-4ABD-9E56-0190480A3201}" destId="{26F3799E-DC14-4EE2-BC6F-8FAC6E07D116}" srcOrd="0" destOrd="0" presId="urn:microsoft.com/office/officeart/2008/layout/VerticalCurvedList"/>
    <dgm:cxn modelId="{4B8B79ED-9E15-45E1-A55E-526A672E23F7}" type="presOf" srcId="{D22F9067-F91D-4E6C-8BC4-754D0E8110DD}" destId="{29632326-8FCC-4ABB-9A84-9E8AE8BD7C1A}"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6001BBA-7DCC-4C20-B26B-B1DEDAEC62F7}" type="presParOf" srcId="{60CFF4DD-76BD-45BF-859E-DDB5448BBCEC}" destId="{0DAFF66C-1A1E-4D52-8D9A-60557D00E1C3}" srcOrd="3" destOrd="0" presId="urn:microsoft.com/office/officeart/2008/layout/VerticalCurvedList"/>
    <dgm:cxn modelId="{6833FFE1-BF3C-457A-BD22-C17592EA753D}" type="presParOf" srcId="{60CFF4DD-76BD-45BF-859E-DDB5448BBCEC}" destId="{3C37AE17-03AD-4FC4-8E92-9418A4D1AECA}" srcOrd="4" destOrd="0" presId="urn:microsoft.com/office/officeart/2008/layout/VerticalCurvedList"/>
    <dgm:cxn modelId="{7192474B-7451-4913-B791-1D67051B74AB}" type="presParOf" srcId="{3C37AE17-03AD-4FC4-8E92-9418A4D1AECA}" destId="{EE127E68-CD05-4A8D-B3FE-7ED96FE80E6D}" srcOrd="0" destOrd="0" presId="urn:microsoft.com/office/officeart/2008/layout/VerticalCurvedList"/>
    <dgm:cxn modelId="{30306C2B-56E6-4D80-B9C0-1A2744D0E76B}" type="presParOf" srcId="{60CFF4DD-76BD-45BF-859E-DDB5448BBCEC}" destId="{89DFFB07-9AB0-46DC-A7B1-593A313FF086}" srcOrd="5" destOrd="0" presId="urn:microsoft.com/office/officeart/2008/layout/VerticalCurvedList"/>
    <dgm:cxn modelId="{3D0A828B-68AB-49AA-AF1D-D57779BA56DF}" type="presParOf" srcId="{60CFF4DD-76BD-45BF-859E-DDB5448BBCEC}" destId="{67BDA494-F62E-47ED-83EF-A08226446DAD}" srcOrd="6" destOrd="0" presId="urn:microsoft.com/office/officeart/2008/layout/VerticalCurvedList"/>
    <dgm:cxn modelId="{DF0A6590-6370-4045-9BDA-E99F9E9B12FA}" type="presParOf" srcId="{67BDA494-F62E-47ED-83EF-A08226446DAD}" destId="{033CC6B6-2FB0-43BF-A486-1E2D40123DE1}" srcOrd="0" destOrd="0" presId="urn:microsoft.com/office/officeart/2008/layout/VerticalCurvedList"/>
    <dgm:cxn modelId="{F2009532-D6F1-4749-9AD8-31A5FAE65F08}" type="presParOf" srcId="{60CFF4DD-76BD-45BF-859E-DDB5448BBCEC}" destId="{109127E6-5CB5-4582-876D-CEB48E205A74}" srcOrd="7" destOrd="0" presId="urn:microsoft.com/office/officeart/2008/layout/VerticalCurvedList"/>
    <dgm:cxn modelId="{E089C1F9-F0F1-4017-BFE9-39025936473F}" type="presParOf" srcId="{60CFF4DD-76BD-45BF-859E-DDB5448BBCEC}" destId="{949152BD-3F1C-46C8-B911-F11EC90BD563}" srcOrd="8" destOrd="0" presId="urn:microsoft.com/office/officeart/2008/layout/VerticalCurvedList"/>
    <dgm:cxn modelId="{CBDAD587-7EFD-4FD3-BA49-0A042C9E745F}" type="presParOf" srcId="{949152BD-3F1C-46C8-B911-F11EC90BD563}" destId="{D94A5086-F7A6-455A-9D64-3E4950897D08}" srcOrd="0" destOrd="0" presId="urn:microsoft.com/office/officeart/2008/layout/VerticalCurvedList"/>
    <dgm:cxn modelId="{5AF2CF2B-C1D9-4F3A-B6F8-657EA537769C}" type="presParOf" srcId="{60CFF4DD-76BD-45BF-859E-DDB5448BBCEC}" destId="{88F52E0B-263D-4FC5-A539-AFCEC7F7F3BF}" srcOrd="9" destOrd="0" presId="urn:microsoft.com/office/officeart/2008/layout/VerticalCurvedList"/>
    <dgm:cxn modelId="{2A319DD3-D823-4DEA-B09D-FBDFAADD67D8}" type="presParOf" srcId="{60CFF4DD-76BD-45BF-859E-DDB5448BBCEC}" destId="{ED6141D1-CF36-4954-A1FB-1E1EAE8FB7E5}" srcOrd="10" destOrd="0" presId="urn:microsoft.com/office/officeart/2008/layout/VerticalCurvedList"/>
    <dgm:cxn modelId="{0911D927-0707-49E5-AA8F-35BE79DEDECB}" type="presParOf" srcId="{ED6141D1-CF36-4954-A1FB-1E1EAE8FB7E5}" destId="{2A0B939D-340B-4959-A7FF-DA92750D2705}" srcOrd="0" destOrd="0" presId="urn:microsoft.com/office/officeart/2008/layout/VerticalCurvedList"/>
    <dgm:cxn modelId="{220A418D-E000-4733-863C-19F3A4A28E43}" type="presParOf" srcId="{60CFF4DD-76BD-45BF-859E-DDB5448BBCEC}" destId="{26F3799E-DC14-4EE2-BC6F-8FAC6E07D116}" srcOrd="11" destOrd="0" presId="urn:microsoft.com/office/officeart/2008/layout/VerticalCurvedList"/>
    <dgm:cxn modelId="{D6B41475-1EDE-48D0-841F-77FFCCE0C6A3}" type="presParOf" srcId="{60CFF4DD-76BD-45BF-859E-DDB5448BBCEC}" destId="{B248EB88-C518-42C9-A4E8-1D446C013D51}" srcOrd="12" destOrd="0" presId="urn:microsoft.com/office/officeart/2008/layout/VerticalCurvedList"/>
    <dgm:cxn modelId="{610613AE-9E8D-42AC-ADEC-450C976054F1}" type="presParOf" srcId="{B248EB88-C518-42C9-A4E8-1D446C013D51}" destId="{B311CE32-0198-4C20-9A42-4EFE6FAD3E81}" srcOrd="0" destOrd="0" presId="urn:microsoft.com/office/officeart/2008/layout/VerticalCurvedList"/>
    <dgm:cxn modelId="{0B314455-728C-4E64-84D0-47F1BEBE4A69}" type="presParOf" srcId="{60CFF4DD-76BD-45BF-859E-DDB5448BBCEC}" destId="{29632326-8FCC-4ABB-9A84-9E8AE8BD7C1A}" srcOrd="13" destOrd="0" presId="urn:microsoft.com/office/officeart/2008/layout/VerticalCurvedList"/>
    <dgm:cxn modelId="{607247E2-A308-45F2-B948-16584AFDF182}" type="presParOf" srcId="{60CFF4DD-76BD-45BF-859E-DDB5448BBCEC}" destId="{1600DE4C-66E0-4587-A7F6-A13EF59D7FE6}" srcOrd="14" destOrd="0" presId="urn:microsoft.com/office/officeart/2008/layout/VerticalCurvedList"/>
    <dgm:cxn modelId="{B0F37A76-4509-4410-A775-D4628D34D93E}" type="presParOf" srcId="{1600DE4C-66E0-4587-A7F6-A13EF59D7FE6}"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Présentation de la méthode Scrum</a:t>
          </a:r>
          <a:endParaRPr lang="fr-FR" sz="2400" dirty="0">
            <a:solidFill>
              <a:schemeClr val="tx1"/>
            </a:solidFill>
          </a:endParaRPr>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Rentabilité et ROI</a:t>
          </a:r>
          <a:endParaRPr lang="fr-F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9B3B3038-103F-4EE3-946E-ADFA8C82BFBA}">
      <dgm:prSet/>
      <dgm:spPr/>
      <dgm:t>
        <a:bodyPr/>
        <a:lstStyle/>
        <a:p>
          <a:endParaRPr lang="fr-FR"/>
        </a:p>
      </dgm:t>
    </dgm:pt>
    <dgm:pt modelId="{D6C38C1F-47C4-43C0-8A29-2190D7C88790}" type="parTrans" cxnId="{17C174DA-BBD2-4D8D-AAE0-CD09A5C232BB}">
      <dgm:prSet/>
      <dgm:spPr/>
      <dgm:t>
        <a:bodyPr/>
        <a:lstStyle/>
        <a:p>
          <a:endParaRPr lang="fr-FR"/>
        </a:p>
      </dgm:t>
    </dgm:pt>
    <dgm:pt modelId="{D4864CD0-4C04-4C19-8053-2D338746EE68}" type="sibTrans" cxnId="{17C174DA-BBD2-4D8D-AAE0-CD09A5C232BB}">
      <dgm:prSet/>
      <dgm:spPr/>
      <dgm:t>
        <a:bodyPr/>
        <a:lstStyle/>
        <a:p>
          <a:endParaRPr lang="fr-FR"/>
        </a:p>
      </dgm:t>
    </dgm:pt>
    <dgm:pt modelId="{0C03C5E2-8A20-47B5-8ED7-9124D4A5F417}">
      <dgm:prSet/>
      <dgm:spPr/>
      <dgm:t>
        <a:bodyPr/>
        <a:lstStyle/>
        <a:p>
          <a:endParaRPr lang="fr-FR" dirty="0"/>
        </a:p>
      </dgm:t>
    </dgm:pt>
    <dgm:pt modelId="{E3B67562-A9D7-41A4-9D00-11DB9B87BD13}" type="parTrans" cxnId="{AEE37737-F277-4C3E-9F5A-A1563CBB9394}">
      <dgm:prSet/>
      <dgm:spPr/>
      <dgm:t>
        <a:bodyPr/>
        <a:lstStyle/>
        <a:p>
          <a:endParaRPr lang="fr-FR"/>
        </a:p>
      </dgm:t>
    </dgm:pt>
    <dgm:pt modelId="{F18A1FB5-96F7-427F-AE7B-DA06EBAF949F}" type="sibTrans" cxnId="{AEE37737-F277-4C3E-9F5A-A1563CBB9394}">
      <dgm:prSet/>
      <dgm:spPr/>
      <dgm:t>
        <a:bodyPr/>
        <a:lstStyle/>
        <a:p>
          <a:endParaRPr lang="fr-FR"/>
        </a:p>
      </dgm:t>
    </dgm:pt>
    <dgm:pt modelId="{17C6A9E0-8405-4E77-A894-1922CF5C53DD}">
      <dgm:prSet phldrT="[Texte]" custScaleY="97801"/>
      <dgm:spPr>
        <a:solidFill>
          <a:schemeClr val="bg1"/>
        </a:solidFill>
      </dgm:spPr>
      <dgm:t>
        <a:bodyPr/>
        <a:lstStyle/>
        <a:p>
          <a:pPr>
            <a:buNone/>
          </a:pPr>
          <a:endParaRPr lang="fr-FR" dirty="0"/>
        </a:p>
      </dgm:t>
    </dgm:pt>
    <dgm:pt modelId="{07C04B44-577A-470D-8922-FBBBED2D990F}" type="parTrans" cxnId="{3ED06036-EB33-40A0-8D3D-1C45CA793B05}">
      <dgm:prSet/>
      <dgm:spPr/>
      <dgm:t>
        <a:bodyPr/>
        <a:lstStyle/>
        <a:p>
          <a:endParaRPr lang="fr-FR"/>
        </a:p>
      </dgm:t>
    </dgm:pt>
    <dgm:pt modelId="{C4D4D0E8-F126-49A4-A7B7-5ED73144C086}" type="sibTrans" cxnId="{3ED06036-EB33-40A0-8D3D-1C45CA793B05}">
      <dgm:prSet/>
      <dgm:spPr/>
      <dgm:t>
        <a:bodyPr/>
        <a:lstStyle/>
        <a:p>
          <a:endParaRPr lang="fr-FR"/>
        </a:p>
      </dgm:t>
    </dgm:pt>
    <dgm:pt modelId="{B98A1A88-0529-47B3-B22A-F8009703907D}">
      <dgm:prSet phldrT="[Texte]" custT="1"/>
      <dgm:spPr>
        <a:solidFill>
          <a:schemeClr val="bg1"/>
        </a:solidFill>
      </dgm:spPr>
      <dgm:t>
        <a:bodyPr/>
        <a:lstStyle/>
        <a:p>
          <a:pPr>
            <a:buNone/>
          </a:pPr>
          <a:r>
            <a:rPr lang="fr-FR" sz="2400" b="1" dirty="0" err="1">
              <a:solidFill>
                <a:schemeClr val="tx1"/>
              </a:solidFill>
              <a:latin typeface="Yu Gothic" panose="020B0400000000000000" pitchFamily="34" charset="-128"/>
              <a:ea typeface="Yu Gothic" panose="020B0400000000000000" pitchFamily="34" charset="-128"/>
            </a:rPr>
            <a:t>Backlog</a:t>
          </a:r>
          <a:r>
            <a:rPr lang="fr-FR" sz="2400" b="1" dirty="0">
              <a:solidFill>
                <a:schemeClr val="tx1"/>
              </a:solidFill>
              <a:latin typeface="Yu Gothic" panose="020B0400000000000000" pitchFamily="34" charset="-128"/>
              <a:ea typeface="Yu Gothic" panose="020B0400000000000000" pitchFamily="34" charset="-128"/>
            </a:rPr>
            <a:t> des User Stories</a:t>
          </a:r>
          <a:endParaRPr lang="fr-FR" sz="2400" dirty="0">
            <a:solidFill>
              <a:schemeClr val="tx1"/>
            </a:solidFill>
          </a:endParaRPr>
        </a:p>
      </dgm:t>
    </dgm:pt>
    <dgm:pt modelId="{03594212-9501-4CE3-BD9F-A23B47BECC9E}" type="parTrans" cxnId="{C48BA1BE-0856-4B6A-93AA-A3A5701DE2C4}">
      <dgm:prSet/>
      <dgm:spPr/>
      <dgm:t>
        <a:bodyPr/>
        <a:lstStyle/>
        <a:p>
          <a:endParaRPr lang="fr-FR"/>
        </a:p>
      </dgm:t>
    </dgm:pt>
    <dgm:pt modelId="{036DF2AB-DB8C-4FFF-BFD5-579D42D477F2}" type="sibTrans" cxnId="{C48BA1BE-0856-4B6A-93AA-A3A5701DE2C4}">
      <dgm:prSet/>
      <dgm:spPr/>
      <dgm:t>
        <a:bodyPr/>
        <a:lstStyle/>
        <a:p>
          <a:endParaRPr lang="fr-FR"/>
        </a:p>
      </dgm:t>
    </dgm:pt>
    <dgm:pt modelId="{484E8BBA-ACD5-407B-AC79-F9DE67DB4307}">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Chiffrage et Répartition </a:t>
          </a:r>
          <a:r>
            <a:rPr lang="fr-FR" sz="2400" b="1" dirty="0">
              <a:latin typeface="Yu Gothic" panose="020B0400000000000000" pitchFamily="34" charset="-128"/>
              <a:ea typeface="Yu Gothic" panose="020B0400000000000000" pitchFamily="34" charset="-128"/>
            </a:rPr>
            <a:t>des Coûts</a:t>
          </a:r>
          <a:endParaRPr lang="fr-FR" sz="2400" dirty="0"/>
        </a:p>
      </dgm:t>
    </dgm:pt>
    <dgm:pt modelId="{11409A10-2DAA-43D4-AE4B-2FCD8BB15EDB}" type="parTrans" cxnId="{1318086B-6E44-4ED6-B243-3419BB004F6B}">
      <dgm:prSet/>
      <dgm:spPr/>
      <dgm:t>
        <a:bodyPr/>
        <a:lstStyle/>
        <a:p>
          <a:endParaRPr lang="fr-FR"/>
        </a:p>
      </dgm:t>
    </dgm:pt>
    <dgm:pt modelId="{B35E0402-88B8-4EAF-9454-62FF5E1122C9}" type="sibTrans" cxnId="{1318086B-6E44-4ED6-B243-3419BB004F6B}">
      <dgm:prSet/>
      <dgm:spPr/>
      <dgm:t>
        <a:bodyPr/>
        <a:lstStyle/>
        <a:p>
          <a:endParaRPr lang="fr-FR"/>
        </a:p>
      </dgm:t>
    </dgm:pt>
    <dgm:pt modelId="{6A6AC150-835C-4468-BF05-43CFA2BAA18C}">
      <dgm:prSet/>
      <dgm:spPr/>
      <dgm:t>
        <a:bodyPr/>
        <a:lstStyle/>
        <a:p>
          <a:endParaRPr lang="fr-FR" dirty="0"/>
        </a:p>
      </dgm:t>
    </dgm:pt>
    <dgm:pt modelId="{E80CF10C-7D82-47C0-A633-3E6B44D69CBD}" type="parTrans" cxnId="{73A99B8E-77BD-4907-8211-88B40EFA0F80}">
      <dgm:prSet/>
      <dgm:spPr/>
      <dgm:t>
        <a:bodyPr/>
        <a:lstStyle/>
        <a:p>
          <a:endParaRPr lang="fr-FR"/>
        </a:p>
      </dgm:t>
    </dgm:pt>
    <dgm:pt modelId="{7E839A1B-B1B6-491F-BFB2-DF6FAD33E5BF}" type="sibTrans" cxnId="{73A99B8E-77BD-4907-8211-88B40EFA0F80}">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7"/>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7"/>
      <dgm:spPr/>
    </dgm:pt>
    <dgm:pt modelId="{F3503144-3608-4B59-9119-E21581B42608}" type="pres">
      <dgm:prSet presAssocID="{9D1D4CFF-838D-41B3-A70D-B7C77019CD81}" presName="dstNode" presStyleLbl="node1" presStyleIdx="0" presStyleCnt="7"/>
      <dgm:spPr/>
    </dgm:pt>
    <dgm:pt modelId="{E7098FBD-BFAC-4443-B993-A9247A21FF35}" type="pres">
      <dgm:prSet presAssocID="{86E1EBA5-5A6C-4F3C-8E89-CDAA1F996D66}" presName="text_1" presStyleLbl="node1" presStyleIdx="0" presStyleCnt="7" custScaleY="9780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7" custLinFactNeighborX="3286"/>
      <dgm:spPr>
        <a:solidFill>
          <a:schemeClr val="bg1"/>
        </a:solidFill>
      </dgm:spPr>
    </dgm:pt>
    <dgm:pt modelId="{0DAFF66C-1A1E-4D52-8D9A-60557D00E1C3}" type="pres">
      <dgm:prSet presAssocID="{B98A1A88-0529-47B3-B22A-F8009703907D}" presName="text_2" presStyleLbl="node1" presStyleIdx="1" presStyleCnt="7">
        <dgm:presLayoutVars>
          <dgm:bulletEnabled val="1"/>
        </dgm:presLayoutVars>
      </dgm:prSet>
      <dgm:spPr/>
    </dgm:pt>
    <dgm:pt modelId="{3C37AE17-03AD-4FC4-8E92-9418A4D1AECA}" type="pres">
      <dgm:prSet presAssocID="{B98A1A88-0529-47B3-B22A-F8009703907D}" presName="accent_2" presStyleCnt="0"/>
      <dgm:spPr/>
    </dgm:pt>
    <dgm:pt modelId="{EE127E68-CD05-4A8D-B3FE-7ED96FE80E6D}" type="pres">
      <dgm:prSet presAssocID="{B98A1A88-0529-47B3-B22A-F8009703907D}" presName="accentRepeatNode" presStyleLbl="solidFgAcc1" presStyleIdx="1" presStyleCnt="7"/>
      <dgm:spPr/>
    </dgm:pt>
    <dgm:pt modelId="{89DFFB07-9AB0-46DC-A7B1-593A313FF086}" type="pres">
      <dgm:prSet presAssocID="{484E8BBA-ACD5-407B-AC79-F9DE67DB4307}" presName="text_3" presStyleLbl="node1" presStyleIdx="2" presStyleCnt="7">
        <dgm:presLayoutVars>
          <dgm:bulletEnabled val="1"/>
        </dgm:presLayoutVars>
      </dgm:prSet>
      <dgm:spPr/>
    </dgm:pt>
    <dgm:pt modelId="{67BDA494-F62E-47ED-83EF-A08226446DAD}" type="pres">
      <dgm:prSet presAssocID="{484E8BBA-ACD5-407B-AC79-F9DE67DB4307}" presName="accent_3" presStyleCnt="0"/>
      <dgm:spPr/>
    </dgm:pt>
    <dgm:pt modelId="{033CC6B6-2FB0-43BF-A486-1E2D40123DE1}" type="pres">
      <dgm:prSet presAssocID="{484E8BBA-ACD5-407B-AC79-F9DE67DB4307}" presName="accentRepeatNode" presStyleLbl="solidFgAcc1" presStyleIdx="2" presStyleCnt="7"/>
      <dgm:spPr/>
    </dgm:pt>
    <dgm:pt modelId="{109127E6-5CB5-4582-876D-CEB48E205A74}" type="pres">
      <dgm:prSet presAssocID="{8EDA89F4-901B-49D0-8697-95375EB56323}" presName="text_4" presStyleLbl="node1" presStyleIdx="3" presStyleCnt="7">
        <dgm:presLayoutVars>
          <dgm:bulletEnabled val="1"/>
        </dgm:presLayoutVars>
      </dgm:prSet>
      <dgm:spPr/>
    </dgm:pt>
    <dgm:pt modelId="{949152BD-3F1C-46C8-B911-F11EC90BD563}" type="pres">
      <dgm:prSet presAssocID="{8EDA89F4-901B-49D0-8697-95375EB56323}" presName="accent_4" presStyleCnt="0"/>
      <dgm:spPr/>
    </dgm:pt>
    <dgm:pt modelId="{D94A5086-F7A6-455A-9D64-3E4950897D08}" type="pres">
      <dgm:prSet presAssocID="{8EDA89F4-901B-49D0-8697-95375EB56323}" presName="accentRepeatNode" presStyleLbl="solidFgAcc1" presStyleIdx="3" presStyleCnt="7"/>
      <dgm:spPr>
        <a:solidFill>
          <a:schemeClr val="tx2"/>
        </a:solidFill>
      </dgm:spPr>
    </dgm:pt>
    <dgm:pt modelId="{88F52E0B-263D-4FC5-A539-AFCEC7F7F3BF}" type="pres">
      <dgm:prSet presAssocID="{79B68CF9-8B96-465A-BC84-5B0843A2199E}" presName="text_5" presStyleLbl="node1" presStyleIdx="4" presStyleCnt="7" custScaleY="109034">
        <dgm:presLayoutVars>
          <dgm:bulletEnabled val="1"/>
        </dgm:presLayoutVars>
      </dgm:prSet>
      <dgm:spPr/>
    </dgm:pt>
    <dgm:pt modelId="{ED6141D1-CF36-4954-A1FB-1E1EAE8FB7E5}" type="pres">
      <dgm:prSet presAssocID="{79B68CF9-8B96-465A-BC84-5B0843A2199E}" presName="accent_5" presStyleCnt="0"/>
      <dgm:spPr/>
    </dgm:pt>
    <dgm:pt modelId="{2A0B939D-340B-4959-A7FF-DA92750D2705}" type="pres">
      <dgm:prSet presAssocID="{79B68CF9-8B96-465A-BC84-5B0843A2199E}" presName="accentRepeatNode" presStyleLbl="solidFgAcc1" presStyleIdx="4" presStyleCnt="7"/>
      <dgm:spPr/>
    </dgm:pt>
    <dgm:pt modelId="{26F3799E-DC14-4EE2-BC6F-8FAC6E07D116}" type="pres">
      <dgm:prSet presAssocID="{40F461E1-53AA-4ABD-9E56-0190480A3201}" presName="text_6" presStyleLbl="node1" presStyleIdx="5" presStyleCnt="7">
        <dgm:presLayoutVars>
          <dgm:bulletEnabled val="1"/>
        </dgm:presLayoutVars>
      </dgm:prSet>
      <dgm:spPr/>
    </dgm:pt>
    <dgm:pt modelId="{B248EB88-C518-42C9-A4E8-1D446C013D51}" type="pres">
      <dgm:prSet presAssocID="{40F461E1-53AA-4ABD-9E56-0190480A3201}" presName="accent_6" presStyleCnt="0"/>
      <dgm:spPr/>
    </dgm:pt>
    <dgm:pt modelId="{B311CE32-0198-4C20-9A42-4EFE6FAD3E81}" type="pres">
      <dgm:prSet presAssocID="{40F461E1-53AA-4ABD-9E56-0190480A3201}" presName="accentRepeatNode" presStyleLbl="solidFgAcc1" presStyleIdx="5" presStyleCnt="7"/>
      <dgm:spPr/>
    </dgm:pt>
    <dgm:pt modelId="{29632326-8FCC-4ABB-9A84-9E8AE8BD7C1A}" type="pres">
      <dgm:prSet presAssocID="{D22F9067-F91D-4E6C-8BC4-754D0E8110DD}" presName="text_7" presStyleLbl="node1" presStyleIdx="6" presStyleCnt="7">
        <dgm:presLayoutVars>
          <dgm:bulletEnabled val="1"/>
        </dgm:presLayoutVars>
      </dgm:prSet>
      <dgm:spPr/>
    </dgm:pt>
    <dgm:pt modelId="{1600DE4C-66E0-4587-A7F6-A13EF59D7FE6}" type="pres">
      <dgm:prSet presAssocID="{D22F9067-F91D-4E6C-8BC4-754D0E8110DD}" presName="accent_7" presStyleCnt="0"/>
      <dgm:spPr/>
    </dgm:pt>
    <dgm:pt modelId="{B6E64628-C5BE-4CB8-B331-8C2B188C0813}" type="pres">
      <dgm:prSet presAssocID="{D22F9067-F91D-4E6C-8BC4-754D0E8110DD}" presName="accentRepeatNode" presStyleLbl="solidFgAcc1" presStyleIdx="6" presStyleCnt="7"/>
      <dgm:spPr/>
    </dgm:pt>
  </dgm:ptLst>
  <dgm:cxnLst>
    <dgm:cxn modelId="{62A59406-5308-4F05-95A8-00EFD2B9347D}" type="presOf" srcId="{8EDA89F4-901B-49D0-8697-95375EB56323}" destId="{109127E6-5CB5-4582-876D-CEB48E205A74}" srcOrd="0" destOrd="0" presId="urn:microsoft.com/office/officeart/2008/layout/VerticalCurvedList"/>
    <dgm:cxn modelId="{5639990E-0D5D-46BF-8287-B22C028DEC11}" type="presOf" srcId="{484E8BBA-ACD5-407B-AC79-F9DE67DB4307}" destId="{89DFFB07-9AB0-46DC-A7B1-593A313FF086}" srcOrd="0" destOrd="0" presId="urn:microsoft.com/office/officeart/2008/layout/VerticalCurvedList"/>
    <dgm:cxn modelId="{3ED06036-EB33-40A0-8D3D-1C45CA793B05}" srcId="{9D1D4CFF-838D-41B3-A70D-B7C77019CD81}" destId="{17C6A9E0-8405-4E77-A894-1922CF5C53DD}" srcOrd="10" destOrd="0" parTransId="{07C04B44-577A-470D-8922-FBBBED2D990F}" sibTransId="{C4D4D0E8-F126-49A4-A7B7-5ED73144C086}"/>
    <dgm:cxn modelId="{AEE37737-F277-4C3E-9F5A-A1563CBB9394}" srcId="{9D1D4CFF-838D-41B3-A70D-B7C77019CD81}" destId="{0C03C5E2-8A20-47B5-8ED7-9124D4A5F417}" srcOrd="9" destOrd="0" parTransId="{E3B67562-A9D7-41A4-9D00-11DB9B87BD13}" sibTransId="{F18A1FB5-96F7-427F-AE7B-DA06EBAF949F}"/>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4" destOrd="0" parTransId="{836CC1A1-60DC-44C5-B47F-AE37131027CC}" sibTransId="{2186C93A-CF4E-41DF-BA0A-51B1468E51B8}"/>
    <dgm:cxn modelId="{1318086B-6E44-4ED6-B243-3419BB004F6B}" srcId="{9D1D4CFF-838D-41B3-A70D-B7C77019CD81}" destId="{484E8BBA-ACD5-407B-AC79-F9DE67DB4307}" srcOrd="2" destOrd="0" parTransId="{11409A10-2DAA-43D4-AE4B-2FCD8BB15EDB}" sibTransId="{B35E0402-88B8-4EAF-9454-62FF5E1122C9}"/>
    <dgm:cxn modelId="{3C2A7C4B-01F7-48B6-AD2E-B0A128930C0C}" type="presOf" srcId="{79B68CF9-8B96-465A-BC84-5B0843A2199E}" destId="{88F52E0B-263D-4FC5-A539-AFCEC7F7F3BF}" srcOrd="0" destOrd="0" presId="urn:microsoft.com/office/officeart/2008/layout/VerticalCurvedList"/>
    <dgm:cxn modelId="{CA904C52-0FDF-41ED-8C40-C9A2D61DDF6D}" srcId="{9D1D4CFF-838D-41B3-A70D-B7C77019CD81}" destId="{40F461E1-53AA-4ABD-9E56-0190480A3201}" srcOrd="5"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BB5CAC86-D4EF-4F86-AEC5-CA32F308EB1E}" srcId="{9D1D4CFF-838D-41B3-A70D-B7C77019CD81}" destId="{D22F9067-F91D-4E6C-8BC4-754D0E8110DD}" srcOrd="6" destOrd="0" parTransId="{B024EA31-3C1E-4084-B618-6EBD22D43DA2}" sibTransId="{ECB511DA-014F-4B42-9220-A32FABA0BC88}"/>
    <dgm:cxn modelId="{73A99B8E-77BD-4907-8211-88B40EFA0F80}" srcId="{9D1D4CFF-838D-41B3-A70D-B7C77019CD81}" destId="{6A6AC150-835C-4468-BF05-43CFA2BAA18C}" srcOrd="8" destOrd="0" parTransId="{E80CF10C-7D82-47C0-A633-3E6B44D69CBD}" sibTransId="{7E839A1B-B1B6-491F-BFB2-DF6FAD33E5BF}"/>
    <dgm:cxn modelId="{2F74E694-A17E-4513-86E9-B318BE4BD897}" srcId="{9D1D4CFF-838D-41B3-A70D-B7C77019CD81}" destId="{8EDA89F4-901B-49D0-8697-95375EB56323}" srcOrd="3"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02B784B8-7F11-4849-B21F-D9D8FAB08B55}" type="presOf" srcId="{B98A1A88-0529-47B3-B22A-F8009703907D}" destId="{0DAFF66C-1A1E-4D52-8D9A-60557D00E1C3}" srcOrd="0" destOrd="0" presId="urn:microsoft.com/office/officeart/2008/layout/VerticalCurvedList"/>
    <dgm:cxn modelId="{C48BA1BE-0856-4B6A-93AA-A3A5701DE2C4}" srcId="{9D1D4CFF-838D-41B3-A70D-B7C77019CD81}" destId="{B98A1A88-0529-47B3-B22A-F8009703907D}" srcOrd="1" destOrd="0" parTransId="{03594212-9501-4CE3-BD9F-A23B47BECC9E}" sibTransId="{036DF2AB-DB8C-4FFF-BFD5-579D42D477F2}"/>
    <dgm:cxn modelId="{17C174DA-BBD2-4D8D-AAE0-CD09A5C232BB}" srcId="{9D1D4CFF-838D-41B3-A70D-B7C77019CD81}" destId="{9B3B3038-103F-4EE3-946E-ADFA8C82BFBA}" srcOrd="7" destOrd="0" parTransId="{D6C38C1F-47C4-43C0-8A29-2190D7C88790}" sibTransId="{D4864CD0-4C04-4C19-8053-2D338746EE68}"/>
    <dgm:cxn modelId="{EEFC0FDF-A91C-479E-9BCF-96E1F0EC4920}" type="presOf" srcId="{58141040-13F6-4EB3-BAF7-D2C35E078BDD}" destId="{8DAFC662-455E-4086-AF17-B74AFED36479}" srcOrd="0" destOrd="0" presId="urn:microsoft.com/office/officeart/2008/layout/VerticalCurvedList"/>
    <dgm:cxn modelId="{B9B853E0-6D53-4DF6-8089-9D31CD27D3DD}" type="presOf" srcId="{40F461E1-53AA-4ABD-9E56-0190480A3201}" destId="{26F3799E-DC14-4EE2-BC6F-8FAC6E07D116}" srcOrd="0" destOrd="0" presId="urn:microsoft.com/office/officeart/2008/layout/VerticalCurvedList"/>
    <dgm:cxn modelId="{4B8B79ED-9E15-45E1-A55E-526A672E23F7}" type="presOf" srcId="{D22F9067-F91D-4E6C-8BC4-754D0E8110DD}" destId="{29632326-8FCC-4ABB-9A84-9E8AE8BD7C1A}"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6001BBA-7DCC-4C20-B26B-B1DEDAEC62F7}" type="presParOf" srcId="{60CFF4DD-76BD-45BF-859E-DDB5448BBCEC}" destId="{0DAFF66C-1A1E-4D52-8D9A-60557D00E1C3}" srcOrd="3" destOrd="0" presId="urn:microsoft.com/office/officeart/2008/layout/VerticalCurvedList"/>
    <dgm:cxn modelId="{6833FFE1-BF3C-457A-BD22-C17592EA753D}" type="presParOf" srcId="{60CFF4DD-76BD-45BF-859E-DDB5448BBCEC}" destId="{3C37AE17-03AD-4FC4-8E92-9418A4D1AECA}" srcOrd="4" destOrd="0" presId="urn:microsoft.com/office/officeart/2008/layout/VerticalCurvedList"/>
    <dgm:cxn modelId="{7192474B-7451-4913-B791-1D67051B74AB}" type="presParOf" srcId="{3C37AE17-03AD-4FC4-8E92-9418A4D1AECA}" destId="{EE127E68-CD05-4A8D-B3FE-7ED96FE80E6D}" srcOrd="0" destOrd="0" presId="urn:microsoft.com/office/officeart/2008/layout/VerticalCurvedList"/>
    <dgm:cxn modelId="{30306C2B-56E6-4D80-B9C0-1A2744D0E76B}" type="presParOf" srcId="{60CFF4DD-76BD-45BF-859E-DDB5448BBCEC}" destId="{89DFFB07-9AB0-46DC-A7B1-593A313FF086}" srcOrd="5" destOrd="0" presId="urn:microsoft.com/office/officeart/2008/layout/VerticalCurvedList"/>
    <dgm:cxn modelId="{3D0A828B-68AB-49AA-AF1D-D57779BA56DF}" type="presParOf" srcId="{60CFF4DD-76BD-45BF-859E-DDB5448BBCEC}" destId="{67BDA494-F62E-47ED-83EF-A08226446DAD}" srcOrd="6" destOrd="0" presId="urn:microsoft.com/office/officeart/2008/layout/VerticalCurvedList"/>
    <dgm:cxn modelId="{DF0A6590-6370-4045-9BDA-E99F9E9B12FA}" type="presParOf" srcId="{67BDA494-F62E-47ED-83EF-A08226446DAD}" destId="{033CC6B6-2FB0-43BF-A486-1E2D40123DE1}" srcOrd="0" destOrd="0" presId="urn:microsoft.com/office/officeart/2008/layout/VerticalCurvedList"/>
    <dgm:cxn modelId="{F2009532-D6F1-4749-9AD8-31A5FAE65F08}" type="presParOf" srcId="{60CFF4DD-76BD-45BF-859E-DDB5448BBCEC}" destId="{109127E6-5CB5-4582-876D-CEB48E205A74}" srcOrd="7" destOrd="0" presId="urn:microsoft.com/office/officeart/2008/layout/VerticalCurvedList"/>
    <dgm:cxn modelId="{E089C1F9-F0F1-4017-BFE9-39025936473F}" type="presParOf" srcId="{60CFF4DD-76BD-45BF-859E-DDB5448BBCEC}" destId="{949152BD-3F1C-46C8-B911-F11EC90BD563}" srcOrd="8" destOrd="0" presId="urn:microsoft.com/office/officeart/2008/layout/VerticalCurvedList"/>
    <dgm:cxn modelId="{CBDAD587-7EFD-4FD3-BA49-0A042C9E745F}" type="presParOf" srcId="{949152BD-3F1C-46C8-B911-F11EC90BD563}" destId="{D94A5086-F7A6-455A-9D64-3E4950897D08}" srcOrd="0" destOrd="0" presId="urn:microsoft.com/office/officeart/2008/layout/VerticalCurvedList"/>
    <dgm:cxn modelId="{5AF2CF2B-C1D9-4F3A-B6F8-657EA537769C}" type="presParOf" srcId="{60CFF4DD-76BD-45BF-859E-DDB5448BBCEC}" destId="{88F52E0B-263D-4FC5-A539-AFCEC7F7F3BF}" srcOrd="9" destOrd="0" presId="urn:microsoft.com/office/officeart/2008/layout/VerticalCurvedList"/>
    <dgm:cxn modelId="{2A319DD3-D823-4DEA-B09D-FBDFAADD67D8}" type="presParOf" srcId="{60CFF4DD-76BD-45BF-859E-DDB5448BBCEC}" destId="{ED6141D1-CF36-4954-A1FB-1E1EAE8FB7E5}" srcOrd="10" destOrd="0" presId="urn:microsoft.com/office/officeart/2008/layout/VerticalCurvedList"/>
    <dgm:cxn modelId="{0911D927-0707-49E5-AA8F-35BE79DEDECB}" type="presParOf" srcId="{ED6141D1-CF36-4954-A1FB-1E1EAE8FB7E5}" destId="{2A0B939D-340B-4959-A7FF-DA92750D2705}" srcOrd="0" destOrd="0" presId="urn:microsoft.com/office/officeart/2008/layout/VerticalCurvedList"/>
    <dgm:cxn modelId="{220A418D-E000-4733-863C-19F3A4A28E43}" type="presParOf" srcId="{60CFF4DD-76BD-45BF-859E-DDB5448BBCEC}" destId="{26F3799E-DC14-4EE2-BC6F-8FAC6E07D116}" srcOrd="11" destOrd="0" presId="urn:microsoft.com/office/officeart/2008/layout/VerticalCurvedList"/>
    <dgm:cxn modelId="{D6B41475-1EDE-48D0-841F-77FFCCE0C6A3}" type="presParOf" srcId="{60CFF4DD-76BD-45BF-859E-DDB5448BBCEC}" destId="{B248EB88-C518-42C9-A4E8-1D446C013D51}" srcOrd="12" destOrd="0" presId="urn:microsoft.com/office/officeart/2008/layout/VerticalCurvedList"/>
    <dgm:cxn modelId="{610613AE-9E8D-42AC-ADEC-450C976054F1}" type="presParOf" srcId="{B248EB88-C518-42C9-A4E8-1D446C013D51}" destId="{B311CE32-0198-4C20-9A42-4EFE6FAD3E81}" srcOrd="0" destOrd="0" presId="urn:microsoft.com/office/officeart/2008/layout/VerticalCurvedList"/>
    <dgm:cxn modelId="{0B314455-728C-4E64-84D0-47F1BEBE4A69}" type="presParOf" srcId="{60CFF4DD-76BD-45BF-859E-DDB5448BBCEC}" destId="{29632326-8FCC-4ABB-9A84-9E8AE8BD7C1A}" srcOrd="13" destOrd="0" presId="urn:microsoft.com/office/officeart/2008/layout/VerticalCurvedList"/>
    <dgm:cxn modelId="{607247E2-A308-45F2-B948-16584AFDF182}" type="presParOf" srcId="{60CFF4DD-76BD-45BF-859E-DDB5448BBCEC}" destId="{1600DE4C-66E0-4587-A7F6-A13EF59D7FE6}" srcOrd="14" destOrd="0" presId="urn:microsoft.com/office/officeart/2008/layout/VerticalCurvedList"/>
    <dgm:cxn modelId="{B0F37A76-4509-4410-A775-D4628D34D93E}" type="presParOf" srcId="{1600DE4C-66E0-4587-A7F6-A13EF59D7FE6}"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Présentation de la méthode Scrum</a:t>
          </a:r>
          <a:endParaRPr lang="fr-FR" sz="2400" dirty="0">
            <a:solidFill>
              <a:schemeClr val="tx1"/>
            </a:solidFill>
          </a:endParaRPr>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Rentabilité et ROI</a:t>
          </a:r>
          <a:endParaRPr lang="fr-F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9B3B3038-103F-4EE3-946E-ADFA8C82BFBA}">
      <dgm:prSet/>
      <dgm:spPr/>
      <dgm:t>
        <a:bodyPr/>
        <a:lstStyle/>
        <a:p>
          <a:endParaRPr lang="fr-FR"/>
        </a:p>
      </dgm:t>
    </dgm:pt>
    <dgm:pt modelId="{D6C38C1F-47C4-43C0-8A29-2190D7C88790}" type="parTrans" cxnId="{17C174DA-BBD2-4D8D-AAE0-CD09A5C232BB}">
      <dgm:prSet/>
      <dgm:spPr/>
      <dgm:t>
        <a:bodyPr/>
        <a:lstStyle/>
        <a:p>
          <a:endParaRPr lang="fr-FR"/>
        </a:p>
      </dgm:t>
    </dgm:pt>
    <dgm:pt modelId="{D4864CD0-4C04-4C19-8053-2D338746EE68}" type="sibTrans" cxnId="{17C174DA-BBD2-4D8D-AAE0-CD09A5C232BB}">
      <dgm:prSet/>
      <dgm:spPr/>
      <dgm:t>
        <a:bodyPr/>
        <a:lstStyle/>
        <a:p>
          <a:endParaRPr lang="fr-FR"/>
        </a:p>
      </dgm:t>
    </dgm:pt>
    <dgm:pt modelId="{0C03C5E2-8A20-47B5-8ED7-9124D4A5F417}">
      <dgm:prSet/>
      <dgm:spPr/>
      <dgm:t>
        <a:bodyPr/>
        <a:lstStyle/>
        <a:p>
          <a:endParaRPr lang="fr-FR" dirty="0"/>
        </a:p>
      </dgm:t>
    </dgm:pt>
    <dgm:pt modelId="{E3B67562-A9D7-41A4-9D00-11DB9B87BD13}" type="parTrans" cxnId="{AEE37737-F277-4C3E-9F5A-A1563CBB9394}">
      <dgm:prSet/>
      <dgm:spPr/>
      <dgm:t>
        <a:bodyPr/>
        <a:lstStyle/>
        <a:p>
          <a:endParaRPr lang="fr-FR"/>
        </a:p>
      </dgm:t>
    </dgm:pt>
    <dgm:pt modelId="{F18A1FB5-96F7-427F-AE7B-DA06EBAF949F}" type="sibTrans" cxnId="{AEE37737-F277-4C3E-9F5A-A1563CBB9394}">
      <dgm:prSet/>
      <dgm:spPr/>
      <dgm:t>
        <a:bodyPr/>
        <a:lstStyle/>
        <a:p>
          <a:endParaRPr lang="fr-FR"/>
        </a:p>
      </dgm:t>
    </dgm:pt>
    <dgm:pt modelId="{17C6A9E0-8405-4E77-A894-1922CF5C53DD}">
      <dgm:prSet phldrT="[Texte]" custScaleY="97801"/>
      <dgm:spPr>
        <a:solidFill>
          <a:schemeClr val="bg1"/>
        </a:solidFill>
      </dgm:spPr>
      <dgm:t>
        <a:bodyPr/>
        <a:lstStyle/>
        <a:p>
          <a:pPr>
            <a:buNone/>
          </a:pPr>
          <a:endParaRPr lang="fr-FR" dirty="0"/>
        </a:p>
      </dgm:t>
    </dgm:pt>
    <dgm:pt modelId="{07C04B44-577A-470D-8922-FBBBED2D990F}" type="parTrans" cxnId="{3ED06036-EB33-40A0-8D3D-1C45CA793B05}">
      <dgm:prSet/>
      <dgm:spPr/>
      <dgm:t>
        <a:bodyPr/>
        <a:lstStyle/>
        <a:p>
          <a:endParaRPr lang="fr-FR"/>
        </a:p>
      </dgm:t>
    </dgm:pt>
    <dgm:pt modelId="{C4D4D0E8-F126-49A4-A7B7-5ED73144C086}" type="sibTrans" cxnId="{3ED06036-EB33-40A0-8D3D-1C45CA793B05}">
      <dgm:prSet/>
      <dgm:spPr/>
      <dgm:t>
        <a:bodyPr/>
        <a:lstStyle/>
        <a:p>
          <a:endParaRPr lang="fr-FR"/>
        </a:p>
      </dgm:t>
    </dgm:pt>
    <dgm:pt modelId="{B98A1A88-0529-47B3-B22A-F8009703907D}">
      <dgm:prSet phldrT="[Texte]" custT="1"/>
      <dgm:spPr>
        <a:solidFill>
          <a:schemeClr val="bg1"/>
        </a:solidFill>
      </dgm:spPr>
      <dgm:t>
        <a:bodyPr/>
        <a:lstStyle/>
        <a:p>
          <a:pPr>
            <a:buNone/>
          </a:pPr>
          <a:r>
            <a:rPr lang="fr-FR" sz="2400" b="1" dirty="0" err="1">
              <a:solidFill>
                <a:schemeClr val="tx1"/>
              </a:solidFill>
              <a:latin typeface="Yu Gothic" panose="020B0400000000000000" pitchFamily="34" charset="-128"/>
              <a:ea typeface="Yu Gothic" panose="020B0400000000000000" pitchFamily="34" charset="-128"/>
            </a:rPr>
            <a:t>Backlog</a:t>
          </a:r>
          <a:r>
            <a:rPr lang="fr-FR" sz="2400" b="1" dirty="0">
              <a:solidFill>
                <a:schemeClr val="tx1"/>
              </a:solidFill>
              <a:latin typeface="Yu Gothic" panose="020B0400000000000000" pitchFamily="34" charset="-128"/>
              <a:ea typeface="Yu Gothic" panose="020B0400000000000000" pitchFamily="34" charset="-128"/>
            </a:rPr>
            <a:t> des User Stories</a:t>
          </a:r>
          <a:endParaRPr lang="fr-FR" sz="2400" dirty="0">
            <a:solidFill>
              <a:schemeClr val="tx1"/>
            </a:solidFill>
          </a:endParaRPr>
        </a:p>
      </dgm:t>
    </dgm:pt>
    <dgm:pt modelId="{03594212-9501-4CE3-BD9F-A23B47BECC9E}" type="parTrans" cxnId="{C48BA1BE-0856-4B6A-93AA-A3A5701DE2C4}">
      <dgm:prSet/>
      <dgm:spPr/>
      <dgm:t>
        <a:bodyPr/>
        <a:lstStyle/>
        <a:p>
          <a:endParaRPr lang="fr-FR"/>
        </a:p>
      </dgm:t>
    </dgm:pt>
    <dgm:pt modelId="{036DF2AB-DB8C-4FFF-BFD5-579D42D477F2}" type="sibTrans" cxnId="{C48BA1BE-0856-4B6A-93AA-A3A5701DE2C4}">
      <dgm:prSet/>
      <dgm:spPr/>
      <dgm:t>
        <a:bodyPr/>
        <a:lstStyle/>
        <a:p>
          <a:endParaRPr lang="fr-FR"/>
        </a:p>
      </dgm:t>
    </dgm:pt>
    <dgm:pt modelId="{484E8BBA-ACD5-407B-AC79-F9DE67DB4307}">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Chiffrage et Répartition </a:t>
          </a:r>
          <a:r>
            <a:rPr lang="fr-FR" sz="2400" b="1" dirty="0">
              <a:latin typeface="Yu Gothic" panose="020B0400000000000000" pitchFamily="34" charset="-128"/>
              <a:ea typeface="Yu Gothic" panose="020B0400000000000000" pitchFamily="34" charset="-128"/>
            </a:rPr>
            <a:t>des Coûts</a:t>
          </a:r>
          <a:endParaRPr lang="fr-FR" sz="2400" dirty="0"/>
        </a:p>
      </dgm:t>
    </dgm:pt>
    <dgm:pt modelId="{11409A10-2DAA-43D4-AE4B-2FCD8BB15EDB}" type="parTrans" cxnId="{1318086B-6E44-4ED6-B243-3419BB004F6B}">
      <dgm:prSet/>
      <dgm:spPr/>
      <dgm:t>
        <a:bodyPr/>
        <a:lstStyle/>
        <a:p>
          <a:endParaRPr lang="fr-FR"/>
        </a:p>
      </dgm:t>
    </dgm:pt>
    <dgm:pt modelId="{B35E0402-88B8-4EAF-9454-62FF5E1122C9}" type="sibTrans" cxnId="{1318086B-6E44-4ED6-B243-3419BB004F6B}">
      <dgm:prSet/>
      <dgm:spPr/>
      <dgm:t>
        <a:bodyPr/>
        <a:lstStyle/>
        <a:p>
          <a:endParaRPr lang="fr-FR"/>
        </a:p>
      </dgm:t>
    </dgm:pt>
    <dgm:pt modelId="{6A6AC150-835C-4468-BF05-43CFA2BAA18C}">
      <dgm:prSet/>
      <dgm:spPr/>
      <dgm:t>
        <a:bodyPr/>
        <a:lstStyle/>
        <a:p>
          <a:endParaRPr lang="fr-FR" dirty="0"/>
        </a:p>
      </dgm:t>
    </dgm:pt>
    <dgm:pt modelId="{E80CF10C-7D82-47C0-A633-3E6B44D69CBD}" type="parTrans" cxnId="{73A99B8E-77BD-4907-8211-88B40EFA0F80}">
      <dgm:prSet/>
      <dgm:spPr/>
      <dgm:t>
        <a:bodyPr/>
        <a:lstStyle/>
        <a:p>
          <a:endParaRPr lang="fr-FR"/>
        </a:p>
      </dgm:t>
    </dgm:pt>
    <dgm:pt modelId="{7E839A1B-B1B6-491F-BFB2-DF6FAD33E5BF}" type="sibTrans" cxnId="{73A99B8E-77BD-4907-8211-88B40EFA0F80}">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7"/>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7"/>
      <dgm:spPr/>
    </dgm:pt>
    <dgm:pt modelId="{F3503144-3608-4B59-9119-E21581B42608}" type="pres">
      <dgm:prSet presAssocID="{9D1D4CFF-838D-41B3-A70D-B7C77019CD81}" presName="dstNode" presStyleLbl="node1" presStyleIdx="0" presStyleCnt="7"/>
      <dgm:spPr/>
    </dgm:pt>
    <dgm:pt modelId="{E7098FBD-BFAC-4443-B993-A9247A21FF35}" type="pres">
      <dgm:prSet presAssocID="{86E1EBA5-5A6C-4F3C-8E89-CDAA1F996D66}" presName="text_1" presStyleLbl="node1" presStyleIdx="0" presStyleCnt="7" custScaleY="9780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7"/>
      <dgm:spPr>
        <a:solidFill>
          <a:schemeClr val="bg1"/>
        </a:solidFill>
      </dgm:spPr>
    </dgm:pt>
    <dgm:pt modelId="{0DAFF66C-1A1E-4D52-8D9A-60557D00E1C3}" type="pres">
      <dgm:prSet presAssocID="{B98A1A88-0529-47B3-B22A-F8009703907D}" presName="text_2" presStyleLbl="node1" presStyleIdx="1" presStyleCnt="7">
        <dgm:presLayoutVars>
          <dgm:bulletEnabled val="1"/>
        </dgm:presLayoutVars>
      </dgm:prSet>
      <dgm:spPr/>
    </dgm:pt>
    <dgm:pt modelId="{3C37AE17-03AD-4FC4-8E92-9418A4D1AECA}" type="pres">
      <dgm:prSet presAssocID="{B98A1A88-0529-47B3-B22A-F8009703907D}" presName="accent_2" presStyleCnt="0"/>
      <dgm:spPr/>
    </dgm:pt>
    <dgm:pt modelId="{EE127E68-CD05-4A8D-B3FE-7ED96FE80E6D}" type="pres">
      <dgm:prSet presAssocID="{B98A1A88-0529-47B3-B22A-F8009703907D}" presName="accentRepeatNode" presStyleLbl="solidFgAcc1" presStyleIdx="1" presStyleCnt="7"/>
      <dgm:spPr/>
    </dgm:pt>
    <dgm:pt modelId="{89DFFB07-9AB0-46DC-A7B1-593A313FF086}" type="pres">
      <dgm:prSet presAssocID="{484E8BBA-ACD5-407B-AC79-F9DE67DB4307}" presName="text_3" presStyleLbl="node1" presStyleIdx="2" presStyleCnt="7">
        <dgm:presLayoutVars>
          <dgm:bulletEnabled val="1"/>
        </dgm:presLayoutVars>
      </dgm:prSet>
      <dgm:spPr/>
    </dgm:pt>
    <dgm:pt modelId="{67BDA494-F62E-47ED-83EF-A08226446DAD}" type="pres">
      <dgm:prSet presAssocID="{484E8BBA-ACD5-407B-AC79-F9DE67DB4307}" presName="accent_3" presStyleCnt="0"/>
      <dgm:spPr/>
    </dgm:pt>
    <dgm:pt modelId="{033CC6B6-2FB0-43BF-A486-1E2D40123DE1}" type="pres">
      <dgm:prSet presAssocID="{484E8BBA-ACD5-407B-AC79-F9DE67DB4307}" presName="accentRepeatNode" presStyleLbl="solidFgAcc1" presStyleIdx="2" presStyleCnt="7"/>
      <dgm:spPr/>
    </dgm:pt>
    <dgm:pt modelId="{109127E6-5CB5-4582-876D-CEB48E205A74}" type="pres">
      <dgm:prSet presAssocID="{8EDA89F4-901B-49D0-8697-95375EB56323}" presName="text_4" presStyleLbl="node1" presStyleIdx="3" presStyleCnt="7">
        <dgm:presLayoutVars>
          <dgm:bulletEnabled val="1"/>
        </dgm:presLayoutVars>
      </dgm:prSet>
      <dgm:spPr/>
    </dgm:pt>
    <dgm:pt modelId="{949152BD-3F1C-46C8-B911-F11EC90BD563}" type="pres">
      <dgm:prSet presAssocID="{8EDA89F4-901B-49D0-8697-95375EB56323}" presName="accent_4" presStyleCnt="0"/>
      <dgm:spPr/>
    </dgm:pt>
    <dgm:pt modelId="{D94A5086-F7A6-455A-9D64-3E4950897D08}" type="pres">
      <dgm:prSet presAssocID="{8EDA89F4-901B-49D0-8697-95375EB56323}" presName="accentRepeatNode" presStyleLbl="solidFgAcc1" presStyleIdx="3" presStyleCnt="7"/>
      <dgm:spPr/>
    </dgm:pt>
    <dgm:pt modelId="{88F52E0B-263D-4FC5-A539-AFCEC7F7F3BF}" type="pres">
      <dgm:prSet presAssocID="{79B68CF9-8B96-465A-BC84-5B0843A2199E}" presName="text_5" presStyleLbl="node1" presStyleIdx="4" presStyleCnt="7" custScaleY="109034">
        <dgm:presLayoutVars>
          <dgm:bulletEnabled val="1"/>
        </dgm:presLayoutVars>
      </dgm:prSet>
      <dgm:spPr/>
    </dgm:pt>
    <dgm:pt modelId="{ED6141D1-CF36-4954-A1FB-1E1EAE8FB7E5}" type="pres">
      <dgm:prSet presAssocID="{79B68CF9-8B96-465A-BC84-5B0843A2199E}" presName="accent_5" presStyleCnt="0"/>
      <dgm:spPr/>
    </dgm:pt>
    <dgm:pt modelId="{2A0B939D-340B-4959-A7FF-DA92750D2705}" type="pres">
      <dgm:prSet presAssocID="{79B68CF9-8B96-465A-BC84-5B0843A2199E}" presName="accentRepeatNode" presStyleLbl="solidFgAcc1" presStyleIdx="4" presStyleCnt="7"/>
      <dgm:spPr>
        <a:solidFill>
          <a:schemeClr val="tx2"/>
        </a:solidFill>
      </dgm:spPr>
    </dgm:pt>
    <dgm:pt modelId="{26F3799E-DC14-4EE2-BC6F-8FAC6E07D116}" type="pres">
      <dgm:prSet presAssocID="{40F461E1-53AA-4ABD-9E56-0190480A3201}" presName="text_6" presStyleLbl="node1" presStyleIdx="5" presStyleCnt="7">
        <dgm:presLayoutVars>
          <dgm:bulletEnabled val="1"/>
        </dgm:presLayoutVars>
      </dgm:prSet>
      <dgm:spPr/>
    </dgm:pt>
    <dgm:pt modelId="{B248EB88-C518-42C9-A4E8-1D446C013D51}" type="pres">
      <dgm:prSet presAssocID="{40F461E1-53AA-4ABD-9E56-0190480A3201}" presName="accent_6" presStyleCnt="0"/>
      <dgm:spPr/>
    </dgm:pt>
    <dgm:pt modelId="{B311CE32-0198-4C20-9A42-4EFE6FAD3E81}" type="pres">
      <dgm:prSet presAssocID="{40F461E1-53AA-4ABD-9E56-0190480A3201}" presName="accentRepeatNode" presStyleLbl="solidFgAcc1" presStyleIdx="5" presStyleCnt="7"/>
      <dgm:spPr/>
    </dgm:pt>
    <dgm:pt modelId="{29632326-8FCC-4ABB-9A84-9E8AE8BD7C1A}" type="pres">
      <dgm:prSet presAssocID="{D22F9067-F91D-4E6C-8BC4-754D0E8110DD}" presName="text_7" presStyleLbl="node1" presStyleIdx="6" presStyleCnt="7">
        <dgm:presLayoutVars>
          <dgm:bulletEnabled val="1"/>
        </dgm:presLayoutVars>
      </dgm:prSet>
      <dgm:spPr/>
    </dgm:pt>
    <dgm:pt modelId="{1600DE4C-66E0-4587-A7F6-A13EF59D7FE6}" type="pres">
      <dgm:prSet presAssocID="{D22F9067-F91D-4E6C-8BC4-754D0E8110DD}" presName="accent_7" presStyleCnt="0"/>
      <dgm:spPr/>
    </dgm:pt>
    <dgm:pt modelId="{B6E64628-C5BE-4CB8-B331-8C2B188C0813}" type="pres">
      <dgm:prSet presAssocID="{D22F9067-F91D-4E6C-8BC4-754D0E8110DD}" presName="accentRepeatNode" presStyleLbl="solidFgAcc1" presStyleIdx="6" presStyleCnt="7"/>
      <dgm:spPr/>
    </dgm:pt>
  </dgm:ptLst>
  <dgm:cxnLst>
    <dgm:cxn modelId="{62A59406-5308-4F05-95A8-00EFD2B9347D}" type="presOf" srcId="{8EDA89F4-901B-49D0-8697-95375EB56323}" destId="{109127E6-5CB5-4582-876D-CEB48E205A74}" srcOrd="0" destOrd="0" presId="urn:microsoft.com/office/officeart/2008/layout/VerticalCurvedList"/>
    <dgm:cxn modelId="{5639990E-0D5D-46BF-8287-B22C028DEC11}" type="presOf" srcId="{484E8BBA-ACD5-407B-AC79-F9DE67DB4307}" destId="{89DFFB07-9AB0-46DC-A7B1-593A313FF086}" srcOrd="0" destOrd="0" presId="urn:microsoft.com/office/officeart/2008/layout/VerticalCurvedList"/>
    <dgm:cxn modelId="{3ED06036-EB33-40A0-8D3D-1C45CA793B05}" srcId="{9D1D4CFF-838D-41B3-A70D-B7C77019CD81}" destId="{17C6A9E0-8405-4E77-A894-1922CF5C53DD}" srcOrd="10" destOrd="0" parTransId="{07C04B44-577A-470D-8922-FBBBED2D990F}" sibTransId="{C4D4D0E8-F126-49A4-A7B7-5ED73144C086}"/>
    <dgm:cxn modelId="{AEE37737-F277-4C3E-9F5A-A1563CBB9394}" srcId="{9D1D4CFF-838D-41B3-A70D-B7C77019CD81}" destId="{0C03C5E2-8A20-47B5-8ED7-9124D4A5F417}" srcOrd="9" destOrd="0" parTransId="{E3B67562-A9D7-41A4-9D00-11DB9B87BD13}" sibTransId="{F18A1FB5-96F7-427F-AE7B-DA06EBAF949F}"/>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4" destOrd="0" parTransId="{836CC1A1-60DC-44C5-B47F-AE37131027CC}" sibTransId="{2186C93A-CF4E-41DF-BA0A-51B1468E51B8}"/>
    <dgm:cxn modelId="{1318086B-6E44-4ED6-B243-3419BB004F6B}" srcId="{9D1D4CFF-838D-41B3-A70D-B7C77019CD81}" destId="{484E8BBA-ACD5-407B-AC79-F9DE67DB4307}" srcOrd="2" destOrd="0" parTransId="{11409A10-2DAA-43D4-AE4B-2FCD8BB15EDB}" sibTransId="{B35E0402-88B8-4EAF-9454-62FF5E1122C9}"/>
    <dgm:cxn modelId="{3C2A7C4B-01F7-48B6-AD2E-B0A128930C0C}" type="presOf" srcId="{79B68CF9-8B96-465A-BC84-5B0843A2199E}" destId="{88F52E0B-263D-4FC5-A539-AFCEC7F7F3BF}" srcOrd="0" destOrd="0" presId="urn:microsoft.com/office/officeart/2008/layout/VerticalCurvedList"/>
    <dgm:cxn modelId="{CA904C52-0FDF-41ED-8C40-C9A2D61DDF6D}" srcId="{9D1D4CFF-838D-41B3-A70D-B7C77019CD81}" destId="{40F461E1-53AA-4ABD-9E56-0190480A3201}" srcOrd="5"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BB5CAC86-D4EF-4F86-AEC5-CA32F308EB1E}" srcId="{9D1D4CFF-838D-41B3-A70D-B7C77019CD81}" destId="{D22F9067-F91D-4E6C-8BC4-754D0E8110DD}" srcOrd="6" destOrd="0" parTransId="{B024EA31-3C1E-4084-B618-6EBD22D43DA2}" sibTransId="{ECB511DA-014F-4B42-9220-A32FABA0BC88}"/>
    <dgm:cxn modelId="{73A99B8E-77BD-4907-8211-88B40EFA0F80}" srcId="{9D1D4CFF-838D-41B3-A70D-B7C77019CD81}" destId="{6A6AC150-835C-4468-BF05-43CFA2BAA18C}" srcOrd="8" destOrd="0" parTransId="{E80CF10C-7D82-47C0-A633-3E6B44D69CBD}" sibTransId="{7E839A1B-B1B6-491F-BFB2-DF6FAD33E5BF}"/>
    <dgm:cxn modelId="{2F74E694-A17E-4513-86E9-B318BE4BD897}" srcId="{9D1D4CFF-838D-41B3-A70D-B7C77019CD81}" destId="{8EDA89F4-901B-49D0-8697-95375EB56323}" srcOrd="3"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02B784B8-7F11-4849-B21F-D9D8FAB08B55}" type="presOf" srcId="{B98A1A88-0529-47B3-B22A-F8009703907D}" destId="{0DAFF66C-1A1E-4D52-8D9A-60557D00E1C3}" srcOrd="0" destOrd="0" presId="urn:microsoft.com/office/officeart/2008/layout/VerticalCurvedList"/>
    <dgm:cxn modelId="{C48BA1BE-0856-4B6A-93AA-A3A5701DE2C4}" srcId="{9D1D4CFF-838D-41B3-A70D-B7C77019CD81}" destId="{B98A1A88-0529-47B3-B22A-F8009703907D}" srcOrd="1" destOrd="0" parTransId="{03594212-9501-4CE3-BD9F-A23B47BECC9E}" sibTransId="{036DF2AB-DB8C-4FFF-BFD5-579D42D477F2}"/>
    <dgm:cxn modelId="{17C174DA-BBD2-4D8D-AAE0-CD09A5C232BB}" srcId="{9D1D4CFF-838D-41B3-A70D-B7C77019CD81}" destId="{9B3B3038-103F-4EE3-946E-ADFA8C82BFBA}" srcOrd="7" destOrd="0" parTransId="{D6C38C1F-47C4-43C0-8A29-2190D7C88790}" sibTransId="{D4864CD0-4C04-4C19-8053-2D338746EE68}"/>
    <dgm:cxn modelId="{EEFC0FDF-A91C-479E-9BCF-96E1F0EC4920}" type="presOf" srcId="{58141040-13F6-4EB3-BAF7-D2C35E078BDD}" destId="{8DAFC662-455E-4086-AF17-B74AFED36479}" srcOrd="0" destOrd="0" presId="urn:microsoft.com/office/officeart/2008/layout/VerticalCurvedList"/>
    <dgm:cxn modelId="{B9B853E0-6D53-4DF6-8089-9D31CD27D3DD}" type="presOf" srcId="{40F461E1-53AA-4ABD-9E56-0190480A3201}" destId="{26F3799E-DC14-4EE2-BC6F-8FAC6E07D116}" srcOrd="0" destOrd="0" presId="urn:microsoft.com/office/officeart/2008/layout/VerticalCurvedList"/>
    <dgm:cxn modelId="{4B8B79ED-9E15-45E1-A55E-526A672E23F7}" type="presOf" srcId="{D22F9067-F91D-4E6C-8BC4-754D0E8110DD}" destId="{29632326-8FCC-4ABB-9A84-9E8AE8BD7C1A}"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6001BBA-7DCC-4C20-B26B-B1DEDAEC62F7}" type="presParOf" srcId="{60CFF4DD-76BD-45BF-859E-DDB5448BBCEC}" destId="{0DAFF66C-1A1E-4D52-8D9A-60557D00E1C3}" srcOrd="3" destOrd="0" presId="urn:microsoft.com/office/officeart/2008/layout/VerticalCurvedList"/>
    <dgm:cxn modelId="{6833FFE1-BF3C-457A-BD22-C17592EA753D}" type="presParOf" srcId="{60CFF4DD-76BD-45BF-859E-DDB5448BBCEC}" destId="{3C37AE17-03AD-4FC4-8E92-9418A4D1AECA}" srcOrd="4" destOrd="0" presId="urn:microsoft.com/office/officeart/2008/layout/VerticalCurvedList"/>
    <dgm:cxn modelId="{7192474B-7451-4913-B791-1D67051B74AB}" type="presParOf" srcId="{3C37AE17-03AD-4FC4-8E92-9418A4D1AECA}" destId="{EE127E68-CD05-4A8D-B3FE-7ED96FE80E6D}" srcOrd="0" destOrd="0" presId="urn:microsoft.com/office/officeart/2008/layout/VerticalCurvedList"/>
    <dgm:cxn modelId="{30306C2B-56E6-4D80-B9C0-1A2744D0E76B}" type="presParOf" srcId="{60CFF4DD-76BD-45BF-859E-DDB5448BBCEC}" destId="{89DFFB07-9AB0-46DC-A7B1-593A313FF086}" srcOrd="5" destOrd="0" presId="urn:microsoft.com/office/officeart/2008/layout/VerticalCurvedList"/>
    <dgm:cxn modelId="{3D0A828B-68AB-49AA-AF1D-D57779BA56DF}" type="presParOf" srcId="{60CFF4DD-76BD-45BF-859E-DDB5448BBCEC}" destId="{67BDA494-F62E-47ED-83EF-A08226446DAD}" srcOrd="6" destOrd="0" presId="urn:microsoft.com/office/officeart/2008/layout/VerticalCurvedList"/>
    <dgm:cxn modelId="{DF0A6590-6370-4045-9BDA-E99F9E9B12FA}" type="presParOf" srcId="{67BDA494-F62E-47ED-83EF-A08226446DAD}" destId="{033CC6B6-2FB0-43BF-A486-1E2D40123DE1}" srcOrd="0" destOrd="0" presId="urn:microsoft.com/office/officeart/2008/layout/VerticalCurvedList"/>
    <dgm:cxn modelId="{F2009532-D6F1-4749-9AD8-31A5FAE65F08}" type="presParOf" srcId="{60CFF4DD-76BD-45BF-859E-DDB5448BBCEC}" destId="{109127E6-5CB5-4582-876D-CEB48E205A74}" srcOrd="7" destOrd="0" presId="urn:microsoft.com/office/officeart/2008/layout/VerticalCurvedList"/>
    <dgm:cxn modelId="{E089C1F9-F0F1-4017-BFE9-39025936473F}" type="presParOf" srcId="{60CFF4DD-76BD-45BF-859E-DDB5448BBCEC}" destId="{949152BD-3F1C-46C8-B911-F11EC90BD563}" srcOrd="8" destOrd="0" presId="urn:microsoft.com/office/officeart/2008/layout/VerticalCurvedList"/>
    <dgm:cxn modelId="{CBDAD587-7EFD-4FD3-BA49-0A042C9E745F}" type="presParOf" srcId="{949152BD-3F1C-46C8-B911-F11EC90BD563}" destId="{D94A5086-F7A6-455A-9D64-3E4950897D08}" srcOrd="0" destOrd="0" presId="urn:microsoft.com/office/officeart/2008/layout/VerticalCurvedList"/>
    <dgm:cxn modelId="{5AF2CF2B-C1D9-4F3A-B6F8-657EA537769C}" type="presParOf" srcId="{60CFF4DD-76BD-45BF-859E-DDB5448BBCEC}" destId="{88F52E0B-263D-4FC5-A539-AFCEC7F7F3BF}" srcOrd="9" destOrd="0" presId="urn:microsoft.com/office/officeart/2008/layout/VerticalCurvedList"/>
    <dgm:cxn modelId="{2A319DD3-D823-4DEA-B09D-FBDFAADD67D8}" type="presParOf" srcId="{60CFF4DD-76BD-45BF-859E-DDB5448BBCEC}" destId="{ED6141D1-CF36-4954-A1FB-1E1EAE8FB7E5}" srcOrd="10" destOrd="0" presId="urn:microsoft.com/office/officeart/2008/layout/VerticalCurvedList"/>
    <dgm:cxn modelId="{0911D927-0707-49E5-AA8F-35BE79DEDECB}" type="presParOf" srcId="{ED6141D1-CF36-4954-A1FB-1E1EAE8FB7E5}" destId="{2A0B939D-340B-4959-A7FF-DA92750D2705}" srcOrd="0" destOrd="0" presId="urn:microsoft.com/office/officeart/2008/layout/VerticalCurvedList"/>
    <dgm:cxn modelId="{220A418D-E000-4733-863C-19F3A4A28E43}" type="presParOf" srcId="{60CFF4DD-76BD-45BF-859E-DDB5448BBCEC}" destId="{26F3799E-DC14-4EE2-BC6F-8FAC6E07D116}" srcOrd="11" destOrd="0" presId="urn:microsoft.com/office/officeart/2008/layout/VerticalCurvedList"/>
    <dgm:cxn modelId="{D6B41475-1EDE-48D0-841F-77FFCCE0C6A3}" type="presParOf" srcId="{60CFF4DD-76BD-45BF-859E-DDB5448BBCEC}" destId="{B248EB88-C518-42C9-A4E8-1D446C013D51}" srcOrd="12" destOrd="0" presId="urn:microsoft.com/office/officeart/2008/layout/VerticalCurvedList"/>
    <dgm:cxn modelId="{610613AE-9E8D-42AC-ADEC-450C976054F1}" type="presParOf" srcId="{B248EB88-C518-42C9-A4E8-1D446C013D51}" destId="{B311CE32-0198-4C20-9A42-4EFE6FAD3E81}" srcOrd="0" destOrd="0" presId="urn:microsoft.com/office/officeart/2008/layout/VerticalCurvedList"/>
    <dgm:cxn modelId="{0B314455-728C-4E64-84D0-47F1BEBE4A69}" type="presParOf" srcId="{60CFF4DD-76BD-45BF-859E-DDB5448BBCEC}" destId="{29632326-8FCC-4ABB-9A84-9E8AE8BD7C1A}" srcOrd="13" destOrd="0" presId="urn:microsoft.com/office/officeart/2008/layout/VerticalCurvedList"/>
    <dgm:cxn modelId="{607247E2-A308-45F2-B948-16584AFDF182}" type="presParOf" srcId="{60CFF4DD-76BD-45BF-859E-DDB5448BBCEC}" destId="{1600DE4C-66E0-4587-A7F6-A13EF59D7FE6}" srcOrd="14" destOrd="0" presId="urn:microsoft.com/office/officeart/2008/layout/VerticalCurvedList"/>
    <dgm:cxn modelId="{B0F37A76-4509-4410-A775-D4628D34D93E}" type="presParOf" srcId="{1600DE4C-66E0-4587-A7F6-A13EF59D7FE6}"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Présentation de la méthode Scrum</a:t>
          </a:r>
          <a:endParaRPr lang="fr-FR" sz="2400" dirty="0">
            <a:solidFill>
              <a:schemeClr val="tx1"/>
            </a:solidFill>
          </a:endParaRPr>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Rentabilité et ROI</a:t>
          </a:r>
          <a:endParaRPr lang="fr-F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9B3B3038-103F-4EE3-946E-ADFA8C82BFBA}">
      <dgm:prSet/>
      <dgm:spPr/>
      <dgm:t>
        <a:bodyPr/>
        <a:lstStyle/>
        <a:p>
          <a:endParaRPr lang="fr-FR"/>
        </a:p>
      </dgm:t>
    </dgm:pt>
    <dgm:pt modelId="{D6C38C1F-47C4-43C0-8A29-2190D7C88790}" type="parTrans" cxnId="{17C174DA-BBD2-4D8D-AAE0-CD09A5C232BB}">
      <dgm:prSet/>
      <dgm:spPr/>
      <dgm:t>
        <a:bodyPr/>
        <a:lstStyle/>
        <a:p>
          <a:endParaRPr lang="fr-FR"/>
        </a:p>
      </dgm:t>
    </dgm:pt>
    <dgm:pt modelId="{D4864CD0-4C04-4C19-8053-2D338746EE68}" type="sibTrans" cxnId="{17C174DA-BBD2-4D8D-AAE0-CD09A5C232BB}">
      <dgm:prSet/>
      <dgm:spPr/>
      <dgm:t>
        <a:bodyPr/>
        <a:lstStyle/>
        <a:p>
          <a:endParaRPr lang="fr-FR"/>
        </a:p>
      </dgm:t>
    </dgm:pt>
    <dgm:pt modelId="{0C03C5E2-8A20-47B5-8ED7-9124D4A5F417}">
      <dgm:prSet/>
      <dgm:spPr/>
      <dgm:t>
        <a:bodyPr/>
        <a:lstStyle/>
        <a:p>
          <a:endParaRPr lang="fr-FR" dirty="0"/>
        </a:p>
      </dgm:t>
    </dgm:pt>
    <dgm:pt modelId="{E3B67562-A9D7-41A4-9D00-11DB9B87BD13}" type="parTrans" cxnId="{AEE37737-F277-4C3E-9F5A-A1563CBB9394}">
      <dgm:prSet/>
      <dgm:spPr/>
      <dgm:t>
        <a:bodyPr/>
        <a:lstStyle/>
        <a:p>
          <a:endParaRPr lang="fr-FR"/>
        </a:p>
      </dgm:t>
    </dgm:pt>
    <dgm:pt modelId="{F18A1FB5-96F7-427F-AE7B-DA06EBAF949F}" type="sibTrans" cxnId="{AEE37737-F277-4C3E-9F5A-A1563CBB9394}">
      <dgm:prSet/>
      <dgm:spPr/>
      <dgm:t>
        <a:bodyPr/>
        <a:lstStyle/>
        <a:p>
          <a:endParaRPr lang="fr-FR"/>
        </a:p>
      </dgm:t>
    </dgm:pt>
    <dgm:pt modelId="{17C6A9E0-8405-4E77-A894-1922CF5C53DD}">
      <dgm:prSet phldrT="[Texte]" custScaleY="97801"/>
      <dgm:spPr>
        <a:solidFill>
          <a:schemeClr val="bg1"/>
        </a:solidFill>
      </dgm:spPr>
      <dgm:t>
        <a:bodyPr/>
        <a:lstStyle/>
        <a:p>
          <a:pPr>
            <a:buNone/>
          </a:pPr>
          <a:endParaRPr lang="fr-FR" dirty="0"/>
        </a:p>
      </dgm:t>
    </dgm:pt>
    <dgm:pt modelId="{07C04B44-577A-470D-8922-FBBBED2D990F}" type="parTrans" cxnId="{3ED06036-EB33-40A0-8D3D-1C45CA793B05}">
      <dgm:prSet/>
      <dgm:spPr/>
      <dgm:t>
        <a:bodyPr/>
        <a:lstStyle/>
        <a:p>
          <a:endParaRPr lang="fr-FR"/>
        </a:p>
      </dgm:t>
    </dgm:pt>
    <dgm:pt modelId="{C4D4D0E8-F126-49A4-A7B7-5ED73144C086}" type="sibTrans" cxnId="{3ED06036-EB33-40A0-8D3D-1C45CA793B05}">
      <dgm:prSet/>
      <dgm:spPr/>
      <dgm:t>
        <a:bodyPr/>
        <a:lstStyle/>
        <a:p>
          <a:endParaRPr lang="fr-FR"/>
        </a:p>
      </dgm:t>
    </dgm:pt>
    <dgm:pt modelId="{B98A1A88-0529-47B3-B22A-F8009703907D}">
      <dgm:prSet phldrT="[Texte]" custT="1"/>
      <dgm:spPr>
        <a:solidFill>
          <a:schemeClr val="bg1"/>
        </a:solidFill>
      </dgm:spPr>
      <dgm:t>
        <a:bodyPr/>
        <a:lstStyle/>
        <a:p>
          <a:pPr>
            <a:buNone/>
          </a:pPr>
          <a:r>
            <a:rPr lang="fr-FR" sz="2400" b="1" dirty="0" err="1">
              <a:solidFill>
                <a:schemeClr val="tx1"/>
              </a:solidFill>
              <a:latin typeface="Yu Gothic" panose="020B0400000000000000" pitchFamily="34" charset="-128"/>
              <a:ea typeface="Yu Gothic" panose="020B0400000000000000" pitchFamily="34" charset="-128"/>
            </a:rPr>
            <a:t>Backlog</a:t>
          </a:r>
          <a:r>
            <a:rPr lang="fr-FR" sz="2400" b="1" dirty="0">
              <a:solidFill>
                <a:schemeClr val="tx1"/>
              </a:solidFill>
              <a:latin typeface="Yu Gothic" panose="020B0400000000000000" pitchFamily="34" charset="-128"/>
              <a:ea typeface="Yu Gothic" panose="020B0400000000000000" pitchFamily="34" charset="-128"/>
            </a:rPr>
            <a:t> des User Stories</a:t>
          </a:r>
          <a:endParaRPr lang="fr-FR" sz="2400" dirty="0">
            <a:solidFill>
              <a:schemeClr val="tx1"/>
            </a:solidFill>
          </a:endParaRPr>
        </a:p>
      </dgm:t>
    </dgm:pt>
    <dgm:pt modelId="{03594212-9501-4CE3-BD9F-A23B47BECC9E}" type="parTrans" cxnId="{C48BA1BE-0856-4B6A-93AA-A3A5701DE2C4}">
      <dgm:prSet/>
      <dgm:spPr/>
      <dgm:t>
        <a:bodyPr/>
        <a:lstStyle/>
        <a:p>
          <a:endParaRPr lang="fr-FR"/>
        </a:p>
      </dgm:t>
    </dgm:pt>
    <dgm:pt modelId="{036DF2AB-DB8C-4FFF-BFD5-579D42D477F2}" type="sibTrans" cxnId="{C48BA1BE-0856-4B6A-93AA-A3A5701DE2C4}">
      <dgm:prSet/>
      <dgm:spPr/>
      <dgm:t>
        <a:bodyPr/>
        <a:lstStyle/>
        <a:p>
          <a:endParaRPr lang="fr-FR"/>
        </a:p>
      </dgm:t>
    </dgm:pt>
    <dgm:pt modelId="{484E8BBA-ACD5-407B-AC79-F9DE67DB4307}">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Chiffrage et Répartition </a:t>
          </a:r>
          <a:r>
            <a:rPr lang="fr-FR" sz="2400" b="1" dirty="0">
              <a:latin typeface="Yu Gothic" panose="020B0400000000000000" pitchFamily="34" charset="-128"/>
              <a:ea typeface="Yu Gothic" panose="020B0400000000000000" pitchFamily="34" charset="-128"/>
            </a:rPr>
            <a:t>des Coûts</a:t>
          </a:r>
          <a:endParaRPr lang="fr-FR" sz="2400" dirty="0"/>
        </a:p>
      </dgm:t>
    </dgm:pt>
    <dgm:pt modelId="{11409A10-2DAA-43D4-AE4B-2FCD8BB15EDB}" type="parTrans" cxnId="{1318086B-6E44-4ED6-B243-3419BB004F6B}">
      <dgm:prSet/>
      <dgm:spPr/>
      <dgm:t>
        <a:bodyPr/>
        <a:lstStyle/>
        <a:p>
          <a:endParaRPr lang="fr-FR"/>
        </a:p>
      </dgm:t>
    </dgm:pt>
    <dgm:pt modelId="{B35E0402-88B8-4EAF-9454-62FF5E1122C9}" type="sibTrans" cxnId="{1318086B-6E44-4ED6-B243-3419BB004F6B}">
      <dgm:prSet/>
      <dgm:spPr/>
      <dgm:t>
        <a:bodyPr/>
        <a:lstStyle/>
        <a:p>
          <a:endParaRPr lang="fr-FR"/>
        </a:p>
      </dgm:t>
    </dgm:pt>
    <dgm:pt modelId="{6A6AC150-835C-4468-BF05-43CFA2BAA18C}">
      <dgm:prSet/>
      <dgm:spPr/>
      <dgm:t>
        <a:bodyPr/>
        <a:lstStyle/>
        <a:p>
          <a:endParaRPr lang="fr-FR" dirty="0"/>
        </a:p>
      </dgm:t>
    </dgm:pt>
    <dgm:pt modelId="{E80CF10C-7D82-47C0-A633-3E6B44D69CBD}" type="parTrans" cxnId="{73A99B8E-77BD-4907-8211-88B40EFA0F80}">
      <dgm:prSet/>
      <dgm:spPr/>
      <dgm:t>
        <a:bodyPr/>
        <a:lstStyle/>
        <a:p>
          <a:endParaRPr lang="fr-FR"/>
        </a:p>
      </dgm:t>
    </dgm:pt>
    <dgm:pt modelId="{7E839A1B-B1B6-491F-BFB2-DF6FAD33E5BF}" type="sibTrans" cxnId="{73A99B8E-77BD-4907-8211-88B40EFA0F80}">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7"/>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7"/>
      <dgm:spPr/>
    </dgm:pt>
    <dgm:pt modelId="{F3503144-3608-4B59-9119-E21581B42608}" type="pres">
      <dgm:prSet presAssocID="{9D1D4CFF-838D-41B3-A70D-B7C77019CD81}" presName="dstNode" presStyleLbl="node1" presStyleIdx="0" presStyleCnt="7"/>
      <dgm:spPr/>
    </dgm:pt>
    <dgm:pt modelId="{E7098FBD-BFAC-4443-B993-A9247A21FF35}" type="pres">
      <dgm:prSet presAssocID="{86E1EBA5-5A6C-4F3C-8E89-CDAA1F996D66}" presName="text_1" presStyleLbl="node1" presStyleIdx="0" presStyleCnt="7" custScaleY="9780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7"/>
      <dgm:spPr>
        <a:solidFill>
          <a:schemeClr val="bg1"/>
        </a:solidFill>
      </dgm:spPr>
    </dgm:pt>
    <dgm:pt modelId="{0DAFF66C-1A1E-4D52-8D9A-60557D00E1C3}" type="pres">
      <dgm:prSet presAssocID="{B98A1A88-0529-47B3-B22A-F8009703907D}" presName="text_2" presStyleLbl="node1" presStyleIdx="1" presStyleCnt="7">
        <dgm:presLayoutVars>
          <dgm:bulletEnabled val="1"/>
        </dgm:presLayoutVars>
      </dgm:prSet>
      <dgm:spPr/>
    </dgm:pt>
    <dgm:pt modelId="{3C37AE17-03AD-4FC4-8E92-9418A4D1AECA}" type="pres">
      <dgm:prSet presAssocID="{B98A1A88-0529-47B3-B22A-F8009703907D}" presName="accent_2" presStyleCnt="0"/>
      <dgm:spPr/>
    </dgm:pt>
    <dgm:pt modelId="{EE127E68-CD05-4A8D-B3FE-7ED96FE80E6D}" type="pres">
      <dgm:prSet presAssocID="{B98A1A88-0529-47B3-B22A-F8009703907D}" presName="accentRepeatNode" presStyleLbl="solidFgAcc1" presStyleIdx="1" presStyleCnt="7"/>
      <dgm:spPr/>
    </dgm:pt>
    <dgm:pt modelId="{89DFFB07-9AB0-46DC-A7B1-593A313FF086}" type="pres">
      <dgm:prSet presAssocID="{484E8BBA-ACD5-407B-AC79-F9DE67DB4307}" presName="text_3" presStyleLbl="node1" presStyleIdx="2" presStyleCnt="7">
        <dgm:presLayoutVars>
          <dgm:bulletEnabled val="1"/>
        </dgm:presLayoutVars>
      </dgm:prSet>
      <dgm:spPr/>
    </dgm:pt>
    <dgm:pt modelId="{67BDA494-F62E-47ED-83EF-A08226446DAD}" type="pres">
      <dgm:prSet presAssocID="{484E8BBA-ACD5-407B-AC79-F9DE67DB4307}" presName="accent_3" presStyleCnt="0"/>
      <dgm:spPr/>
    </dgm:pt>
    <dgm:pt modelId="{033CC6B6-2FB0-43BF-A486-1E2D40123DE1}" type="pres">
      <dgm:prSet presAssocID="{484E8BBA-ACD5-407B-AC79-F9DE67DB4307}" presName="accentRepeatNode" presStyleLbl="solidFgAcc1" presStyleIdx="2" presStyleCnt="7"/>
      <dgm:spPr/>
    </dgm:pt>
    <dgm:pt modelId="{109127E6-5CB5-4582-876D-CEB48E205A74}" type="pres">
      <dgm:prSet presAssocID="{8EDA89F4-901B-49D0-8697-95375EB56323}" presName="text_4" presStyleLbl="node1" presStyleIdx="3" presStyleCnt="7">
        <dgm:presLayoutVars>
          <dgm:bulletEnabled val="1"/>
        </dgm:presLayoutVars>
      </dgm:prSet>
      <dgm:spPr/>
    </dgm:pt>
    <dgm:pt modelId="{949152BD-3F1C-46C8-B911-F11EC90BD563}" type="pres">
      <dgm:prSet presAssocID="{8EDA89F4-901B-49D0-8697-95375EB56323}" presName="accent_4" presStyleCnt="0"/>
      <dgm:spPr/>
    </dgm:pt>
    <dgm:pt modelId="{D94A5086-F7A6-455A-9D64-3E4950897D08}" type="pres">
      <dgm:prSet presAssocID="{8EDA89F4-901B-49D0-8697-95375EB56323}" presName="accentRepeatNode" presStyleLbl="solidFgAcc1" presStyleIdx="3" presStyleCnt="7"/>
      <dgm:spPr/>
    </dgm:pt>
    <dgm:pt modelId="{88F52E0B-263D-4FC5-A539-AFCEC7F7F3BF}" type="pres">
      <dgm:prSet presAssocID="{79B68CF9-8B96-465A-BC84-5B0843A2199E}" presName="text_5" presStyleLbl="node1" presStyleIdx="4" presStyleCnt="7" custScaleY="109034">
        <dgm:presLayoutVars>
          <dgm:bulletEnabled val="1"/>
        </dgm:presLayoutVars>
      </dgm:prSet>
      <dgm:spPr/>
    </dgm:pt>
    <dgm:pt modelId="{ED6141D1-CF36-4954-A1FB-1E1EAE8FB7E5}" type="pres">
      <dgm:prSet presAssocID="{79B68CF9-8B96-465A-BC84-5B0843A2199E}" presName="accent_5" presStyleCnt="0"/>
      <dgm:spPr/>
    </dgm:pt>
    <dgm:pt modelId="{2A0B939D-340B-4959-A7FF-DA92750D2705}" type="pres">
      <dgm:prSet presAssocID="{79B68CF9-8B96-465A-BC84-5B0843A2199E}" presName="accentRepeatNode" presStyleLbl="solidFgAcc1" presStyleIdx="4" presStyleCnt="7"/>
      <dgm:spPr>
        <a:solidFill>
          <a:schemeClr val="bg1"/>
        </a:solidFill>
      </dgm:spPr>
    </dgm:pt>
    <dgm:pt modelId="{26F3799E-DC14-4EE2-BC6F-8FAC6E07D116}" type="pres">
      <dgm:prSet presAssocID="{40F461E1-53AA-4ABD-9E56-0190480A3201}" presName="text_6" presStyleLbl="node1" presStyleIdx="5" presStyleCnt="7">
        <dgm:presLayoutVars>
          <dgm:bulletEnabled val="1"/>
        </dgm:presLayoutVars>
      </dgm:prSet>
      <dgm:spPr/>
    </dgm:pt>
    <dgm:pt modelId="{B248EB88-C518-42C9-A4E8-1D446C013D51}" type="pres">
      <dgm:prSet presAssocID="{40F461E1-53AA-4ABD-9E56-0190480A3201}" presName="accent_6" presStyleCnt="0"/>
      <dgm:spPr/>
    </dgm:pt>
    <dgm:pt modelId="{B311CE32-0198-4C20-9A42-4EFE6FAD3E81}" type="pres">
      <dgm:prSet presAssocID="{40F461E1-53AA-4ABD-9E56-0190480A3201}" presName="accentRepeatNode" presStyleLbl="solidFgAcc1" presStyleIdx="5" presStyleCnt="7"/>
      <dgm:spPr>
        <a:solidFill>
          <a:schemeClr val="tx2"/>
        </a:solidFill>
      </dgm:spPr>
    </dgm:pt>
    <dgm:pt modelId="{29632326-8FCC-4ABB-9A84-9E8AE8BD7C1A}" type="pres">
      <dgm:prSet presAssocID="{D22F9067-F91D-4E6C-8BC4-754D0E8110DD}" presName="text_7" presStyleLbl="node1" presStyleIdx="6" presStyleCnt="7">
        <dgm:presLayoutVars>
          <dgm:bulletEnabled val="1"/>
        </dgm:presLayoutVars>
      </dgm:prSet>
      <dgm:spPr/>
    </dgm:pt>
    <dgm:pt modelId="{1600DE4C-66E0-4587-A7F6-A13EF59D7FE6}" type="pres">
      <dgm:prSet presAssocID="{D22F9067-F91D-4E6C-8BC4-754D0E8110DD}" presName="accent_7" presStyleCnt="0"/>
      <dgm:spPr/>
    </dgm:pt>
    <dgm:pt modelId="{B6E64628-C5BE-4CB8-B331-8C2B188C0813}" type="pres">
      <dgm:prSet presAssocID="{D22F9067-F91D-4E6C-8BC4-754D0E8110DD}" presName="accentRepeatNode" presStyleLbl="solidFgAcc1" presStyleIdx="6" presStyleCnt="7"/>
      <dgm:spPr/>
    </dgm:pt>
  </dgm:ptLst>
  <dgm:cxnLst>
    <dgm:cxn modelId="{62A59406-5308-4F05-95A8-00EFD2B9347D}" type="presOf" srcId="{8EDA89F4-901B-49D0-8697-95375EB56323}" destId="{109127E6-5CB5-4582-876D-CEB48E205A74}" srcOrd="0" destOrd="0" presId="urn:microsoft.com/office/officeart/2008/layout/VerticalCurvedList"/>
    <dgm:cxn modelId="{5639990E-0D5D-46BF-8287-B22C028DEC11}" type="presOf" srcId="{484E8BBA-ACD5-407B-AC79-F9DE67DB4307}" destId="{89DFFB07-9AB0-46DC-A7B1-593A313FF086}" srcOrd="0" destOrd="0" presId="urn:microsoft.com/office/officeart/2008/layout/VerticalCurvedList"/>
    <dgm:cxn modelId="{3ED06036-EB33-40A0-8D3D-1C45CA793B05}" srcId="{9D1D4CFF-838D-41B3-A70D-B7C77019CD81}" destId="{17C6A9E0-8405-4E77-A894-1922CF5C53DD}" srcOrd="10" destOrd="0" parTransId="{07C04B44-577A-470D-8922-FBBBED2D990F}" sibTransId="{C4D4D0E8-F126-49A4-A7B7-5ED73144C086}"/>
    <dgm:cxn modelId="{AEE37737-F277-4C3E-9F5A-A1563CBB9394}" srcId="{9D1D4CFF-838D-41B3-A70D-B7C77019CD81}" destId="{0C03C5E2-8A20-47B5-8ED7-9124D4A5F417}" srcOrd="9" destOrd="0" parTransId="{E3B67562-A9D7-41A4-9D00-11DB9B87BD13}" sibTransId="{F18A1FB5-96F7-427F-AE7B-DA06EBAF949F}"/>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4" destOrd="0" parTransId="{836CC1A1-60DC-44C5-B47F-AE37131027CC}" sibTransId="{2186C93A-CF4E-41DF-BA0A-51B1468E51B8}"/>
    <dgm:cxn modelId="{1318086B-6E44-4ED6-B243-3419BB004F6B}" srcId="{9D1D4CFF-838D-41B3-A70D-B7C77019CD81}" destId="{484E8BBA-ACD5-407B-AC79-F9DE67DB4307}" srcOrd="2" destOrd="0" parTransId="{11409A10-2DAA-43D4-AE4B-2FCD8BB15EDB}" sibTransId="{B35E0402-88B8-4EAF-9454-62FF5E1122C9}"/>
    <dgm:cxn modelId="{3C2A7C4B-01F7-48B6-AD2E-B0A128930C0C}" type="presOf" srcId="{79B68CF9-8B96-465A-BC84-5B0843A2199E}" destId="{88F52E0B-263D-4FC5-A539-AFCEC7F7F3BF}" srcOrd="0" destOrd="0" presId="urn:microsoft.com/office/officeart/2008/layout/VerticalCurvedList"/>
    <dgm:cxn modelId="{CA904C52-0FDF-41ED-8C40-C9A2D61DDF6D}" srcId="{9D1D4CFF-838D-41B3-A70D-B7C77019CD81}" destId="{40F461E1-53AA-4ABD-9E56-0190480A3201}" srcOrd="5"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BB5CAC86-D4EF-4F86-AEC5-CA32F308EB1E}" srcId="{9D1D4CFF-838D-41B3-A70D-B7C77019CD81}" destId="{D22F9067-F91D-4E6C-8BC4-754D0E8110DD}" srcOrd="6" destOrd="0" parTransId="{B024EA31-3C1E-4084-B618-6EBD22D43DA2}" sibTransId="{ECB511DA-014F-4B42-9220-A32FABA0BC88}"/>
    <dgm:cxn modelId="{73A99B8E-77BD-4907-8211-88B40EFA0F80}" srcId="{9D1D4CFF-838D-41B3-A70D-B7C77019CD81}" destId="{6A6AC150-835C-4468-BF05-43CFA2BAA18C}" srcOrd="8" destOrd="0" parTransId="{E80CF10C-7D82-47C0-A633-3E6B44D69CBD}" sibTransId="{7E839A1B-B1B6-491F-BFB2-DF6FAD33E5BF}"/>
    <dgm:cxn modelId="{2F74E694-A17E-4513-86E9-B318BE4BD897}" srcId="{9D1D4CFF-838D-41B3-A70D-B7C77019CD81}" destId="{8EDA89F4-901B-49D0-8697-95375EB56323}" srcOrd="3"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02B784B8-7F11-4849-B21F-D9D8FAB08B55}" type="presOf" srcId="{B98A1A88-0529-47B3-B22A-F8009703907D}" destId="{0DAFF66C-1A1E-4D52-8D9A-60557D00E1C3}" srcOrd="0" destOrd="0" presId="urn:microsoft.com/office/officeart/2008/layout/VerticalCurvedList"/>
    <dgm:cxn modelId="{C48BA1BE-0856-4B6A-93AA-A3A5701DE2C4}" srcId="{9D1D4CFF-838D-41B3-A70D-B7C77019CD81}" destId="{B98A1A88-0529-47B3-B22A-F8009703907D}" srcOrd="1" destOrd="0" parTransId="{03594212-9501-4CE3-BD9F-A23B47BECC9E}" sibTransId="{036DF2AB-DB8C-4FFF-BFD5-579D42D477F2}"/>
    <dgm:cxn modelId="{17C174DA-BBD2-4D8D-AAE0-CD09A5C232BB}" srcId="{9D1D4CFF-838D-41B3-A70D-B7C77019CD81}" destId="{9B3B3038-103F-4EE3-946E-ADFA8C82BFBA}" srcOrd="7" destOrd="0" parTransId="{D6C38C1F-47C4-43C0-8A29-2190D7C88790}" sibTransId="{D4864CD0-4C04-4C19-8053-2D338746EE68}"/>
    <dgm:cxn modelId="{EEFC0FDF-A91C-479E-9BCF-96E1F0EC4920}" type="presOf" srcId="{58141040-13F6-4EB3-BAF7-D2C35E078BDD}" destId="{8DAFC662-455E-4086-AF17-B74AFED36479}" srcOrd="0" destOrd="0" presId="urn:microsoft.com/office/officeart/2008/layout/VerticalCurvedList"/>
    <dgm:cxn modelId="{B9B853E0-6D53-4DF6-8089-9D31CD27D3DD}" type="presOf" srcId="{40F461E1-53AA-4ABD-9E56-0190480A3201}" destId="{26F3799E-DC14-4EE2-BC6F-8FAC6E07D116}" srcOrd="0" destOrd="0" presId="urn:microsoft.com/office/officeart/2008/layout/VerticalCurvedList"/>
    <dgm:cxn modelId="{4B8B79ED-9E15-45E1-A55E-526A672E23F7}" type="presOf" srcId="{D22F9067-F91D-4E6C-8BC4-754D0E8110DD}" destId="{29632326-8FCC-4ABB-9A84-9E8AE8BD7C1A}"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6001BBA-7DCC-4C20-B26B-B1DEDAEC62F7}" type="presParOf" srcId="{60CFF4DD-76BD-45BF-859E-DDB5448BBCEC}" destId="{0DAFF66C-1A1E-4D52-8D9A-60557D00E1C3}" srcOrd="3" destOrd="0" presId="urn:microsoft.com/office/officeart/2008/layout/VerticalCurvedList"/>
    <dgm:cxn modelId="{6833FFE1-BF3C-457A-BD22-C17592EA753D}" type="presParOf" srcId="{60CFF4DD-76BD-45BF-859E-DDB5448BBCEC}" destId="{3C37AE17-03AD-4FC4-8E92-9418A4D1AECA}" srcOrd="4" destOrd="0" presId="urn:microsoft.com/office/officeart/2008/layout/VerticalCurvedList"/>
    <dgm:cxn modelId="{7192474B-7451-4913-B791-1D67051B74AB}" type="presParOf" srcId="{3C37AE17-03AD-4FC4-8E92-9418A4D1AECA}" destId="{EE127E68-CD05-4A8D-B3FE-7ED96FE80E6D}" srcOrd="0" destOrd="0" presId="urn:microsoft.com/office/officeart/2008/layout/VerticalCurvedList"/>
    <dgm:cxn modelId="{30306C2B-56E6-4D80-B9C0-1A2744D0E76B}" type="presParOf" srcId="{60CFF4DD-76BD-45BF-859E-DDB5448BBCEC}" destId="{89DFFB07-9AB0-46DC-A7B1-593A313FF086}" srcOrd="5" destOrd="0" presId="urn:microsoft.com/office/officeart/2008/layout/VerticalCurvedList"/>
    <dgm:cxn modelId="{3D0A828B-68AB-49AA-AF1D-D57779BA56DF}" type="presParOf" srcId="{60CFF4DD-76BD-45BF-859E-DDB5448BBCEC}" destId="{67BDA494-F62E-47ED-83EF-A08226446DAD}" srcOrd="6" destOrd="0" presId="urn:microsoft.com/office/officeart/2008/layout/VerticalCurvedList"/>
    <dgm:cxn modelId="{DF0A6590-6370-4045-9BDA-E99F9E9B12FA}" type="presParOf" srcId="{67BDA494-F62E-47ED-83EF-A08226446DAD}" destId="{033CC6B6-2FB0-43BF-A486-1E2D40123DE1}" srcOrd="0" destOrd="0" presId="urn:microsoft.com/office/officeart/2008/layout/VerticalCurvedList"/>
    <dgm:cxn modelId="{F2009532-D6F1-4749-9AD8-31A5FAE65F08}" type="presParOf" srcId="{60CFF4DD-76BD-45BF-859E-DDB5448BBCEC}" destId="{109127E6-5CB5-4582-876D-CEB48E205A74}" srcOrd="7" destOrd="0" presId="urn:microsoft.com/office/officeart/2008/layout/VerticalCurvedList"/>
    <dgm:cxn modelId="{E089C1F9-F0F1-4017-BFE9-39025936473F}" type="presParOf" srcId="{60CFF4DD-76BD-45BF-859E-DDB5448BBCEC}" destId="{949152BD-3F1C-46C8-B911-F11EC90BD563}" srcOrd="8" destOrd="0" presId="urn:microsoft.com/office/officeart/2008/layout/VerticalCurvedList"/>
    <dgm:cxn modelId="{CBDAD587-7EFD-4FD3-BA49-0A042C9E745F}" type="presParOf" srcId="{949152BD-3F1C-46C8-B911-F11EC90BD563}" destId="{D94A5086-F7A6-455A-9D64-3E4950897D08}" srcOrd="0" destOrd="0" presId="urn:microsoft.com/office/officeart/2008/layout/VerticalCurvedList"/>
    <dgm:cxn modelId="{5AF2CF2B-C1D9-4F3A-B6F8-657EA537769C}" type="presParOf" srcId="{60CFF4DD-76BD-45BF-859E-DDB5448BBCEC}" destId="{88F52E0B-263D-4FC5-A539-AFCEC7F7F3BF}" srcOrd="9" destOrd="0" presId="urn:microsoft.com/office/officeart/2008/layout/VerticalCurvedList"/>
    <dgm:cxn modelId="{2A319DD3-D823-4DEA-B09D-FBDFAADD67D8}" type="presParOf" srcId="{60CFF4DD-76BD-45BF-859E-DDB5448BBCEC}" destId="{ED6141D1-CF36-4954-A1FB-1E1EAE8FB7E5}" srcOrd="10" destOrd="0" presId="urn:microsoft.com/office/officeart/2008/layout/VerticalCurvedList"/>
    <dgm:cxn modelId="{0911D927-0707-49E5-AA8F-35BE79DEDECB}" type="presParOf" srcId="{ED6141D1-CF36-4954-A1FB-1E1EAE8FB7E5}" destId="{2A0B939D-340B-4959-A7FF-DA92750D2705}" srcOrd="0" destOrd="0" presId="urn:microsoft.com/office/officeart/2008/layout/VerticalCurvedList"/>
    <dgm:cxn modelId="{220A418D-E000-4733-863C-19F3A4A28E43}" type="presParOf" srcId="{60CFF4DD-76BD-45BF-859E-DDB5448BBCEC}" destId="{26F3799E-DC14-4EE2-BC6F-8FAC6E07D116}" srcOrd="11" destOrd="0" presId="urn:microsoft.com/office/officeart/2008/layout/VerticalCurvedList"/>
    <dgm:cxn modelId="{D6B41475-1EDE-48D0-841F-77FFCCE0C6A3}" type="presParOf" srcId="{60CFF4DD-76BD-45BF-859E-DDB5448BBCEC}" destId="{B248EB88-C518-42C9-A4E8-1D446C013D51}" srcOrd="12" destOrd="0" presId="urn:microsoft.com/office/officeart/2008/layout/VerticalCurvedList"/>
    <dgm:cxn modelId="{610613AE-9E8D-42AC-ADEC-450C976054F1}" type="presParOf" srcId="{B248EB88-C518-42C9-A4E8-1D446C013D51}" destId="{B311CE32-0198-4C20-9A42-4EFE6FAD3E81}" srcOrd="0" destOrd="0" presId="urn:microsoft.com/office/officeart/2008/layout/VerticalCurvedList"/>
    <dgm:cxn modelId="{0B314455-728C-4E64-84D0-47F1BEBE4A69}" type="presParOf" srcId="{60CFF4DD-76BD-45BF-859E-DDB5448BBCEC}" destId="{29632326-8FCC-4ABB-9A84-9E8AE8BD7C1A}" srcOrd="13" destOrd="0" presId="urn:microsoft.com/office/officeart/2008/layout/VerticalCurvedList"/>
    <dgm:cxn modelId="{607247E2-A308-45F2-B948-16584AFDF182}" type="presParOf" srcId="{60CFF4DD-76BD-45BF-859E-DDB5448BBCEC}" destId="{1600DE4C-66E0-4587-A7F6-A13EF59D7FE6}" srcOrd="14" destOrd="0" presId="urn:microsoft.com/office/officeart/2008/layout/VerticalCurvedList"/>
    <dgm:cxn modelId="{B0F37A76-4509-4410-A775-D4628D34D93E}" type="presParOf" srcId="{1600DE4C-66E0-4587-A7F6-A13EF59D7FE6}"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D1D4CFF-838D-41B3-A70D-B7C77019CD8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86E1EBA5-5A6C-4F3C-8E89-CDAA1F996D66}">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Présentation de la méthode Scrum</a:t>
          </a:r>
          <a:endParaRPr lang="fr-FR" sz="2400" dirty="0">
            <a:solidFill>
              <a:schemeClr val="tx1"/>
            </a:solidFill>
          </a:endParaRPr>
        </a:p>
      </dgm:t>
    </dgm:pt>
    <dgm:pt modelId="{2ECE6BB6-9CB8-46F0-867B-19BC7C7766DB}" type="parTrans" cxnId="{C1FB347A-FB81-4FCE-BB3B-9E23CB3B481B}">
      <dgm:prSet/>
      <dgm:spPr/>
      <dgm:t>
        <a:bodyPr/>
        <a:lstStyle/>
        <a:p>
          <a:endParaRPr lang="fr-FR"/>
        </a:p>
      </dgm:t>
    </dgm:pt>
    <dgm:pt modelId="{58141040-13F6-4EB3-BAF7-D2C35E078BDD}" type="sibTrans" cxnId="{C1FB347A-FB81-4FCE-BB3B-9E23CB3B481B}">
      <dgm:prSet/>
      <dgm:spPr/>
      <dgm:t>
        <a:bodyPr/>
        <a:lstStyle/>
        <a:p>
          <a:endParaRPr lang="fr-FR"/>
        </a:p>
      </dgm:t>
    </dgm:pt>
    <dgm:pt modelId="{8EDA89F4-901B-49D0-8697-95375EB56323}">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Rentabilité et ROI</a:t>
          </a:r>
          <a:endParaRPr lang="fr-FR"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488A0BA1-93C2-4A0D-8D04-1D64B1029FB9}" type="parTrans" cxnId="{2F74E694-A17E-4513-86E9-B318BE4BD897}">
      <dgm:prSet/>
      <dgm:spPr/>
      <dgm:t>
        <a:bodyPr/>
        <a:lstStyle/>
        <a:p>
          <a:endParaRPr lang="fr-FR"/>
        </a:p>
      </dgm:t>
    </dgm:pt>
    <dgm:pt modelId="{5C600974-98BE-4ED8-9107-9DA5DB1453D4}" type="sibTrans" cxnId="{2F74E694-A17E-4513-86E9-B318BE4BD897}">
      <dgm:prSet/>
      <dgm:spPr/>
      <dgm:t>
        <a:bodyPr/>
        <a:lstStyle/>
        <a:p>
          <a:endParaRPr lang="fr-FR"/>
        </a:p>
      </dgm:t>
    </dgm:pt>
    <dgm:pt modelId="{79B68CF9-8B96-465A-BC84-5B0843A2199E}">
      <dgm:prSet phldrT="[Texte]" custT="1"/>
      <dgm:spPr>
        <a:solidFill>
          <a:schemeClr val="bg1"/>
        </a:solidFill>
      </dgm:spPr>
      <dgm:t>
        <a:bodyPr/>
        <a:lstStyle/>
        <a:p>
          <a:pPr>
            <a:buNone/>
          </a:pPr>
          <a:r>
            <a:rPr lang="fr-FR"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dirty="0">
            <a:latin typeface="Calibri" panose="020F0502020204030204" pitchFamily="34" charset="0"/>
            <a:ea typeface="Calibri" panose="020F0502020204030204" pitchFamily="34" charset="0"/>
            <a:cs typeface="Calibri" panose="020F0502020204030204" pitchFamily="34" charset="0"/>
          </a:endParaRPr>
        </a:p>
      </dgm:t>
    </dgm:pt>
    <dgm:pt modelId="{836CC1A1-60DC-44C5-B47F-AE37131027CC}" type="parTrans" cxnId="{3023AB68-E67A-4DAD-B5F8-253DCFA289A3}">
      <dgm:prSet/>
      <dgm:spPr/>
      <dgm:t>
        <a:bodyPr/>
        <a:lstStyle/>
        <a:p>
          <a:endParaRPr lang="fr-FR"/>
        </a:p>
      </dgm:t>
    </dgm:pt>
    <dgm:pt modelId="{2186C93A-CF4E-41DF-BA0A-51B1468E51B8}" type="sibTrans" cxnId="{3023AB68-E67A-4DAD-B5F8-253DCFA289A3}">
      <dgm:prSet/>
      <dgm:spPr/>
      <dgm:t>
        <a:bodyPr/>
        <a:lstStyle/>
        <a:p>
          <a:endParaRPr lang="fr-FR"/>
        </a:p>
      </dgm:t>
    </dgm:pt>
    <dgm:pt modelId="{40F461E1-53AA-4ABD-9E56-0190480A3201}">
      <dgm:prSet custT="1"/>
      <dgm:spPr>
        <a:solidFill>
          <a:schemeClr val="bg1"/>
        </a:solidFill>
      </dgm:spPr>
      <dgm:t>
        <a:bodyPr/>
        <a:lstStyle/>
        <a:p>
          <a:r>
            <a:rPr lang="fr-FR" sz="24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gm:t>
    </dgm:pt>
    <dgm:pt modelId="{7D851EEC-77A4-48D6-AC99-F7E902C57786}" type="parTrans" cxnId="{CA904C52-0FDF-41ED-8C40-C9A2D61DDF6D}">
      <dgm:prSet/>
      <dgm:spPr/>
      <dgm:t>
        <a:bodyPr/>
        <a:lstStyle/>
        <a:p>
          <a:endParaRPr lang="fr-FR"/>
        </a:p>
      </dgm:t>
    </dgm:pt>
    <dgm:pt modelId="{1764EE43-8208-4B58-AF8F-4EF432FFA5DA}" type="sibTrans" cxnId="{CA904C52-0FDF-41ED-8C40-C9A2D61DDF6D}">
      <dgm:prSet/>
      <dgm:spPr/>
      <dgm:t>
        <a:bodyPr/>
        <a:lstStyle/>
        <a:p>
          <a:endParaRPr lang="fr-FR"/>
        </a:p>
      </dgm:t>
    </dgm:pt>
    <dgm:pt modelId="{D22F9067-F91D-4E6C-8BC4-754D0E8110DD}">
      <dgm:prSet custT="1"/>
      <dgm:spPr>
        <a:solidFill>
          <a:schemeClr val="bg1"/>
        </a:solidFill>
      </dgm:spPr>
      <dgm:t>
        <a:bodyPr/>
        <a:lstStyle/>
        <a:p>
          <a:r>
            <a:rPr lang="fr-FR" sz="2400" b="1"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gm:t>
    </dgm:pt>
    <dgm:pt modelId="{B024EA31-3C1E-4084-B618-6EBD22D43DA2}" type="parTrans" cxnId="{BB5CAC86-D4EF-4F86-AEC5-CA32F308EB1E}">
      <dgm:prSet/>
      <dgm:spPr/>
      <dgm:t>
        <a:bodyPr/>
        <a:lstStyle/>
        <a:p>
          <a:endParaRPr lang="fr-FR"/>
        </a:p>
      </dgm:t>
    </dgm:pt>
    <dgm:pt modelId="{ECB511DA-014F-4B42-9220-A32FABA0BC88}" type="sibTrans" cxnId="{BB5CAC86-D4EF-4F86-AEC5-CA32F308EB1E}">
      <dgm:prSet/>
      <dgm:spPr/>
      <dgm:t>
        <a:bodyPr/>
        <a:lstStyle/>
        <a:p>
          <a:endParaRPr lang="fr-FR"/>
        </a:p>
      </dgm:t>
    </dgm:pt>
    <dgm:pt modelId="{9B3B3038-103F-4EE3-946E-ADFA8C82BFBA}">
      <dgm:prSet/>
      <dgm:spPr/>
      <dgm:t>
        <a:bodyPr/>
        <a:lstStyle/>
        <a:p>
          <a:endParaRPr lang="fr-FR"/>
        </a:p>
      </dgm:t>
    </dgm:pt>
    <dgm:pt modelId="{D6C38C1F-47C4-43C0-8A29-2190D7C88790}" type="parTrans" cxnId="{17C174DA-BBD2-4D8D-AAE0-CD09A5C232BB}">
      <dgm:prSet/>
      <dgm:spPr/>
      <dgm:t>
        <a:bodyPr/>
        <a:lstStyle/>
        <a:p>
          <a:endParaRPr lang="fr-FR"/>
        </a:p>
      </dgm:t>
    </dgm:pt>
    <dgm:pt modelId="{D4864CD0-4C04-4C19-8053-2D338746EE68}" type="sibTrans" cxnId="{17C174DA-BBD2-4D8D-AAE0-CD09A5C232BB}">
      <dgm:prSet/>
      <dgm:spPr/>
      <dgm:t>
        <a:bodyPr/>
        <a:lstStyle/>
        <a:p>
          <a:endParaRPr lang="fr-FR"/>
        </a:p>
      </dgm:t>
    </dgm:pt>
    <dgm:pt modelId="{0C03C5E2-8A20-47B5-8ED7-9124D4A5F417}">
      <dgm:prSet/>
      <dgm:spPr/>
      <dgm:t>
        <a:bodyPr/>
        <a:lstStyle/>
        <a:p>
          <a:endParaRPr lang="fr-FR" dirty="0"/>
        </a:p>
      </dgm:t>
    </dgm:pt>
    <dgm:pt modelId="{E3B67562-A9D7-41A4-9D00-11DB9B87BD13}" type="parTrans" cxnId="{AEE37737-F277-4C3E-9F5A-A1563CBB9394}">
      <dgm:prSet/>
      <dgm:spPr/>
      <dgm:t>
        <a:bodyPr/>
        <a:lstStyle/>
        <a:p>
          <a:endParaRPr lang="fr-FR"/>
        </a:p>
      </dgm:t>
    </dgm:pt>
    <dgm:pt modelId="{F18A1FB5-96F7-427F-AE7B-DA06EBAF949F}" type="sibTrans" cxnId="{AEE37737-F277-4C3E-9F5A-A1563CBB9394}">
      <dgm:prSet/>
      <dgm:spPr/>
      <dgm:t>
        <a:bodyPr/>
        <a:lstStyle/>
        <a:p>
          <a:endParaRPr lang="fr-FR"/>
        </a:p>
      </dgm:t>
    </dgm:pt>
    <dgm:pt modelId="{17C6A9E0-8405-4E77-A894-1922CF5C53DD}">
      <dgm:prSet phldrT="[Texte]" custScaleY="97801"/>
      <dgm:spPr>
        <a:solidFill>
          <a:schemeClr val="bg1"/>
        </a:solidFill>
      </dgm:spPr>
      <dgm:t>
        <a:bodyPr/>
        <a:lstStyle/>
        <a:p>
          <a:pPr>
            <a:buNone/>
          </a:pPr>
          <a:endParaRPr lang="fr-FR" dirty="0"/>
        </a:p>
      </dgm:t>
    </dgm:pt>
    <dgm:pt modelId="{07C04B44-577A-470D-8922-FBBBED2D990F}" type="parTrans" cxnId="{3ED06036-EB33-40A0-8D3D-1C45CA793B05}">
      <dgm:prSet/>
      <dgm:spPr/>
      <dgm:t>
        <a:bodyPr/>
        <a:lstStyle/>
        <a:p>
          <a:endParaRPr lang="fr-FR"/>
        </a:p>
      </dgm:t>
    </dgm:pt>
    <dgm:pt modelId="{C4D4D0E8-F126-49A4-A7B7-5ED73144C086}" type="sibTrans" cxnId="{3ED06036-EB33-40A0-8D3D-1C45CA793B05}">
      <dgm:prSet/>
      <dgm:spPr/>
      <dgm:t>
        <a:bodyPr/>
        <a:lstStyle/>
        <a:p>
          <a:endParaRPr lang="fr-FR"/>
        </a:p>
      </dgm:t>
    </dgm:pt>
    <dgm:pt modelId="{B98A1A88-0529-47B3-B22A-F8009703907D}">
      <dgm:prSet phldrT="[Texte]" custT="1"/>
      <dgm:spPr>
        <a:solidFill>
          <a:schemeClr val="bg1"/>
        </a:solidFill>
      </dgm:spPr>
      <dgm:t>
        <a:bodyPr/>
        <a:lstStyle/>
        <a:p>
          <a:pPr>
            <a:buNone/>
          </a:pPr>
          <a:r>
            <a:rPr lang="fr-FR" sz="2400" b="1" dirty="0" err="1">
              <a:solidFill>
                <a:schemeClr val="tx1"/>
              </a:solidFill>
              <a:latin typeface="Yu Gothic" panose="020B0400000000000000" pitchFamily="34" charset="-128"/>
              <a:ea typeface="Yu Gothic" panose="020B0400000000000000" pitchFamily="34" charset="-128"/>
            </a:rPr>
            <a:t>Backlog</a:t>
          </a:r>
          <a:r>
            <a:rPr lang="fr-FR" sz="2400" b="1" dirty="0">
              <a:solidFill>
                <a:schemeClr val="tx1"/>
              </a:solidFill>
              <a:latin typeface="Yu Gothic" panose="020B0400000000000000" pitchFamily="34" charset="-128"/>
              <a:ea typeface="Yu Gothic" panose="020B0400000000000000" pitchFamily="34" charset="-128"/>
            </a:rPr>
            <a:t> des User Stories</a:t>
          </a:r>
          <a:endParaRPr lang="fr-FR" sz="2400" dirty="0">
            <a:solidFill>
              <a:schemeClr val="tx1"/>
            </a:solidFill>
          </a:endParaRPr>
        </a:p>
      </dgm:t>
    </dgm:pt>
    <dgm:pt modelId="{03594212-9501-4CE3-BD9F-A23B47BECC9E}" type="parTrans" cxnId="{C48BA1BE-0856-4B6A-93AA-A3A5701DE2C4}">
      <dgm:prSet/>
      <dgm:spPr/>
      <dgm:t>
        <a:bodyPr/>
        <a:lstStyle/>
        <a:p>
          <a:endParaRPr lang="fr-FR"/>
        </a:p>
      </dgm:t>
    </dgm:pt>
    <dgm:pt modelId="{036DF2AB-DB8C-4FFF-BFD5-579D42D477F2}" type="sibTrans" cxnId="{C48BA1BE-0856-4B6A-93AA-A3A5701DE2C4}">
      <dgm:prSet/>
      <dgm:spPr/>
      <dgm:t>
        <a:bodyPr/>
        <a:lstStyle/>
        <a:p>
          <a:endParaRPr lang="fr-FR"/>
        </a:p>
      </dgm:t>
    </dgm:pt>
    <dgm:pt modelId="{484E8BBA-ACD5-407B-AC79-F9DE67DB4307}">
      <dgm:prSet phldrT="[Texte]" custT="1"/>
      <dgm:spPr>
        <a:solidFill>
          <a:schemeClr val="bg1"/>
        </a:solidFill>
      </dgm:spPr>
      <dgm:t>
        <a:bodyPr/>
        <a:lstStyle/>
        <a:p>
          <a:pPr>
            <a:buNone/>
          </a:pPr>
          <a:r>
            <a:rPr lang="fr-FR" sz="2400" b="1" dirty="0">
              <a:solidFill>
                <a:schemeClr val="tx1"/>
              </a:solidFill>
              <a:latin typeface="Yu Gothic" panose="020B0400000000000000" pitchFamily="34" charset="-128"/>
              <a:ea typeface="Yu Gothic" panose="020B0400000000000000" pitchFamily="34" charset="-128"/>
            </a:rPr>
            <a:t>Chiffrage et Répartition </a:t>
          </a:r>
          <a:r>
            <a:rPr lang="fr-FR" sz="2400" b="1" dirty="0">
              <a:latin typeface="Yu Gothic" panose="020B0400000000000000" pitchFamily="34" charset="-128"/>
              <a:ea typeface="Yu Gothic" panose="020B0400000000000000" pitchFamily="34" charset="-128"/>
            </a:rPr>
            <a:t>des Coûts</a:t>
          </a:r>
          <a:endParaRPr lang="fr-FR" sz="2400" dirty="0"/>
        </a:p>
      </dgm:t>
    </dgm:pt>
    <dgm:pt modelId="{11409A10-2DAA-43D4-AE4B-2FCD8BB15EDB}" type="parTrans" cxnId="{1318086B-6E44-4ED6-B243-3419BB004F6B}">
      <dgm:prSet/>
      <dgm:spPr/>
      <dgm:t>
        <a:bodyPr/>
        <a:lstStyle/>
        <a:p>
          <a:endParaRPr lang="fr-FR"/>
        </a:p>
      </dgm:t>
    </dgm:pt>
    <dgm:pt modelId="{B35E0402-88B8-4EAF-9454-62FF5E1122C9}" type="sibTrans" cxnId="{1318086B-6E44-4ED6-B243-3419BB004F6B}">
      <dgm:prSet/>
      <dgm:spPr/>
      <dgm:t>
        <a:bodyPr/>
        <a:lstStyle/>
        <a:p>
          <a:endParaRPr lang="fr-FR"/>
        </a:p>
      </dgm:t>
    </dgm:pt>
    <dgm:pt modelId="{6A6AC150-835C-4468-BF05-43CFA2BAA18C}">
      <dgm:prSet/>
      <dgm:spPr/>
      <dgm:t>
        <a:bodyPr/>
        <a:lstStyle/>
        <a:p>
          <a:endParaRPr lang="fr-FR" dirty="0"/>
        </a:p>
      </dgm:t>
    </dgm:pt>
    <dgm:pt modelId="{E80CF10C-7D82-47C0-A633-3E6B44D69CBD}" type="parTrans" cxnId="{73A99B8E-77BD-4907-8211-88B40EFA0F80}">
      <dgm:prSet/>
      <dgm:spPr/>
      <dgm:t>
        <a:bodyPr/>
        <a:lstStyle/>
        <a:p>
          <a:endParaRPr lang="fr-FR"/>
        </a:p>
      </dgm:t>
    </dgm:pt>
    <dgm:pt modelId="{7E839A1B-B1B6-491F-BFB2-DF6FAD33E5BF}" type="sibTrans" cxnId="{73A99B8E-77BD-4907-8211-88B40EFA0F80}">
      <dgm:prSet/>
      <dgm:spPr/>
      <dgm:t>
        <a:bodyPr/>
        <a:lstStyle/>
        <a:p>
          <a:endParaRPr lang="fr-FR"/>
        </a:p>
      </dgm:t>
    </dgm:pt>
    <dgm:pt modelId="{B69F38B5-55C1-41AD-9FE8-458353D0511E}" type="pres">
      <dgm:prSet presAssocID="{9D1D4CFF-838D-41B3-A70D-B7C77019CD81}" presName="Name0" presStyleCnt="0">
        <dgm:presLayoutVars>
          <dgm:chMax val="7"/>
          <dgm:chPref val="7"/>
          <dgm:dir/>
        </dgm:presLayoutVars>
      </dgm:prSet>
      <dgm:spPr/>
    </dgm:pt>
    <dgm:pt modelId="{60CFF4DD-76BD-45BF-859E-DDB5448BBCEC}" type="pres">
      <dgm:prSet presAssocID="{9D1D4CFF-838D-41B3-A70D-B7C77019CD81}" presName="Name1" presStyleCnt="0"/>
      <dgm:spPr/>
    </dgm:pt>
    <dgm:pt modelId="{39ECE3D3-CFF9-4F09-8264-FBD76FF027E7}" type="pres">
      <dgm:prSet presAssocID="{9D1D4CFF-838D-41B3-A70D-B7C77019CD81}" presName="cycle" presStyleCnt="0"/>
      <dgm:spPr/>
    </dgm:pt>
    <dgm:pt modelId="{76F848A5-0A15-489A-BC3D-960FC877270C}" type="pres">
      <dgm:prSet presAssocID="{9D1D4CFF-838D-41B3-A70D-B7C77019CD81}" presName="srcNode" presStyleLbl="node1" presStyleIdx="0" presStyleCnt="7"/>
      <dgm:spPr/>
    </dgm:pt>
    <dgm:pt modelId="{8DAFC662-455E-4086-AF17-B74AFED36479}" type="pres">
      <dgm:prSet presAssocID="{9D1D4CFF-838D-41B3-A70D-B7C77019CD81}" presName="conn" presStyleLbl="parChTrans1D2" presStyleIdx="0" presStyleCnt="1"/>
      <dgm:spPr/>
    </dgm:pt>
    <dgm:pt modelId="{6EE9D7C3-4023-4AAC-AAC5-EBFE0EFE3415}" type="pres">
      <dgm:prSet presAssocID="{9D1D4CFF-838D-41B3-A70D-B7C77019CD81}" presName="extraNode" presStyleLbl="node1" presStyleIdx="0" presStyleCnt="7"/>
      <dgm:spPr/>
    </dgm:pt>
    <dgm:pt modelId="{F3503144-3608-4B59-9119-E21581B42608}" type="pres">
      <dgm:prSet presAssocID="{9D1D4CFF-838D-41B3-A70D-B7C77019CD81}" presName="dstNode" presStyleLbl="node1" presStyleIdx="0" presStyleCnt="7"/>
      <dgm:spPr/>
    </dgm:pt>
    <dgm:pt modelId="{E7098FBD-BFAC-4443-B993-A9247A21FF35}" type="pres">
      <dgm:prSet presAssocID="{86E1EBA5-5A6C-4F3C-8E89-CDAA1F996D66}" presName="text_1" presStyleLbl="node1" presStyleIdx="0" presStyleCnt="7" custScaleY="97801">
        <dgm:presLayoutVars>
          <dgm:bulletEnabled val="1"/>
        </dgm:presLayoutVars>
      </dgm:prSet>
      <dgm:spPr/>
    </dgm:pt>
    <dgm:pt modelId="{78395153-4E56-4026-979E-B01D7C083D67}" type="pres">
      <dgm:prSet presAssocID="{86E1EBA5-5A6C-4F3C-8E89-CDAA1F996D66}" presName="accent_1" presStyleCnt="0"/>
      <dgm:spPr/>
    </dgm:pt>
    <dgm:pt modelId="{9A7D817A-8046-4654-ABC9-E30F2B6E6CEC}" type="pres">
      <dgm:prSet presAssocID="{86E1EBA5-5A6C-4F3C-8E89-CDAA1F996D66}" presName="accentRepeatNode" presStyleLbl="solidFgAcc1" presStyleIdx="0" presStyleCnt="7"/>
      <dgm:spPr>
        <a:solidFill>
          <a:schemeClr val="bg1"/>
        </a:solidFill>
      </dgm:spPr>
    </dgm:pt>
    <dgm:pt modelId="{0DAFF66C-1A1E-4D52-8D9A-60557D00E1C3}" type="pres">
      <dgm:prSet presAssocID="{B98A1A88-0529-47B3-B22A-F8009703907D}" presName="text_2" presStyleLbl="node1" presStyleIdx="1" presStyleCnt="7">
        <dgm:presLayoutVars>
          <dgm:bulletEnabled val="1"/>
        </dgm:presLayoutVars>
      </dgm:prSet>
      <dgm:spPr/>
    </dgm:pt>
    <dgm:pt modelId="{3C37AE17-03AD-4FC4-8E92-9418A4D1AECA}" type="pres">
      <dgm:prSet presAssocID="{B98A1A88-0529-47B3-B22A-F8009703907D}" presName="accent_2" presStyleCnt="0"/>
      <dgm:spPr/>
    </dgm:pt>
    <dgm:pt modelId="{EE127E68-CD05-4A8D-B3FE-7ED96FE80E6D}" type="pres">
      <dgm:prSet presAssocID="{B98A1A88-0529-47B3-B22A-F8009703907D}" presName="accentRepeatNode" presStyleLbl="solidFgAcc1" presStyleIdx="1" presStyleCnt="7"/>
      <dgm:spPr/>
    </dgm:pt>
    <dgm:pt modelId="{89DFFB07-9AB0-46DC-A7B1-593A313FF086}" type="pres">
      <dgm:prSet presAssocID="{484E8BBA-ACD5-407B-AC79-F9DE67DB4307}" presName="text_3" presStyleLbl="node1" presStyleIdx="2" presStyleCnt="7">
        <dgm:presLayoutVars>
          <dgm:bulletEnabled val="1"/>
        </dgm:presLayoutVars>
      </dgm:prSet>
      <dgm:spPr/>
    </dgm:pt>
    <dgm:pt modelId="{67BDA494-F62E-47ED-83EF-A08226446DAD}" type="pres">
      <dgm:prSet presAssocID="{484E8BBA-ACD5-407B-AC79-F9DE67DB4307}" presName="accent_3" presStyleCnt="0"/>
      <dgm:spPr/>
    </dgm:pt>
    <dgm:pt modelId="{033CC6B6-2FB0-43BF-A486-1E2D40123DE1}" type="pres">
      <dgm:prSet presAssocID="{484E8BBA-ACD5-407B-AC79-F9DE67DB4307}" presName="accentRepeatNode" presStyleLbl="solidFgAcc1" presStyleIdx="2" presStyleCnt="7"/>
      <dgm:spPr/>
    </dgm:pt>
    <dgm:pt modelId="{109127E6-5CB5-4582-876D-CEB48E205A74}" type="pres">
      <dgm:prSet presAssocID="{8EDA89F4-901B-49D0-8697-95375EB56323}" presName="text_4" presStyleLbl="node1" presStyleIdx="3" presStyleCnt="7">
        <dgm:presLayoutVars>
          <dgm:bulletEnabled val="1"/>
        </dgm:presLayoutVars>
      </dgm:prSet>
      <dgm:spPr/>
    </dgm:pt>
    <dgm:pt modelId="{949152BD-3F1C-46C8-B911-F11EC90BD563}" type="pres">
      <dgm:prSet presAssocID="{8EDA89F4-901B-49D0-8697-95375EB56323}" presName="accent_4" presStyleCnt="0"/>
      <dgm:spPr/>
    </dgm:pt>
    <dgm:pt modelId="{D94A5086-F7A6-455A-9D64-3E4950897D08}" type="pres">
      <dgm:prSet presAssocID="{8EDA89F4-901B-49D0-8697-95375EB56323}" presName="accentRepeatNode" presStyleLbl="solidFgAcc1" presStyleIdx="3" presStyleCnt="7"/>
      <dgm:spPr/>
    </dgm:pt>
    <dgm:pt modelId="{88F52E0B-263D-4FC5-A539-AFCEC7F7F3BF}" type="pres">
      <dgm:prSet presAssocID="{79B68CF9-8B96-465A-BC84-5B0843A2199E}" presName="text_5" presStyleLbl="node1" presStyleIdx="4" presStyleCnt="7" custScaleY="109034">
        <dgm:presLayoutVars>
          <dgm:bulletEnabled val="1"/>
        </dgm:presLayoutVars>
      </dgm:prSet>
      <dgm:spPr/>
    </dgm:pt>
    <dgm:pt modelId="{ED6141D1-CF36-4954-A1FB-1E1EAE8FB7E5}" type="pres">
      <dgm:prSet presAssocID="{79B68CF9-8B96-465A-BC84-5B0843A2199E}" presName="accent_5" presStyleCnt="0"/>
      <dgm:spPr/>
    </dgm:pt>
    <dgm:pt modelId="{2A0B939D-340B-4959-A7FF-DA92750D2705}" type="pres">
      <dgm:prSet presAssocID="{79B68CF9-8B96-465A-BC84-5B0843A2199E}" presName="accentRepeatNode" presStyleLbl="solidFgAcc1" presStyleIdx="4" presStyleCnt="7"/>
      <dgm:spPr>
        <a:solidFill>
          <a:schemeClr val="bg1"/>
        </a:solidFill>
      </dgm:spPr>
    </dgm:pt>
    <dgm:pt modelId="{26F3799E-DC14-4EE2-BC6F-8FAC6E07D116}" type="pres">
      <dgm:prSet presAssocID="{40F461E1-53AA-4ABD-9E56-0190480A3201}" presName="text_6" presStyleLbl="node1" presStyleIdx="5" presStyleCnt="7">
        <dgm:presLayoutVars>
          <dgm:bulletEnabled val="1"/>
        </dgm:presLayoutVars>
      </dgm:prSet>
      <dgm:spPr/>
    </dgm:pt>
    <dgm:pt modelId="{B248EB88-C518-42C9-A4E8-1D446C013D51}" type="pres">
      <dgm:prSet presAssocID="{40F461E1-53AA-4ABD-9E56-0190480A3201}" presName="accent_6" presStyleCnt="0"/>
      <dgm:spPr/>
    </dgm:pt>
    <dgm:pt modelId="{B311CE32-0198-4C20-9A42-4EFE6FAD3E81}" type="pres">
      <dgm:prSet presAssocID="{40F461E1-53AA-4ABD-9E56-0190480A3201}" presName="accentRepeatNode" presStyleLbl="solidFgAcc1" presStyleIdx="5" presStyleCnt="7"/>
      <dgm:spPr>
        <a:solidFill>
          <a:schemeClr val="bg1"/>
        </a:solidFill>
      </dgm:spPr>
    </dgm:pt>
    <dgm:pt modelId="{29632326-8FCC-4ABB-9A84-9E8AE8BD7C1A}" type="pres">
      <dgm:prSet presAssocID="{D22F9067-F91D-4E6C-8BC4-754D0E8110DD}" presName="text_7" presStyleLbl="node1" presStyleIdx="6" presStyleCnt="7">
        <dgm:presLayoutVars>
          <dgm:bulletEnabled val="1"/>
        </dgm:presLayoutVars>
      </dgm:prSet>
      <dgm:spPr/>
    </dgm:pt>
    <dgm:pt modelId="{1600DE4C-66E0-4587-A7F6-A13EF59D7FE6}" type="pres">
      <dgm:prSet presAssocID="{D22F9067-F91D-4E6C-8BC4-754D0E8110DD}" presName="accent_7" presStyleCnt="0"/>
      <dgm:spPr/>
    </dgm:pt>
    <dgm:pt modelId="{B6E64628-C5BE-4CB8-B331-8C2B188C0813}" type="pres">
      <dgm:prSet presAssocID="{D22F9067-F91D-4E6C-8BC4-754D0E8110DD}" presName="accentRepeatNode" presStyleLbl="solidFgAcc1" presStyleIdx="6" presStyleCnt="7" custLinFactNeighborX="3286"/>
      <dgm:spPr>
        <a:solidFill>
          <a:schemeClr val="tx2"/>
        </a:solidFill>
      </dgm:spPr>
    </dgm:pt>
  </dgm:ptLst>
  <dgm:cxnLst>
    <dgm:cxn modelId="{62A59406-5308-4F05-95A8-00EFD2B9347D}" type="presOf" srcId="{8EDA89F4-901B-49D0-8697-95375EB56323}" destId="{109127E6-5CB5-4582-876D-CEB48E205A74}" srcOrd="0" destOrd="0" presId="urn:microsoft.com/office/officeart/2008/layout/VerticalCurvedList"/>
    <dgm:cxn modelId="{5639990E-0D5D-46BF-8287-B22C028DEC11}" type="presOf" srcId="{484E8BBA-ACD5-407B-AC79-F9DE67DB4307}" destId="{89DFFB07-9AB0-46DC-A7B1-593A313FF086}" srcOrd="0" destOrd="0" presId="urn:microsoft.com/office/officeart/2008/layout/VerticalCurvedList"/>
    <dgm:cxn modelId="{3ED06036-EB33-40A0-8D3D-1C45CA793B05}" srcId="{9D1D4CFF-838D-41B3-A70D-B7C77019CD81}" destId="{17C6A9E0-8405-4E77-A894-1922CF5C53DD}" srcOrd="10" destOrd="0" parTransId="{07C04B44-577A-470D-8922-FBBBED2D990F}" sibTransId="{C4D4D0E8-F126-49A4-A7B7-5ED73144C086}"/>
    <dgm:cxn modelId="{AEE37737-F277-4C3E-9F5A-A1563CBB9394}" srcId="{9D1D4CFF-838D-41B3-A70D-B7C77019CD81}" destId="{0C03C5E2-8A20-47B5-8ED7-9124D4A5F417}" srcOrd="9" destOrd="0" parTransId="{E3B67562-A9D7-41A4-9D00-11DB9B87BD13}" sibTransId="{F18A1FB5-96F7-427F-AE7B-DA06EBAF949F}"/>
    <dgm:cxn modelId="{A4FBF839-1BCF-4BD5-9946-AE729F4BF59D}" type="presOf" srcId="{9D1D4CFF-838D-41B3-A70D-B7C77019CD81}" destId="{B69F38B5-55C1-41AD-9FE8-458353D0511E}" srcOrd="0" destOrd="0" presId="urn:microsoft.com/office/officeart/2008/layout/VerticalCurvedList"/>
    <dgm:cxn modelId="{3023AB68-E67A-4DAD-B5F8-253DCFA289A3}" srcId="{9D1D4CFF-838D-41B3-A70D-B7C77019CD81}" destId="{79B68CF9-8B96-465A-BC84-5B0843A2199E}" srcOrd="4" destOrd="0" parTransId="{836CC1A1-60DC-44C5-B47F-AE37131027CC}" sibTransId="{2186C93A-CF4E-41DF-BA0A-51B1468E51B8}"/>
    <dgm:cxn modelId="{1318086B-6E44-4ED6-B243-3419BB004F6B}" srcId="{9D1D4CFF-838D-41B3-A70D-B7C77019CD81}" destId="{484E8BBA-ACD5-407B-AC79-F9DE67DB4307}" srcOrd="2" destOrd="0" parTransId="{11409A10-2DAA-43D4-AE4B-2FCD8BB15EDB}" sibTransId="{B35E0402-88B8-4EAF-9454-62FF5E1122C9}"/>
    <dgm:cxn modelId="{3C2A7C4B-01F7-48B6-AD2E-B0A128930C0C}" type="presOf" srcId="{79B68CF9-8B96-465A-BC84-5B0843A2199E}" destId="{88F52E0B-263D-4FC5-A539-AFCEC7F7F3BF}" srcOrd="0" destOrd="0" presId="urn:microsoft.com/office/officeart/2008/layout/VerticalCurvedList"/>
    <dgm:cxn modelId="{CA904C52-0FDF-41ED-8C40-C9A2D61DDF6D}" srcId="{9D1D4CFF-838D-41B3-A70D-B7C77019CD81}" destId="{40F461E1-53AA-4ABD-9E56-0190480A3201}" srcOrd="5" destOrd="0" parTransId="{7D851EEC-77A4-48D6-AC99-F7E902C57786}" sibTransId="{1764EE43-8208-4B58-AF8F-4EF432FFA5DA}"/>
    <dgm:cxn modelId="{C1FB347A-FB81-4FCE-BB3B-9E23CB3B481B}" srcId="{9D1D4CFF-838D-41B3-A70D-B7C77019CD81}" destId="{86E1EBA5-5A6C-4F3C-8E89-CDAA1F996D66}" srcOrd="0" destOrd="0" parTransId="{2ECE6BB6-9CB8-46F0-867B-19BC7C7766DB}" sibTransId="{58141040-13F6-4EB3-BAF7-D2C35E078BDD}"/>
    <dgm:cxn modelId="{BB5CAC86-D4EF-4F86-AEC5-CA32F308EB1E}" srcId="{9D1D4CFF-838D-41B3-A70D-B7C77019CD81}" destId="{D22F9067-F91D-4E6C-8BC4-754D0E8110DD}" srcOrd="6" destOrd="0" parTransId="{B024EA31-3C1E-4084-B618-6EBD22D43DA2}" sibTransId="{ECB511DA-014F-4B42-9220-A32FABA0BC88}"/>
    <dgm:cxn modelId="{73A99B8E-77BD-4907-8211-88B40EFA0F80}" srcId="{9D1D4CFF-838D-41B3-A70D-B7C77019CD81}" destId="{6A6AC150-835C-4468-BF05-43CFA2BAA18C}" srcOrd="8" destOrd="0" parTransId="{E80CF10C-7D82-47C0-A633-3E6B44D69CBD}" sibTransId="{7E839A1B-B1B6-491F-BFB2-DF6FAD33E5BF}"/>
    <dgm:cxn modelId="{2F74E694-A17E-4513-86E9-B318BE4BD897}" srcId="{9D1D4CFF-838D-41B3-A70D-B7C77019CD81}" destId="{8EDA89F4-901B-49D0-8697-95375EB56323}" srcOrd="3" destOrd="0" parTransId="{488A0BA1-93C2-4A0D-8D04-1D64B1029FB9}" sibTransId="{5C600974-98BE-4ED8-9107-9DA5DB1453D4}"/>
    <dgm:cxn modelId="{715E5A9B-BA48-4D2E-859A-EB2F8431C4A7}" type="presOf" srcId="{86E1EBA5-5A6C-4F3C-8E89-CDAA1F996D66}" destId="{E7098FBD-BFAC-4443-B993-A9247A21FF35}" srcOrd="0" destOrd="0" presId="urn:microsoft.com/office/officeart/2008/layout/VerticalCurvedList"/>
    <dgm:cxn modelId="{02B784B8-7F11-4849-B21F-D9D8FAB08B55}" type="presOf" srcId="{B98A1A88-0529-47B3-B22A-F8009703907D}" destId="{0DAFF66C-1A1E-4D52-8D9A-60557D00E1C3}" srcOrd="0" destOrd="0" presId="urn:microsoft.com/office/officeart/2008/layout/VerticalCurvedList"/>
    <dgm:cxn modelId="{C48BA1BE-0856-4B6A-93AA-A3A5701DE2C4}" srcId="{9D1D4CFF-838D-41B3-A70D-B7C77019CD81}" destId="{B98A1A88-0529-47B3-B22A-F8009703907D}" srcOrd="1" destOrd="0" parTransId="{03594212-9501-4CE3-BD9F-A23B47BECC9E}" sibTransId="{036DF2AB-DB8C-4FFF-BFD5-579D42D477F2}"/>
    <dgm:cxn modelId="{17C174DA-BBD2-4D8D-AAE0-CD09A5C232BB}" srcId="{9D1D4CFF-838D-41B3-A70D-B7C77019CD81}" destId="{9B3B3038-103F-4EE3-946E-ADFA8C82BFBA}" srcOrd="7" destOrd="0" parTransId="{D6C38C1F-47C4-43C0-8A29-2190D7C88790}" sibTransId="{D4864CD0-4C04-4C19-8053-2D338746EE68}"/>
    <dgm:cxn modelId="{EEFC0FDF-A91C-479E-9BCF-96E1F0EC4920}" type="presOf" srcId="{58141040-13F6-4EB3-BAF7-D2C35E078BDD}" destId="{8DAFC662-455E-4086-AF17-B74AFED36479}" srcOrd="0" destOrd="0" presId="urn:microsoft.com/office/officeart/2008/layout/VerticalCurvedList"/>
    <dgm:cxn modelId="{B9B853E0-6D53-4DF6-8089-9D31CD27D3DD}" type="presOf" srcId="{40F461E1-53AA-4ABD-9E56-0190480A3201}" destId="{26F3799E-DC14-4EE2-BC6F-8FAC6E07D116}" srcOrd="0" destOrd="0" presId="urn:microsoft.com/office/officeart/2008/layout/VerticalCurvedList"/>
    <dgm:cxn modelId="{4B8B79ED-9E15-45E1-A55E-526A672E23F7}" type="presOf" srcId="{D22F9067-F91D-4E6C-8BC4-754D0E8110DD}" destId="{29632326-8FCC-4ABB-9A84-9E8AE8BD7C1A}" srcOrd="0" destOrd="0" presId="urn:microsoft.com/office/officeart/2008/layout/VerticalCurvedList"/>
    <dgm:cxn modelId="{8651327E-28E0-4256-9C15-393B9BE5AC1D}" type="presParOf" srcId="{B69F38B5-55C1-41AD-9FE8-458353D0511E}" destId="{60CFF4DD-76BD-45BF-859E-DDB5448BBCEC}" srcOrd="0" destOrd="0" presId="urn:microsoft.com/office/officeart/2008/layout/VerticalCurvedList"/>
    <dgm:cxn modelId="{0A4B35FA-6494-4B3A-81E7-D809F5107472}" type="presParOf" srcId="{60CFF4DD-76BD-45BF-859E-DDB5448BBCEC}" destId="{39ECE3D3-CFF9-4F09-8264-FBD76FF027E7}" srcOrd="0" destOrd="0" presId="urn:microsoft.com/office/officeart/2008/layout/VerticalCurvedList"/>
    <dgm:cxn modelId="{DD2CBEBC-1FC5-4CBD-B76B-0C5AE3C2F739}" type="presParOf" srcId="{39ECE3D3-CFF9-4F09-8264-FBD76FF027E7}" destId="{76F848A5-0A15-489A-BC3D-960FC877270C}" srcOrd="0" destOrd="0" presId="urn:microsoft.com/office/officeart/2008/layout/VerticalCurvedList"/>
    <dgm:cxn modelId="{8C4A48ED-A2F6-4ED4-95D8-9BACB47AFF70}" type="presParOf" srcId="{39ECE3D3-CFF9-4F09-8264-FBD76FF027E7}" destId="{8DAFC662-455E-4086-AF17-B74AFED36479}" srcOrd="1" destOrd="0" presId="urn:microsoft.com/office/officeart/2008/layout/VerticalCurvedList"/>
    <dgm:cxn modelId="{175984CC-97B1-4130-B700-7930B05D84D5}" type="presParOf" srcId="{39ECE3D3-CFF9-4F09-8264-FBD76FF027E7}" destId="{6EE9D7C3-4023-4AAC-AAC5-EBFE0EFE3415}" srcOrd="2" destOrd="0" presId="urn:microsoft.com/office/officeart/2008/layout/VerticalCurvedList"/>
    <dgm:cxn modelId="{9DBD0835-A3B9-483E-9D91-2611B34E927A}" type="presParOf" srcId="{39ECE3D3-CFF9-4F09-8264-FBD76FF027E7}" destId="{F3503144-3608-4B59-9119-E21581B42608}" srcOrd="3" destOrd="0" presId="urn:microsoft.com/office/officeart/2008/layout/VerticalCurvedList"/>
    <dgm:cxn modelId="{36F9321D-F540-4F66-8948-896CBD47BCDC}" type="presParOf" srcId="{60CFF4DD-76BD-45BF-859E-DDB5448BBCEC}" destId="{E7098FBD-BFAC-4443-B993-A9247A21FF35}" srcOrd="1" destOrd="0" presId="urn:microsoft.com/office/officeart/2008/layout/VerticalCurvedList"/>
    <dgm:cxn modelId="{82B57F18-5AE9-4334-A66C-5FAEE18BD4D6}" type="presParOf" srcId="{60CFF4DD-76BD-45BF-859E-DDB5448BBCEC}" destId="{78395153-4E56-4026-979E-B01D7C083D67}" srcOrd="2" destOrd="0" presId="urn:microsoft.com/office/officeart/2008/layout/VerticalCurvedList"/>
    <dgm:cxn modelId="{A8F45059-C121-4D8B-9746-1E0F6F063888}" type="presParOf" srcId="{78395153-4E56-4026-979E-B01D7C083D67}" destId="{9A7D817A-8046-4654-ABC9-E30F2B6E6CEC}" srcOrd="0" destOrd="0" presId="urn:microsoft.com/office/officeart/2008/layout/VerticalCurvedList"/>
    <dgm:cxn modelId="{F6001BBA-7DCC-4C20-B26B-B1DEDAEC62F7}" type="presParOf" srcId="{60CFF4DD-76BD-45BF-859E-DDB5448BBCEC}" destId="{0DAFF66C-1A1E-4D52-8D9A-60557D00E1C3}" srcOrd="3" destOrd="0" presId="urn:microsoft.com/office/officeart/2008/layout/VerticalCurvedList"/>
    <dgm:cxn modelId="{6833FFE1-BF3C-457A-BD22-C17592EA753D}" type="presParOf" srcId="{60CFF4DD-76BD-45BF-859E-DDB5448BBCEC}" destId="{3C37AE17-03AD-4FC4-8E92-9418A4D1AECA}" srcOrd="4" destOrd="0" presId="urn:microsoft.com/office/officeart/2008/layout/VerticalCurvedList"/>
    <dgm:cxn modelId="{7192474B-7451-4913-B791-1D67051B74AB}" type="presParOf" srcId="{3C37AE17-03AD-4FC4-8E92-9418A4D1AECA}" destId="{EE127E68-CD05-4A8D-B3FE-7ED96FE80E6D}" srcOrd="0" destOrd="0" presId="urn:microsoft.com/office/officeart/2008/layout/VerticalCurvedList"/>
    <dgm:cxn modelId="{30306C2B-56E6-4D80-B9C0-1A2744D0E76B}" type="presParOf" srcId="{60CFF4DD-76BD-45BF-859E-DDB5448BBCEC}" destId="{89DFFB07-9AB0-46DC-A7B1-593A313FF086}" srcOrd="5" destOrd="0" presId="urn:microsoft.com/office/officeart/2008/layout/VerticalCurvedList"/>
    <dgm:cxn modelId="{3D0A828B-68AB-49AA-AF1D-D57779BA56DF}" type="presParOf" srcId="{60CFF4DD-76BD-45BF-859E-DDB5448BBCEC}" destId="{67BDA494-F62E-47ED-83EF-A08226446DAD}" srcOrd="6" destOrd="0" presId="urn:microsoft.com/office/officeart/2008/layout/VerticalCurvedList"/>
    <dgm:cxn modelId="{DF0A6590-6370-4045-9BDA-E99F9E9B12FA}" type="presParOf" srcId="{67BDA494-F62E-47ED-83EF-A08226446DAD}" destId="{033CC6B6-2FB0-43BF-A486-1E2D40123DE1}" srcOrd="0" destOrd="0" presId="urn:microsoft.com/office/officeart/2008/layout/VerticalCurvedList"/>
    <dgm:cxn modelId="{F2009532-D6F1-4749-9AD8-31A5FAE65F08}" type="presParOf" srcId="{60CFF4DD-76BD-45BF-859E-DDB5448BBCEC}" destId="{109127E6-5CB5-4582-876D-CEB48E205A74}" srcOrd="7" destOrd="0" presId="urn:microsoft.com/office/officeart/2008/layout/VerticalCurvedList"/>
    <dgm:cxn modelId="{E089C1F9-F0F1-4017-BFE9-39025936473F}" type="presParOf" srcId="{60CFF4DD-76BD-45BF-859E-DDB5448BBCEC}" destId="{949152BD-3F1C-46C8-B911-F11EC90BD563}" srcOrd="8" destOrd="0" presId="urn:microsoft.com/office/officeart/2008/layout/VerticalCurvedList"/>
    <dgm:cxn modelId="{CBDAD587-7EFD-4FD3-BA49-0A042C9E745F}" type="presParOf" srcId="{949152BD-3F1C-46C8-B911-F11EC90BD563}" destId="{D94A5086-F7A6-455A-9D64-3E4950897D08}" srcOrd="0" destOrd="0" presId="urn:microsoft.com/office/officeart/2008/layout/VerticalCurvedList"/>
    <dgm:cxn modelId="{5AF2CF2B-C1D9-4F3A-B6F8-657EA537769C}" type="presParOf" srcId="{60CFF4DD-76BD-45BF-859E-DDB5448BBCEC}" destId="{88F52E0B-263D-4FC5-A539-AFCEC7F7F3BF}" srcOrd="9" destOrd="0" presId="urn:microsoft.com/office/officeart/2008/layout/VerticalCurvedList"/>
    <dgm:cxn modelId="{2A319DD3-D823-4DEA-B09D-FBDFAADD67D8}" type="presParOf" srcId="{60CFF4DD-76BD-45BF-859E-DDB5448BBCEC}" destId="{ED6141D1-CF36-4954-A1FB-1E1EAE8FB7E5}" srcOrd="10" destOrd="0" presId="urn:microsoft.com/office/officeart/2008/layout/VerticalCurvedList"/>
    <dgm:cxn modelId="{0911D927-0707-49E5-AA8F-35BE79DEDECB}" type="presParOf" srcId="{ED6141D1-CF36-4954-A1FB-1E1EAE8FB7E5}" destId="{2A0B939D-340B-4959-A7FF-DA92750D2705}" srcOrd="0" destOrd="0" presId="urn:microsoft.com/office/officeart/2008/layout/VerticalCurvedList"/>
    <dgm:cxn modelId="{220A418D-E000-4733-863C-19F3A4A28E43}" type="presParOf" srcId="{60CFF4DD-76BD-45BF-859E-DDB5448BBCEC}" destId="{26F3799E-DC14-4EE2-BC6F-8FAC6E07D116}" srcOrd="11" destOrd="0" presId="urn:microsoft.com/office/officeart/2008/layout/VerticalCurvedList"/>
    <dgm:cxn modelId="{D6B41475-1EDE-48D0-841F-77FFCCE0C6A3}" type="presParOf" srcId="{60CFF4DD-76BD-45BF-859E-DDB5448BBCEC}" destId="{B248EB88-C518-42C9-A4E8-1D446C013D51}" srcOrd="12" destOrd="0" presId="urn:microsoft.com/office/officeart/2008/layout/VerticalCurvedList"/>
    <dgm:cxn modelId="{610613AE-9E8D-42AC-ADEC-450C976054F1}" type="presParOf" srcId="{B248EB88-C518-42C9-A4E8-1D446C013D51}" destId="{B311CE32-0198-4C20-9A42-4EFE6FAD3E81}" srcOrd="0" destOrd="0" presId="urn:microsoft.com/office/officeart/2008/layout/VerticalCurvedList"/>
    <dgm:cxn modelId="{0B314455-728C-4E64-84D0-47F1BEBE4A69}" type="presParOf" srcId="{60CFF4DD-76BD-45BF-859E-DDB5448BBCEC}" destId="{29632326-8FCC-4ABB-9A84-9E8AE8BD7C1A}" srcOrd="13" destOrd="0" presId="urn:microsoft.com/office/officeart/2008/layout/VerticalCurvedList"/>
    <dgm:cxn modelId="{607247E2-A308-45F2-B948-16584AFDF182}" type="presParOf" srcId="{60CFF4DD-76BD-45BF-859E-DDB5448BBCEC}" destId="{1600DE4C-66E0-4587-A7F6-A13EF59D7FE6}" srcOrd="14" destOrd="0" presId="urn:microsoft.com/office/officeart/2008/layout/VerticalCurvedList"/>
    <dgm:cxn modelId="{B0F37A76-4509-4410-A775-D4628D34D93E}" type="presParOf" srcId="{1600DE4C-66E0-4587-A7F6-A13EF59D7FE6}" destId="{B6E64628-C5BE-4CB8-B331-8C2B188C08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5574078" y="-853819"/>
          <a:ext cx="6640308" cy="6640308"/>
        </a:xfrm>
        <a:prstGeom prst="blockArc">
          <a:avLst>
            <a:gd name="adj1" fmla="val 18900000"/>
            <a:gd name="adj2" fmla="val 2700000"/>
            <a:gd name="adj3" fmla="val 32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346026" y="229168"/>
          <a:ext cx="6788397" cy="438423"/>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Présentation de la méthode Scrum</a:t>
          </a:r>
          <a:endParaRPr lang="fr-FR" sz="2400" kern="1200" dirty="0">
            <a:solidFill>
              <a:schemeClr val="tx1"/>
            </a:solidFill>
          </a:endParaRPr>
        </a:p>
      </dsp:txBody>
      <dsp:txXfrm>
        <a:off x="346026" y="229168"/>
        <a:ext cx="6788397" cy="438423"/>
      </dsp:txXfrm>
    </dsp:sp>
    <dsp:sp modelId="{9A7D817A-8046-4654-ABC9-E30F2B6E6CEC}">
      <dsp:nvSpPr>
        <dsp:cNvPr id="0" name=""/>
        <dsp:cNvSpPr/>
      </dsp:nvSpPr>
      <dsp:spPr>
        <a:xfrm>
          <a:off x="65851" y="168204"/>
          <a:ext cx="560351" cy="560351"/>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FF66C-1A1E-4D52-8D9A-60557D00E1C3}">
      <dsp:nvSpPr>
        <dsp:cNvPr id="0" name=""/>
        <dsp:cNvSpPr/>
      </dsp:nvSpPr>
      <dsp:spPr>
        <a:xfrm>
          <a:off x="751985" y="897055"/>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err="1">
              <a:solidFill>
                <a:schemeClr val="tx1"/>
              </a:solidFill>
              <a:latin typeface="Yu Gothic" panose="020B0400000000000000" pitchFamily="34" charset="-128"/>
              <a:ea typeface="Yu Gothic" panose="020B0400000000000000" pitchFamily="34" charset="-128"/>
            </a:rPr>
            <a:t>Backlog</a:t>
          </a:r>
          <a:r>
            <a:rPr lang="fr-FR" sz="2400" b="1" kern="1200" dirty="0">
              <a:solidFill>
                <a:schemeClr val="tx1"/>
              </a:solidFill>
              <a:latin typeface="Yu Gothic" panose="020B0400000000000000" pitchFamily="34" charset="-128"/>
              <a:ea typeface="Yu Gothic" panose="020B0400000000000000" pitchFamily="34" charset="-128"/>
            </a:rPr>
            <a:t> des User Stories</a:t>
          </a:r>
          <a:endParaRPr lang="fr-FR" sz="2400" kern="1200" dirty="0">
            <a:solidFill>
              <a:schemeClr val="tx1"/>
            </a:solidFill>
          </a:endParaRPr>
        </a:p>
      </dsp:txBody>
      <dsp:txXfrm>
        <a:off x="751985" y="897055"/>
        <a:ext cx="6382438" cy="448281"/>
      </dsp:txXfrm>
    </dsp:sp>
    <dsp:sp modelId="{EE127E68-CD05-4A8D-B3FE-7ED96FE80E6D}">
      <dsp:nvSpPr>
        <dsp:cNvPr id="0" name=""/>
        <dsp:cNvSpPr/>
      </dsp:nvSpPr>
      <dsp:spPr>
        <a:xfrm>
          <a:off x="471809" y="841020"/>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FFB07-9AB0-46DC-A7B1-593A313FF086}">
      <dsp:nvSpPr>
        <dsp:cNvPr id="0" name=""/>
        <dsp:cNvSpPr/>
      </dsp:nvSpPr>
      <dsp:spPr>
        <a:xfrm>
          <a:off x="974448" y="1569378"/>
          <a:ext cx="615997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Chiffrage et Répartition </a:t>
          </a:r>
          <a:r>
            <a:rPr lang="fr-FR" sz="2400" b="1" kern="1200" dirty="0">
              <a:latin typeface="Yu Gothic" panose="020B0400000000000000" pitchFamily="34" charset="-128"/>
              <a:ea typeface="Yu Gothic" panose="020B0400000000000000" pitchFamily="34" charset="-128"/>
            </a:rPr>
            <a:t>des Coûts</a:t>
          </a:r>
          <a:endParaRPr lang="fr-FR" sz="2400" kern="1200" dirty="0"/>
        </a:p>
      </dsp:txBody>
      <dsp:txXfrm>
        <a:off x="974448" y="1569378"/>
        <a:ext cx="6159974" cy="448281"/>
      </dsp:txXfrm>
    </dsp:sp>
    <dsp:sp modelId="{033CC6B6-2FB0-43BF-A486-1E2D40123DE1}">
      <dsp:nvSpPr>
        <dsp:cNvPr id="0" name=""/>
        <dsp:cNvSpPr/>
      </dsp:nvSpPr>
      <dsp:spPr>
        <a:xfrm>
          <a:off x="694273" y="1513343"/>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127E6-5CB5-4582-876D-CEB48E205A74}">
      <dsp:nvSpPr>
        <dsp:cNvPr id="0" name=""/>
        <dsp:cNvSpPr/>
      </dsp:nvSpPr>
      <dsp:spPr>
        <a:xfrm>
          <a:off x="1045479" y="2242194"/>
          <a:ext cx="608894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Rentabilité et ROI</a:t>
          </a:r>
          <a:endParaRPr lang="fr-FR" sz="24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1045479" y="2242194"/>
        <a:ext cx="6088944" cy="448281"/>
      </dsp:txXfrm>
    </dsp:sp>
    <dsp:sp modelId="{D94A5086-F7A6-455A-9D64-3E4950897D08}">
      <dsp:nvSpPr>
        <dsp:cNvPr id="0" name=""/>
        <dsp:cNvSpPr/>
      </dsp:nvSpPr>
      <dsp:spPr>
        <a:xfrm>
          <a:off x="765303" y="2186159"/>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52E0B-263D-4FC5-A539-AFCEC7F7F3BF}">
      <dsp:nvSpPr>
        <dsp:cNvPr id="0" name=""/>
        <dsp:cNvSpPr/>
      </dsp:nvSpPr>
      <dsp:spPr>
        <a:xfrm>
          <a:off x="974448" y="2894761"/>
          <a:ext cx="6159974" cy="48877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74448" y="2894761"/>
        <a:ext cx="6159974" cy="488778"/>
      </dsp:txXfrm>
    </dsp:sp>
    <dsp:sp modelId="{2A0B939D-340B-4959-A7FF-DA92750D2705}">
      <dsp:nvSpPr>
        <dsp:cNvPr id="0" name=""/>
        <dsp:cNvSpPr/>
      </dsp:nvSpPr>
      <dsp:spPr>
        <a:xfrm>
          <a:off x="694273" y="2858975"/>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F3799E-DC14-4EE2-BC6F-8FAC6E07D116}">
      <dsp:nvSpPr>
        <dsp:cNvPr id="0" name=""/>
        <dsp:cNvSpPr/>
      </dsp:nvSpPr>
      <dsp:spPr>
        <a:xfrm>
          <a:off x="751985" y="3587333"/>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sp:txBody>
      <dsp:txXfrm>
        <a:off x="751985" y="3587333"/>
        <a:ext cx="6382438" cy="448281"/>
      </dsp:txXfrm>
    </dsp:sp>
    <dsp:sp modelId="{B311CE32-0198-4C20-9A42-4EFE6FAD3E81}">
      <dsp:nvSpPr>
        <dsp:cNvPr id="0" name=""/>
        <dsp:cNvSpPr/>
      </dsp:nvSpPr>
      <dsp:spPr>
        <a:xfrm>
          <a:off x="471809" y="3531298"/>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632326-8FCC-4ABB-9A84-9E8AE8BD7C1A}">
      <dsp:nvSpPr>
        <dsp:cNvPr id="0" name=""/>
        <dsp:cNvSpPr/>
      </dsp:nvSpPr>
      <dsp:spPr>
        <a:xfrm>
          <a:off x="346026" y="4260149"/>
          <a:ext cx="6788397"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sp:txBody>
      <dsp:txXfrm>
        <a:off x="346026" y="4260149"/>
        <a:ext cx="6788397" cy="448281"/>
      </dsp:txXfrm>
    </dsp:sp>
    <dsp:sp modelId="{B6E64628-C5BE-4CB8-B331-8C2B188C0813}">
      <dsp:nvSpPr>
        <dsp:cNvPr id="0" name=""/>
        <dsp:cNvSpPr/>
      </dsp:nvSpPr>
      <dsp:spPr>
        <a:xfrm>
          <a:off x="65851" y="4204114"/>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5574078" y="-853819"/>
          <a:ext cx="6640308" cy="6640308"/>
        </a:xfrm>
        <a:prstGeom prst="blockArc">
          <a:avLst>
            <a:gd name="adj1" fmla="val 18900000"/>
            <a:gd name="adj2" fmla="val 2700000"/>
            <a:gd name="adj3" fmla="val 32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346026" y="229168"/>
          <a:ext cx="6788397" cy="438423"/>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Présentation de la méthode Scrum</a:t>
          </a:r>
          <a:endParaRPr lang="fr-FR" sz="2400" kern="1200" dirty="0">
            <a:solidFill>
              <a:schemeClr val="tx1"/>
            </a:solidFill>
          </a:endParaRPr>
        </a:p>
      </dsp:txBody>
      <dsp:txXfrm>
        <a:off x="346026" y="229168"/>
        <a:ext cx="6788397" cy="438423"/>
      </dsp:txXfrm>
    </dsp:sp>
    <dsp:sp modelId="{9A7D817A-8046-4654-ABC9-E30F2B6E6CEC}">
      <dsp:nvSpPr>
        <dsp:cNvPr id="0" name=""/>
        <dsp:cNvSpPr/>
      </dsp:nvSpPr>
      <dsp:spPr>
        <a:xfrm>
          <a:off x="65851" y="168204"/>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FF66C-1A1E-4D52-8D9A-60557D00E1C3}">
      <dsp:nvSpPr>
        <dsp:cNvPr id="0" name=""/>
        <dsp:cNvSpPr/>
      </dsp:nvSpPr>
      <dsp:spPr>
        <a:xfrm>
          <a:off x="751985" y="897055"/>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err="1">
              <a:solidFill>
                <a:schemeClr val="tx1"/>
              </a:solidFill>
              <a:latin typeface="Yu Gothic" panose="020B0400000000000000" pitchFamily="34" charset="-128"/>
              <a:ea typeface="Yu Gothic" panose="020B0400000000000000" pitchFamily="34" charset="-128"/>
            </a:rPr>
            <a:t>Backlog</a:t>
          </a:r>
          <a:r>
            <a:rPr lang="fr-FR" sz="2400" b="1" kern="1200" dirty="0">
              <a:solidFill>
                <a:schemeClr val="tx1"/>
              </a:solidFill>
              <a:latin typeface="Yu Gothic" panose="020B0400000000000000" pitchFamily="34" charset="-128"/>
              <a:ea typeface="Yu Gothic" panose="020B0400000000000000" pitchFamily="34" charset="-128"/>
            </a:rPr>
            <a:t> des User Stories</a:t>
          </a:r>
          <a:endParaRPr lang="fr-FR" sz="2400" kern="1200" dirty="0">
            <a:solidFill>
              <a:schemeClr val="tx1"/>
            </a:solidFill>
          </a:endParaRPr>
        </a:p>
      </dsp:txBody>
      <dsp:txXfrm>
        <a:off x="751985" y="897055"/>
        <a:ext cx="6382438" cy="448281"/>
      </dsp:txXfrm>
    </dsp:sp>
    <dsp:sp modelId="{EE127E68-CD05-4A8D-B3FE-7ED96FE80E6D}">
      <dsp:nvSpPr>
        <dsp:cNvPr id="0" name=""/>
        <dsp:cNvSpPr/>
      </dsp:nvSpPr>
      <dsp:spPr>
        <a:xfrm>
          <a:off x="471809" y="841020"/>
          <a:ext cx="560351" cy="560351"/>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FFB07-9AB0-46DC-A7B1-593A313FF086}">
      <dsp:nvSpPr>
        <dsp:cNvPr id="0" name=""/>
        <dsp:cNvSpPr/>
      </dsp:nvSpPr>
      <dsp:spPr>
        <a:xfrm>
          <a:off x="974448" y="1569378"/>
          <a:ext cx="615997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Chiffrage et Répartition </a:t>
          </a:r>
          <a:r>
            <a:rPr lang="fr-FR" sz="2400" b="1" kern="1200" dirty="0">
              <a:latin typeface="Yu Gothic" panose="020B0400000000000000" pitchFamily="34" charset="-128"/>
              <a:ea typeface="Yu Gothic" panose="020B0400000000000000" pitchFamily="34" charset="-128"/>
            </a:rPr>
            <a:t>des Coûts</a:t>
          </a:r>
          <a:endParaRPr lang="fr-FR" sz="2400" kern="1200" dirty="0"/>
        </a:p>
      </dsp:txBody>
      <dsp:txXfrm>
        <a:off x="974448" y="1569378"/>
        <a:ext cx="6159974" cy="448281"/>
      </dsp:txXfrm>
    </dsp:sp>
    <dsp:sp modelId="{033CC6B6-2FB0-43BF-A486-1E2D40123DE1}">
      <dsp:nvSpPr>
        <dsp:cNvPr id="0" name=""/>
        <dsp:cNvSpPr/>
      </dsp:nvSpPr>
      <dsp:spPr>
        <a:xfrm>
          <a:off x="694273" y="1513343"/>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127E6-5CB5-4582-876D-CEB48E205A74}">
      <dsp:nvSpPr>
        <dsp:cNvPr id="0" name=""/>
        <dsp:cNvSpPr/>
      </dsp:nvSpPr>
      <dsp:spPr>
        <a:xfrm>
          <a:off x="1045479" y="2242194"/>
          <a:ext cx="608894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Rentabilité et ROI</a:t>
          </a:r>
          <a:endParaRPr lang="fr-FR" sz="24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1045479" y="2242194"/>
        <a:ext cx="6088944" cy="448281"/>
      </dsp:txXfrm>
    </dsp:sp>
    <dsp:sp modelId="{D94A5086-F7A6-455A-9D64-3E4950897D08}">
      <dsp:nvSpPr>
        <dsp:cNvPr id="0" name=""/>
        <dsp:cNvSpPr/>
      </dsp:nvSpPr>
      <dsp:spPr>
        <a:xfrm>
          <a:off x="765303" y="2186159"/>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52E0B-263D-4FC5-A539-AFCEC7F7F3BF}">
      <dsp:nvSpPr>
        <dsp:cNvPr id="0" name=""/>
        <dsp:cNvSpPr/>
      </dsp:nvSpPr>
      <dsp:spPr>
        <a:xfrm>
          <a:off x="974448" y="2894761"/>
          <a:ext cx="6159974" cy="48877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74448" y="2894761"/>
        <a:ext cx="6159974" cy="488778"/>
      </dsp:txXfrm>
    </dsp:sp>
    <dsp:sp modelId="{2A0B939D-340B-4959-A7FF-DA92750D2705}">
      <dsp:nvSpPr>
        <dsp:cNvPr id="0" name=""/>
        <dsp:cNvSpPr/>
      </dsp:nvSpPr>
      <dsp:spPr>
        <a:xfrm>
          <a:off x="694273" y="2858975"/>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F3799E-DC14-4EE2-BC6F-8FAC6E07D116}">
      <dsp:nvSpPr>
        <dsp:cNvPr id="0" name=""/>
        <dsp:cNvSpPr/>
      </dsp:nvSpPr>
      <dsp:spPr>
        <a:xfrm>
          <a:off x="751985" y="3587333"/>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sp:txBody>
      <dsp:txXfrm>
        <a:off x="751985" y="3587333"/>
        <a:ext cx="6382438" cy="448281"/>
      </dsp:txXfrm>
    </dsp:sp>
    <dsp:sp modelId="{B311CE32-0198-4C20-9A42-4EFE6FAD3E81}">
      <dsp:nvSpPr>
        <dsp:cNvPr id="0" name=""/>
        <dsp:cNvSpPr/>
      </dsp:nvSpPr>
      <dsp:spPr>
        <a:xfrm>
          <a:off x="471809" y="3531298"/>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632326-8FCC-4ABB-9A84-9E8AE8BD7C1A}">
      <dsp:nvSpPr>
        <dsp:cNvPr id="0" name=""/>
        <dsp:cNvSpPr/>
      </dsp:nvSpPr>
      <dsp:spPr>
        <a:xfrm>
          <a:off x="346026" y="4260149"/>
          <a:ext cx="6788397"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sp:txBody>
      <dsp:txXfrm>
        <a:off x="346026" y="4260149"/>
        <a:ext cx="6788397" cy="448281"/>
      </dsp:txXfrm>
    </dsp:sp>
    <dsp:sp modelId="{B6E64628-C5BE-4CB8-B331-8C2B188C0813}">
      <dsp:nvSpPr>
        <dsp:cNvPr id="0" name=""/>
        <dsp:cNvSpPr/>
      </dsp:nvSpPr>
      <dsp:spPr>
        <a:xfrm>
          <a:off x="65851" y="4204114"/>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5574078" y="-853819"/>
          <a:ext cx="6640308" cy="6640308"/>
        </a:xfrm>
        <a:prstGeom prst="blockArc">
          <a:avLst>
            <a:gd name="adj1" fmla="val 18900000"/>
            <a:gd name="adj2" fmla="val 2700000"/>
            <a:gd name="adj3" fmla="val 32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346026" y="229168"/>
          <a:ext cx="6788397" cy="438423"/>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Présentation de la méthode Scrum</a:t>
          </a:r>
          <a:endParaRPr lang="fr-FR" sz="2400" kern="1200" dirty="0">
            <a:solidFill>
              <a:schemeClr val="tx1"/>
            </a:solidFill>
          </a:endParaRPr>
        </a:p>
      </dsp:txBody>
      <dsp:txXfrm>
        <a:off x="346026" y="229168"/>
        <a:ext cx="6788397" cy="438423"/>
      </dsp:txXfrm>
    </dsp:sp>
    <dsp:sp modelId="{9A7D817A-8046-4654-ABC9-E30F2B6E6CEC}">
      <dsp:nvSpPr>
        <dsp:cNvPr id="0" name=""/>
        <dsp:cNvSpPr/>
      </dsp:nvSpPr>
      <dsp:spPr>
        <a:xfrm>
          <a:off x="65851" y="168204"/>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FF66C-1A1E-4D52-8D9A-60557D00E1C3}">
      <dsp:nvSpPr>
        <dsp:cNvPr id="0" name=""/>
        <dsp:cNvSpPr/>
      </dsp:nvSpPr>
      <dsp:spPr>
        <a:xfrm>
          <a:off x="751985" y="897055"/>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err="1">
              <a:solidFill>
                <a:schemeClr val="tx1"/>
              </a:solidFill>
              <a:latin typeface="Yu Gothic" panose="020B0400000000000000" pitchFamily="34" charset="-128"/>
              <a:ea typeface="Yu Gothic" panose="020B0400000000000000" pitchFamily="34" charset="-128"/>
            </a:rPr>
            <a:t>Backlog</a:t>
          </a:r>
          <a:r>
            <a:rPr lang="fr-FR" sz="2400" b="1" kern="1200" dirty="0">
              <a:solidFill>
                <a:schemeClr val="tx1"/>
              </a:solidFill>
              <a:latin typeface="Yu Gothic" panose="020B0400000000000000" pitchFamily="34" charset="-128"/>
              <a:ea typeface="Yu Gothic" panose="020B0400000000000000" pitchFamily="34" charset="-128"/>
            </a:rPr>
            <a:t> des User Stories</a:t>
          </a:r>
          <a:endParaRPr lang="fr-FR" sz="2400" kern="1200" dirty="0">
            <a:solidFill>
              <a:schemeClr val="tx1"/>
            </a:solidFill>
          </a:endParaRPr>
        </a:p>
      </dsp:txBody>
      <dsp:txXfrm>
        <a:off x="751985" y="897055"/>
        <a:ext cx="6382438" cy="448281"/>
      </dsp:txXfrm>
    </dsp:sp>
    <dsp:sp modelId="{EE127E68-CD05-4A8D-B3FE-7ED96FE80E6D}">
      <dsp:nvSpPr>
        <dsp:cNvPr id="0" name=""/>
        <dsp:cNvSpPr/>
      </dsp:nvSpPr>
      <dsp:spPr>
        <a:xfrm>
          <a:off x="471809" y="841020"/>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FFB07-9AB0-46DC-A7B1-593A313FF086}">
      <dsp:nvSpPr>
        <dsp:cNvPr id="0" name=""/>
        <dsp:cNvSpPr/>
      </dsp:nvSpPr>
      <dsp:spPr>
        <a:xfrm>
          <a:off x="974448" y="1569378"/>
          <a:ext cx="615997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Chiffrage et Répartition </a:t>
          </a:r>
          <a:r>
            <a:rPr lang="fr-FR" sz="2400" b="1" kern="1200" dirty="0">
              <a:latin typeface="Yu Gothic" panose="020B0400000000000000" pitchFamily="34" charset="-128"/>
              <a:ea typeface="Yu Gothic" panose="020B0400000000000000" pitchFamily="34" charset="-128"/>
            </a:rPr>
            <a:t>des Coûts</a:t>
          </a:r>
          <a:endParaRPr lang="fr-FR" sz="2400" kern="1200" dirty="0"/>
        </a:p>
      </dsp:txBody>
      <dsp:txXfrm>
        <a:off x="974448" y="1569378"/>
        <a:ext cx="6159974" cy="448281"/>
      </dsp:txXfrm>
    </dsp:sp>
    <dsp:sp modelId="{033CC6B6-2FB0-43BF-A486-1E2D40123DE1}">
      <dsp:nvSpPr>
        <dsp:cNvPr id="0" name=""/>
        <dsp:cNvSpPr/>
      </dsp:nvSpPr>
      <dsp:spPr>
        <a:xfrm>
          <a:off x="694273" y="1513343"/>
          <a:ext cx="560351" cy="560351"/>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127E6-5CB5-4582-876D-CEB48E205A74}">
      <dsp:nvSpPr>
        <dsp:cNvPr id="0" name=""/>
        <dsp:cNvSpPr/>
      </dsp:nvSpPr>
      <dsp:spPr>
        <a:xfrm>
          <a:off x="1045479" y="2242194"/>
          <a:ext cx="608894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Rentabilité et ROI</a:t>
          </a:r>
          <a:endParaRPr lang="fr-FR" sz="24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1045479" y="2242194"/>
        <a:ext cx="6088944" cy="448281"/>
      </dsp:txXfrm>
    </dsp:sp>
    <dsp:sp modelId="{D94A5086-F7A6-455A-9D64-3E4950897D08}">
      <dsp:nvSpPr>
        <dsp:cNvPr id="0" name=""/>
        <dsp:cNvSpPr/>
      </dsp:nvSpPr>
      <dsp:spPr>
        <a:xfrm>
          <a:off x="765303" y="2186159"/>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52E0B-263D-4FC5-A539-AFCEC7F7F3BF}">
      <dsp:nvSpPr>
        <dsp:cNvPr id="0" name=""/>
        <dsp:cNvSpPr/>
      </dsp:nvSpPr>
      <dsp:spPr>
        <a:xfrm>
          <a:off x="974448" y="2894761"/>
          <a:ext cx="6159974" cy="48877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74448" y="2894761"/>
        <a:ext cx="6159974" cy="488778"/>
      </dsp:txXfrm>
    </dsp:sp>
    <dsp:sp modelId="{2A0B939D-340B-4959-A7FF-DA92750D2705}">
      <dsp:nvSpPr>
        <dsp:cNvPr id="0" name=""/>
        <dsp:cNvSpPr/>
      </dsp:nvSpPr>
      <dsp:spPr>
        <a:xfrm>
          <a:off x="694273" y="2858975"/>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F3799E-DC14-4EE2-BC6F-8FAC6E07D116}">
      <dsp:nvSpPr>
        <dsp:cNvPr id="0" name=""/>
        <dsp:cNvSpPr/>
      </dsp:nvSpPr>
      <dsp:spPr>
        <a:xfrm>
          <a:off x="751985" y="3587333"/>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sp:txBody>
      <dsp:txXfrm>
        <a:off x="751985" y="3587333"/>
        <a:ext cx="6382438" cy="448281"/>
      </dsp:txXfrm>
    </dsp:sp>
    <dsp:sp modelId="{B311CE32-0198-4C20-9A42-4EFE6FAD3E81}">
      <dsp:nvSpPr>
        <dsp:cNvPr id="0" name=""/>
        <dsp:cNvSpPr/>
      </dsp:nvSpPr>
      <dsp:spPr>
        <a:xfrm>
          <a:off x="471809" y="3531298"/>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632326-8FCC-4ABB-9A84-9E8AE8BD7C1A}">
      <dsp:nvSpPr>
        <dsp:cNvPr id="0" name=""/>
        <dsp:cNvSpPr/>
      </dsp:nvSpPr>
      <dsp:spPr>
        <a:xfrm>
          <a:off x="346026" y="4260149"/>
          <a:ext cx="6788397"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sp:txBody>
      <dsp:txXfrm>
        <a:off x="346026" y="4260149"/>
        <a:ext cx="6788397" cy="448281"/>
      </dsp:txXfrm>
    </dsp:sp>
    <dsp:sp modelId="{B6E64628-C5BE-4CB8-B331-8C2B188C0813}">
      <dsp:nvSpPr>
        <dsp:cNvPr id="0" name=""/>
        <dsp:cNvSpPr/>
      </dsp:nvSpPr>
      <dsp:spPr>
        <a:xfrm>
          <a:off x="65851" y="4204114"/>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5574078" y="-853819"/>
          <a:ext cx="6640308" cy="6640308"/>
        </a:xfrm>
        <a:prstGeom prst="blockArc">
          <a:avLst>
            <a:gd name="adj1" fmla="val 18900000"/>
            <a:gd name="adj2" fmla="val 2700000"/>
            <a:gd name="adj3" fmla="val 32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346026" y="229168"/>
          <a:ext cx="6788397" cy="438423"/>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Présentation de la méthode Scrum</a:t>
          </a:r>
          <a:endParaRPr lang="fr-FR" sz="2400" kern="1200" dirty="0">
            <a:solidFill>
              <a:schemeClr val="tx1"/>
            </a:solidFill>
          </a:endParaRPr>
        </a:p>
      </dsp:txBody>
      <dsp:txXfrm>
        <a:off x="346026" y="229168"/>
        <a:ext cx="6788397" cy="438423"/>
      </dsp:txXfrm>
    </dsp:sp>
    <dsp:sp modelId="{9A7D817A-8046-4654-ABC9-E30F2B6E6CEC}">
      <dsp:nvSpPr>
        <dsp:cNvPr id="0" name=""/>
        <dsp:cNvSpPr/>
      </dsp:nvSpPr>
      <dsp:spPr>
        <a:xfrm>
          <a:off x="84264" y="168204"/>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FF66C-1A1E-4D52-8D9A-60557D00E1C3}">
      <dsp:nvSpPr>
        <dsp:cNvPr id="0" name=""/>
        <dsp:cNvSpPr/>
      </dsp:nvSpPr>
      <dsp:spPr>
        <a:xfrm>
          <a:off x="751985" y="897055"/>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err="1">
              <a:solidFill>
                <a:schemeClr val="tx1"/>
              </a:solidFill>
              <a:latin typeface="Yu Gothic" panose="020B0400000000000000" pitchFamily="34" charset="-128"/>
              <a:ea typeface="Yu Gothic" panose="020B0400000000000000" pitchFamily="34" charset="-128"/>
            </a:rPr>
            <a:t>Backlog</a:t>
          </a:r>
          <a:r>
            <a:rPr lang="fr-FR" sz="2400" b="1" kern="1200" dirty="0">
              <a:solidFill>
                <a:schemeClr val="tx1"/>
              </a:solidFill>
              <a:latin typeface="Yu Gothic" panose="020B0400000000000000" pitchFamily="34" charset="-128"/>
              <a:ea typeface="Yu Gothic" panose="020B0400000000000000" pitchFamily="34" charset="-128"/>
            </a:rPr>
            <a:t> des User Stories</a:t>
          </a:r>
          <a:endParaRPr lang="fr-FR" sz="2400" kern="1200" dirty="0">
            <a:solidFill>
              <a:schemeClr val="tx1"/>
            </a:solidFill>
          </a:endParaRPr>
        </a:p>
      </dsp:txBody>
      <dsp:txXfrm>
        <a:off x="751985" y="897055"/>
        <a:ext cx="6382438" cy="448281"/>
      </dsp:txXfrm>
    </dsp:sp>
    <dsp:sp modelId="{EE127E68-CD05-4A8D-B3FE-7ED96FE80E6D}">
      <dsp:nvSpPr>
        <dsp:cNvPr id="0" name=""/>
        <dsp:cNvSpPr/>
      </dsp:nvSpPr>
      <dsp:spPr>
        <a:xfrm>
          <a:off x="471809" y="841020"/>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FFB07-9AB0-46DC-A7B1-593A313FF086}">
      <dsp:nvSpPr>
        <dsp:cNvPr id="0" name=""/>
        <dsp:cNvSpPr/>
      </dsp:nvSpPr>
      <dsp:spPr>
        <a:xfrm>
          <a:off x="974448" y="1569378"/>
          <a:ext cx="615997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Chiffrage et Répartition </a:t>
          </a:r>
          <a:r>
            <a:rPr lang="fr-FR" sz="2400" b="1" kern="1200" dirty="0">
              <a:latin typeface="Yu Gothic" panose="020B0400000000000000" pitchFamily="34" charset="-128"/>
              <a:ea typeface="Yu Gothic" panose="020B0400000000000000" pitchFamily="34" charset="-128"/>
            </a:rPr>
            <a:t>des Coûts</a:t>
          </a:r>
          <a:endParaRPr lang="fr-FR" sz="2400" kern="1200" dirty="0"/>
        </a:p>
      </dsp:txBody>
      <dsp:txXfrm>
        <a:off x="974448" y="1569378"/>
        <a:ext cx="6159974" cy="448281"/>
      </dsp:txXfrm>
    </dsp:sp>
    <dsp:sp modelId="{033CC6B6-2FB0-43BF-A486-1E2D40123DE1}">
      <dsp:nvSpPr>
        <dsp:cNvPr id="0" name=""/>
        <dsp:cNvSpPr/>
      </dsp:nvSpPr>
      <dsp:spPr>
        <a:xfrm>
          <a:off x="694273" y="1513343"/>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127E6-5CB5-4582-876D-CEB48E205A74}">
      <dsp:nvSpPr>
        <dsp:cNvPr id="0" name=""/>
        <dsp:cNvSpPr/>
      </dsp:nvSpPr>
      <dsp:spPr>
        <a:xfrm>
          <a:off x="1045479" y="2242194"/>
          <a:ext cx="608894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Rentabilité et ROI</a:t>
          </a:r>
          <a:endParaRPr lang="fr-FR" sz="24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1045479" y="2242194"/>
        <a:ext cx="6088944" cy="448281"/>
      </dsp:txXfrm>
    </dsp:sp>
    <dsp:sp modelId="{D94A5086-F7A6-455A-9D64-3E4950897D08}">
      <dsp:nvSpPr>
        <dsp:cNvPr id="0" name=""/>
        <dsp:cNvSpPr/>
      </dsp:nvSpPr>
      <dsp:spPr>
        <a:xfrm>
          <a:off x="765303" y="2186159"/>
          <a:ext cx="560351" cy="560351"/>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52E0B-263D-4FC5-A539-AFCEC7F7F3BF}">
      <dsp:nvSpPr>
        <dsp:cNvPr id="0" name=""/>
        <dsp:cNvSpPr/>
      </dsp:nvSpPr>
      <dsp:spPr>
        <a:xfrm>
          <a:off x="974448" y="2894761"/>
          <a:ext cx="6159974" cy="48877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74448" y="2894761"/>
        <a:ext cx="6159974" cy="488778"/>
      </dsp:txXfrm>
    </dsp:sp>
    <dsp:sp modelId="{2A0B939D-340B-4959-A7FF-DA92750D2705}">
      <dsp:nvSpPr>
        <dsp:cNvPr id="0" name=""/>
        <dsp:cNvSpPr/>
      </dsp:nvSpPr>
      <dsp:spPr>
        <a:xfrm>
          <a:off x="694273" y="2858975"/>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F3799E-DC14-4EE2-BC6F-8FAC6E07D116}">
      <dsp:nvSpPr>
        <dsp:cNvPr id="0" name=""/>
        <dsp:cNvSpPr/>
      </dsp:nvSpPr>
      <dsp:spPr>
        <a:xfrm>
          <a:off x="751985" y="3587333"/>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sp:txBody>
      <dsp:txXfrm>
        <a:off x="751985" y="3587333"/>
        <a:ext cx="6382438" cy="448281"/>
      </dsp:txXfrm>
    </dsp:sp>
    <dsp:sp modelId="{B311CE32-0198-4C20-9A42-4EFE6FAD3E81}">
      <dsp:nvSpPr>
        <dsp:cNvPr id="0" name=""/>
        <dsp:cNvSpPr/>
      </dsp:nvSpPr>
      <dsp:spPr>
        <a:xfrm>
          <a:off x="471809" y="3531298"/>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632326-8FCC-4ABB-9A84-9E8AE8BD7C1A}">
      <dsp:nvSpPr>
        <dsp:cNvPr id="0" name=""/>
        <dsp:cNvSpPr/>
      </dsp:nvSpPr>
      <dsp:spPr>
        <a:xfrm>
          <a:off x="346026" y="4260149"/>
          <a:ext cx="6788397"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sp:txBody>
      <dsp:txXfrm>
        <a:off x="346026" y="4260149"/>
        <a:ext cx="6788397" cy="448281"/>
      </dsp:txXfrm>
    </dsp:sp>
    <dsp:sp modelId="{B6E64628-C5BE-4CB8-B331-8C2B188C0813}">
      <dsp:nvSpPr>
        <dsp:cNvPr id="0" name=""/>
        <dsp:cNvSpPr/>
      </dsp:nvSpPr>
      <dsp:spPr>
        <a:xfrm>
          <a:off x="65851" y="4204114"/>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5574078" y="-853819"/>
          <a:ext cx="6640308" cy="6640308"/>
        </a:xfrm>
        <a:prstGeom prst="blockArc">
          <a:avLst>
            <a:gd name="adj1" fmla="val 18900000"/>
            <a:gd name="adj2" fmla="val 2700000"/>
            <a:gd name="adj3" fmla="val 32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346026" y="229168"/>
          <a:ext cx="6788397" cy="438423"/>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Présentation de la méthode Scrum</a:t>
          </a:r>
          <a:endParaRPr lang="fr-FR" sz="2400" kern="1200" dirty="0">
            <a:solidFill>
              <a:schemeClr val="tx1"/>
            </a:solidFill>
          </a:endParaRPr>
        </a:p>
      </dsp:txBody>
      <dsp:txXfrm>
        <a:off x="346026" y="229168"/>
        <a:ext cx="6788397" cy="438423"/>
      </dsp:txXfrm>
    </dsp:sp>
    <dsp:sp modelId="{9A7D817A-8046-4654-ABC9-E30F2B6E6CEC}">
      <dsp:nvSpPr>
        <dsp:cNvPr id="0" name=""/>
        <dsp:cNvSpPr/>
      </dsp:nvSpPr>
      <dsp:spPr>
        <a:xfrm>
          <a:off x="65851" y="168204"/>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FF66C-1A1E-4D52-8D9A-60557D00E1C3}">
      <dsp:nvSpPr>
        <dsp:cNvPr id="0" name=""/>
        <dsp:cNvSpPr/>
      </dsp:nvSpPr>
      <dsp:spPr>
        <a:xfrm>
          <a:off x="751985" y="897055"/>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err="1">
              <a:solidFill>
                <a:schemeClr val="tx1"/>
              </a:solidFill>
              <a:latin typeface="Yu Gothic" panose="020B0400000000000000" pitchFamily="34" charset="-128"/>
              <a:ea typeface="Yu Gothic" panose="020B0400000000000000" pitchFamily="34" charset="-128"/>
            </a:rPr>
            <a:t>Backlog</a:t>
          </a:r>
          <a:r>
            <a:rPr lang="fr-FR" sz="2400" b="1" kern="1200" dirty="0">
              <a:solidFill>
                <a:schemeClr val="tx1"/>
              </a:solidFill>
              <a:latin typeface="Yu Gothic" panose="020B0400000000000000" pitchFamily="34" charset="-128"/>
              <a:ea typeface="Yu Gothic" panose="020B0400000000000000" pitchFamily="34" charset="-128"/>
            </a:rPr>
            <a:t> des User Stories</a:t>
          </a:r>
          <a:endParaRPr lang="fr-FR" sz="2400" kern="1200" dirty="0">
            <a:solidFill>
              <a:schemeClr val="tx1"/>
            </a:solidFill>
          </a:endParaRPr>
        </a:p>
      </dsp:txBody>
      <dsp:txXfrm>
        <a:off x="751985" y="897055"/>
        <a:ext cx="6382438" cy="448281"/>
      </dsp:txXfrm>
    </dsp:sp>
    <dsp:sp modelId="{EE127E68-CD05-4A8D-B3FE-7ED96FE80E6D}">
      <dsp:nvSpPr>
        <dsp:cNvPr id="0" name=""/>
        <dsp:cNvSpPr/>
      </dsp:nvSpPr>
      <dsp:spPr>
        <a:xfrm>
          <a:off x="471809" y="841020"/>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FFB07-9AB0-46DC-A7B1-593A313FF086}">
      <dsp:nvSpPr>
        <dsp:cNvPr id="0" name=""/>
        <dsp:cNvSpPr/>
      </dsp:nvSpPr>
      <dsp:spPr>
        <a:xfrm>
          <a:off x="974448" y="1569378"/>
          <a:ext cx="615997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Chiffrage et Répartition </a:t>
          </a:r>
          <a:r>
            <a:rPr lang="fr-FR" sz="2400" b="1" kern="1200" dirty="0">
              <a:latin typeface="Yu Gothic" panose="020B0400000000000000" pitchFamily="34" charset="-128"/>
              <a:ea typeface="Yu Gothic" panose="020B0400000000000000" pitchFamily="34" charset="-128"/>
            </a:rPr>
            <a:t>des Coûts</a:t>
          </a:r>
          <a:endParaRPr lang="fr-FR" sz="2400" kern="1200" dirty="0"/>
        </a:p>
      </dsp:txBody>
      <dsp:txXfrm>
        <a:off x="974448" y="1569378"/>
        <a:ext cx="6159974" cy="448281"/>
      </dsp:txXfrm>
    </dsp:sp>
    <dsp:sp modelId="{033CC6B6-2FB0-43BF-A486-1E2D40123DE1}">
      <dsp:nvSpPr>
        <dsp:cNvPr id="0" name=""/>
        <dsp:cNvSpPr/>
      </dsp:nvSpPr>
      <dsp:spPr>
        <a:xfrm>
          <a:off x="694273" y="1513343"/>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127E6-5CB5-4582-876D-CEB48E205A74}">
      <dsp:nvSpPr>
        <dsp:cNvPr id="0" name=""/>
        <dsp:cNvSpPr/>
      </dsp:nvSpPr>
      <dsp:spPr>
        <a:xfrm>
          <a:off x="1045479" y="2242194"/>
          <a:ext cx="608894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Rentabilité et ROI</a:t>
          </a:r>
          <a:endParaRPr lang="fr-FR" sz="24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1045479" y="2242194"/>
        <a:ext cx="6088944" cy="448281"/>
      </dsp:txXfrm>
    </dsp:sp>
    <dsp:sp modelId="{D94A5086-F7A6-455A-9D64-3E4950897D08}">
      <dsp:nvSpPr>
        <dsp:cNvPr id="0" name=""/>
        <dsp:cNvSpPr/>
      </dsp:nvSpPr>
      <dsp:spPr>
        <a:xfrm>
          <a:off x="765303" y="2186159"/>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52E0B-263D-4FC5-A539-AFCEC7F7F3BF}">
      <dsp:nvSpPr>
        <dsp:cNvPr id="0" name=""/>
        <dsp:cNvSpPr/>
      </dsp:nvSpPr>
      <dsp:spPr>
        <a:xfrm>
          <a:off x="974448" y="2894761"/>
          <a:ext cx="6159974" cy="48877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74448" y="2894761"/>
        <a:ext cx="6159974" cy="488778"/>
      </dsp:txXfrm>
    </dsp:sp>
    <dsp:sp modelId="{2A0B939D-340B-4959-A7FF-DA92750D2705}">
      <dsp:nvSpPr>
        <dsp:cNvPr id="0" name=""/>
        <dsp:cNvSpPr/>
      </dsp:nvSpPr>
      <dsp:spPr>
        <a:xfrm>
          <a:off x="694273" y="2858975"/>
          <a:ext cx="560351" cy="560351"/>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F3799E-DC14-4EE2-BC6F-8FAC6E07D116}">
      <dsp:nvSpPr>
        <dsp:cNvPr id="0" name=""/>
        <dsp:cNvSpPr/>
      </dsp:nvSpPr>
      <dsp:spPr>
        <a:xfrm>
          <a:off x="751985" y="3587333"/>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sp:txBody>
      <dsp:txXfrm>
        <a:off x="751985" y="3587333"/>
        <a:ext cx="6382438" cy="448281"/>
      </dsp:txXfrm>
    </dsp:sp>
    <dsp:sp modelId="{B311CE32-0198-4C20-9A42-4EFE6FAD3E81}">
      <dsp:nvSpPr>
        <dsp:cNvPr id="0" name=""/>
        <dsp:cNvSpPr/>
      </dsp:nvSpPr>
      <dsp:spPr>
        <a:xfrm>
          <a:off x="471809" y="3531298"/>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632326-8FCC-4ABB-9A84-9E8AE8BD7C1A}">
      <dsp:nvSpPr>
        <dsp:cNvPr id="0" name=""/>
        <dsp:cNvSpPr/>
      </dsp:nvSpPr>
      <dsp:spPr>
        <a:xfrm>
          <a:off x="346026" y="4260149"/>
          <a:ext cx="6788397"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sp:txBody>
      <dsp:txXfrm>
        <a:off x="346026" y="4260149"/>
        <a:ext cx="6788397" cy="448281"/>
      </dsp:txXfrm>
    </dsp:sp>
    <dsp:sp modelId="{B6E64628-C5BE-4CB8-B331-8C2B188C0813}">
      <dsp:nvSpPr>
        <dsp:cNvPr id="0" name=""/>
        <dsp:cNvSpPr/>
      </dsp:nvSpPr>
      <dsp:spPr>
        <a:xfrm>
          <a:off x="65851" y="4204114"/>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5574078" y="-853819"/>
          <a:ext cx="6640308" cy="6640308"/>
        </a:xfrm>
        <a:prstGeom prst="blockArc">
          <a:avLst>
            <a:gd name="adj1" fmla="val 18900000"/>
            <a:gd name="adj2" fmla="val 2700000"/>
            <a:gd name="adj3" fmla="val 32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346026" y="229168"/>
          <a:ext cx="6788397" cy="438423"/>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Présentation de la méthode Scrum</a:t>
          </a:r>
          <a:endParaRPr lang="fr-FR" sz="2400" kern="1200" dirty="0">
            <a:solidFill>
              <a:schemeClr val="tx1"/>
            </a:solidFill>
          </a:endParaRPr>
        </a:p>
      </dsp:txBody>
      <dsp:txXfrm>
        <a:off x="346026" y="229168"/>
        <a:ext cx="6788397" cy="438423"/>
      </dsp:txXfrm>
    </dsp:sp>
    <dsp:sp modelId="{9A7D817A-8046-4654-ABC9-E30F2B6E6CEC}">
      <dsp:nvSpPr>
        <dsp:cNvPr id="0" name=""/>
        <dsp:cNvSpPr/>
      </dsp:nvSpPr>
      <dsp:spPr>
        <a:xfrm>
          <a:off x="65851" y="168204"/>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FF66C-1A1E-4D52-8D9A-60557D00E1C3}">
      <dsp:nvSpPr>
        <dsp:cNvPr id="0" name=""/>
        <dsp:cNvSpPr/>
      </dsp:nvSpPr>
      <dsp:spPr>
        <a:xfrm>
          <a:off x="751985" y="897055"/>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err="1">
              <a:solidFill>
                <a:schemeClr val="tx1"/>
              </a:solidFill>
              <a:latin typeface="Yu Gothic" panose="020B0400000000000000" pitchFamily="34" charset="-128"/>
              <a:ea typeface="Yu Gothic" panose="020B0400000000000000" pitchFamily="34" charset="-128"/>
            </a:rPr>
            <a:t>Backlog</a:t>
          </a:r>
          <a:r>
            <a:rPr lang="fr-FR" sz="2400" b="1" kern="1200" dirty="0">
              <a:solidFill>
                <a:schemeClr val="tx1"/>
              </a:solidFill>
              <a:latin typeface="Yu Gothic" panose="020B0400000000000000" pitchFamily="34" charset="-128"/>
              <a:ea typeface="Yu Gothic" panose="020B0400000000000000" pitchFamily="34" charset="-128"/>
            </a:rPr>
            <a:t> des User Stories</a:t>
          </a:r>
          <a:endParaRPr lang="fr-FR" sz="2400" kern="1200" dirty="0">
            <a:solidFill>
              <a:schemeClr val="tx1"/>
            </a:solidFill>
          </a:endParaRPr>
        </a:p>
      </dsp:txBody>
      <dsp:txXfrm>
        <a:off x="751985" y="897055"/>
        <a:ext cx="6382438" cy="448281"/>
      </dsp:txXfrm>
    </dsp:sp>
    <dsp:sp modelId="{EE127E68-CD05-4A8D-B3FE-7ED96FE80E6D}">
      <dsp:nvSpPr>
        <dsp:cNvPr id="0" name=""/>
        <dsp:cNvSpPr/>
      </dsp:nvSpPr>
      <dsp:spPr>
        <a:xfrm>
          <a:off x="471809" y="841020"/>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FFB07-9AB0-46DC-A7B1-593A313FF086}">
      <dsp:nvSpPr>
        <dsp:cNvPr id="0" name=""/>
        <dsp:cNvSpPr/>
      </dsp:nvSpPr>
      <dsp:spPr>
        <a:xfrm>
          <a:off x="974448" y="1569378"/>
          <a:ext cx="615997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Chiffrage et Répartition </a:t>
          </a:r>
          <a:r>
            <a:rPr lang="fr-FR" sz="2400" b="1" kern="1200" dirty="0">
              <a:latin typeface="Yu Gothic" panose="020B0400000000000000" pitchFamily="34" charset="-128"/>
              <a:ea typeface="Yu Gothic" panose="020B0400000000000000" pitchFamily="34" charset="-128"/>
            </a:rPr>
            <a:t>des Coûts</a:t>
          </a:r>
          <a:endParaRPr lang="fr-FR" sz="2400" kern="1200" dirty="0"/>
        </a:p>
      </dsp:txBody>
      <dsp:txXfrm>
        <a:off x="974448" y="1569378"/>
        <a:ext cx="6159974" cy="448281"/>
      </dsp:txXfrm>
    </dsp:sp>
    <dsp:sp modelId="{033CC6B6-2FB0-43BF-A486-1E2D40123DE1}">
      <dsp:nvSpPr>
        <dsp:cNvPr id="0" name=""/>
        <dsp:cNvSpPr/>
      </dsp:nvSpPr>
      <dsp:spPr>
        <a:xfrm>
          <a:off x="694273" y="1513343"/>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127E6-5CB5-4582-876D-CEB48E205A74}">
      <dsp:nvSpPr>
        <dsp:cNvPr id="0" name=""/>
        <dsp:cNvSpPr/>
      </dsp:nvSpPr>
      <dsp:spPr>
        <a:xfrm>
          <a:off x="1045479" y="2242194"/>
          <a:ext cx="608894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Rentabilité et ROI</a:t>
          </a:r>
          <a:endParaRPr lang="fr-FR" sz="24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1045479" y="2242194"/>
        <a:ext cx="6088944" cy="448281"/>
      </dsp:txXfrm>
    </dsp:sp>
    <dsp:sp modelId="{D94A5086-F7A6-455A-9D64-3E4950897D08}">
      <dsp:nvSpPr>
        <dsp:cNvPr id="0" name=""/>
        <dsp:cNvSpPr/>
      </dsp:nvSpPr>
      <dsp:spPr>
        <a:xfrm>
          <a:off x="765303" y="2186159"/>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52E0B-263D-4FC5-A539-AFCEC7F7F3BF}">
      <dsp:nvSpPr>
        <dsp:cNvPr id="0" name=""/>
        <dsp:cNvSpPr/>
      </dsp:nvSpPr>
      <dsp:spPr>
        <a:xfrm>
          <a:off x="974448" y="2894761"/>
          <a:ext cx="6159974" cy="48877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74448" y="2894761"/>
        <a:ext cx="6159974" cy="488778"/>
      </dsp:txXfrm>
    </dsp:sp>
    <dsp:sp modelId="{2A0B939D-340B-4959-A7FF-DA92750D2705}">
      <dsp:nvSpPr>
        <dsp:cNvPr id="0" name=""/>
        <dsp:cNvSpPr/>
      </dsp:nvSpPr>
      <dsp:spPr>
        <a:xfrm>
          <a:off x="694273" y="2858975"/>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F3799E-DC14-4EE2-BC6F-8FAC6E07D116}">
      <dsp:nvSpPr>
        <dsp:cNvPr id="0" name=""/>
        <dsp:cNvSpPr/>
      </dsp:nvSpPr>
      <dsp:spPr>
        <a:xfrm>
          <a:off x="751985" y="3587333"/>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sp:txBody>
      <dsp:txXfrm>
        <a:off x="751985" y="3587333"/>
        <a:ext cx="6382438" cy="448281"/>
      </dsp:txXfrm>
    </dsp:sp>
    <dsp:sp modelId="{B311CE32-0198-4C20-9A42-4EFE6FAD3E81}">
      <dsp:nvSpPr>
        <dsp:cNvPr id="0" name=""/>
        <dsp:cNvSpPr/>
      </dsp:nvSpPr>
      <dsp:spPr>
        <a:xfrm>
          <a:off x="471809" y="3531298"/>
          <a:ext cx="560351" cy="560351"/>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632326-8FCC-4ABB-9A84-9E8AE8BD7C1A}">
      <dsp:nvSpPr>
        <dsp:cNvPr id="0" name=""/>
        <dsp:cNvSpPr/>
      </dsp:nvSpPr>
      <dsp:spPr>
        <a:xfrm>
          <a:off x="346026" y="4260149"/>
          <a:ext cx="6788397"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sp:txBody>
      <dsp:txXfrm>
        <a:off x="346026" y="4260149"/>
        <a:ext cx="6788397" cy="448281"/>
      </dsp:txXfrm>
    </dsp:sp>
    <dsp:sp modelId="{B6E64628-C5BE-4CB8-B331-8C2B188C0813}">
      <dsp:nvSpPr>
        <dsp:cNvPr id="0" name=""/>
        <dsp:cNvSpPr/>
      </dsp:nvSpPr>
      <dsp:spPr>
        <a:xfrm>
          <a:off x="65851" y="4204114"/>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FC662-455E-4086-AF17-B74AFED36479}">
      <dsp:nvSpPr>
        <dsp:cNvPr id="0" name=""/>
        <dsp:cNvSpPr/>
      </dsp:nvSpPr>
      <dsp:spPr>
        <a:xfrm>
          <a:off x="-5574078" y="-853819"/>
          <a:ext cx="6640308" cy="6640308"/>
        </a:xfrm>
        <a:prstGeom prst="blockArc">
          <a:avLst>
            <a:gd name="adj1" fmla="val 18900000"/>
            <a:gd name="adj2" fmla="val 2700000"/>
            <a:gd name="adj3" fmla="val 325"/>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098FBD-BFAC-4443-B993-A9247A21FF35}">
      <dsp:nvSpPr>
        <dsp:cNvPr id="0" name=""/>
        <dsp:cNvSpPr/>
      </dsp:nvSpPr>
      <dsp:spPr>
        <a:xfrm>
          <a:off x="346026" y="229168"/>
          <a:ext cx="6788397" cy="438423"/>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Présentation de la méthode Scrum</a:t>
          </a:r>
          <a:endParaRPr lang="fr-FR" sz="2400" kern="1200" dirty="0">
            <a:solidFill>
              <a:schemeClr val="tx1"/>
            </a:solidFill>
          </a:endParaRPr>
        </a:p>
      </dsp:txBody>
      <dsp:txXfrm>
        <a:off x="346026" y="229168"/>
        <a:ext cx="6788397" cy="438423"/>
      </dsp:txXfrm>
    </dsp:sp>
    <dsp:sp modelId="{9A7D817A-8046-4654-ABC9-E30F2B6E6CEC}">
      <dsp:nvSpPr>
        <dsp:cNvPr id="0" name=""/>
        <dsp:cNvSpPr/>
      </dsp:nvSpPr>
      <dsp:spPr>
        <a:xfrm>
          <a:off x="65851" y="168204"/>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AFF66C-1A1E-4D52-8D9A-60557D00E1C3}">
      <dsp:nvSpPr>
        <dsp:cNvPr id="0" name=""/>
        <dsp:cNvSpPr/>
      </dsp:nvSpPr>
      <dsp:spPr>
        <a:xfrm>
          <a:off x="751985" y="897055"/>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err="1">
              <a:solidFill>
                <a:schemeClr val="tx1"/>
              </a:solidFill>
              <a:latin typeface="Yu Gothic" panose="020B0400000000000000" pitchFamily="34" charset="-128"/>
              <a:ea typeface="Yu Gothic" panose="020B0400000000000000" pitchFamily="34" charset="-128"/>
            </a:rPr>
            <a:t>Backlog</a:t>
          </a:r>
          <a:r>
            <a:rPr lang="fr-FR" sz="2400" b="1" kern="1200" dirty="0">
              <a:solidFill>
                <a:schemeClr val="tx1"/>
              </a:solidFill>
              <a:latin typeface="Yu Gothic" panose="020B0400000000000000" pitchFamily="34" charset="-128"/>
              <a:ea typeface="Yu Gothic" panose="020B0400000000000000" pitchFamily="34" charset="-128"/>
            </a:rPr>
            <a:t> des User Stories</a:t>
          </a:r>
          <a:endParaRPr lang="fr-FR" sz="2400" kern="1200" dirty="0">
            <a:solidFill>
              <a:schemeClr val="tx1"/>
            </a:solidFill>
          </a:endParaRPr>
        </a:p>
      </dsp:txBody>
      <dsp:txXfrm>
        <a:off x="751985" y="897055"/>
        <a:ext cx="6382438" cy="448281"/>
      </dsp:txXfrm>
    </dsp:sp>
    <dsp:sp modelId="{EE127E68-CD05-4A8D-B3FE-7ED96FE80E6D}">
      <dsp:nvSpPr>
        <dsp:cNvPr id="0" name=""/>
        <dsp:cNvSpPr/>
      </dsp:nvSpPr>
      <dsp:spPr>
        <a:xfrm>
          <a:off x="471809" y="841020"/>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FFB07-9AB0-46DC-A7B1-593A313FF086}">
      <dsp:nvSpPr>
        <dsp:cNvPr id="0" name=""/>
        <dsp:cNvSpPr/>
      </dsp:nvSpPr>
      <dsp:spPr>
        <a:xfrm>
          <a:off x="974448" y="1569378"/>
          <a:ext cx="615997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Chiffrage et Répartition </a:t>
          </a:r>
          <a:r>
            <a:rPr lang="fr-FR" sz="2400" b="1" kern="1200" dirty="0">
              <a:latin typeface="Yu Gothic" panose="020B0400000000000000" pitchFamily="34" charset="-128"/>
              <a:ea typeface="Yu Gothic" panose="020B0400000000000000" pitchFamily="34" charset="-128"/>
            </a:rPr>
            <a:t>des Coûts</a:t>
          </a:r>
          <a:endParaRPr lang="fr-FR" sz="2400" kern="1200" dirty="0"/>
        </a:p>
      </dsp:txBody>
      <dsp:txXfrm>
        <a:off x="974448" y="1569378"/>
        <a:ext cx="6159974" cy="448281"/>
      </dsp:txXfrm>
    </dsp:sp>
    <dsp:sp modelId="{033CC6B6-2FB0-43BF-A486-1E2D40123DE1}">
      <dsp:nvSpPr>
        <dsp:cNvPr id="0" name=""/>
        <dsp:cNvSpPr/>
      </dsp:nvSpPr>
      <dsp:spPr>
        <a:xfrm>
          <a:off x="694273" y="1513343"/>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127E6-5CB5-4582-876D-CEB48E205A74}">
      <dsp:nvSpPr>
        <dsp:cNvPr id="0" name=""/>
        <dsp:cNvSpPr/>
      </dsp:nvSpPr>
      <dsp:spPr>
        <a:xfrm>
          <a:off x="1045479" y="2242194"/>
          <a:ext cx="6088944"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rPr>
            <a:t>Rentabilité et ROI</a:t>
          </a:r>
          <a:endParaRPr lang="fr-FR" sz="24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1045479" y="2242194"/>
        <a:ext cx="6088944" cy="448281"/>
      </dsp:txXfrm>
    </dsp:sp>
    <dsp:sp modelId="{D94A5086-F7A6-455A-9D64-3E4950897D08}">
      <dsp:nvSpPr>
        <dsp:cNvPr id="0" name=""/>
        <dsp:cNvSpPr/>
      </dsp:nvSpPr>
      <dsp:spPr>
        <a:xfrm>
          <a:off x="765303" y="2186159"/>
          <a:ext cx="560351" cy="560351"/>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F52E0B-263D-4FC5-A539-AFCEC7F7F3BF}">
      <dsp:nvSpPr>
        <dsp:cNvPr id="0" name=""/>
        <dsp:cNvSpPr/>
      </dsp:nvSpPr>
      <dsp:spPr>
        <a:xfrm>
          <a:off x="974448" y="2894761"/>
          <a:ext cx="6159974" cy="488778"/>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Conformité RGPD et Gestion des Données</a:t>
          </a:r>
          <a:endParaRPr lang="fr-FR" sz="2400" kern="1200" dirty="0">
            <a:latin typeface="Calibri" panose="020F0502020204030204" pitchFamily="34" charset="0"/>
            <a:ea typeface="Calibri" panose="020F0502020204030204" pitchFamily="34" charset="0"/>
            <a:cs typeface="Calibri" panose="020F0502020204030204" pitchFamily="34" charset="0"/>
          </a:endParaRPr>
        </a:p>
      </dsp:txBody>
      <dsp:txXfrm>
        <a:off x="974448" y="2894761"/>
        <a:ext cx="6159974" cy="488778"/>
      </dsp:txXfrm>
    </dsp:sp>
    <dsp:sp modelId="{2A0B939D-340B-4959-A7FF-DA92750D2705}">
      <dsp:nvSpPr>
        <dsp:cNvPr id="0" name=""/>
        <dsp:cNvSpPr/>
      </dsp:nvSpPr>
      <dsp:spPr>
        <a:xfrm>
          <a:off x="694273" y="2858975"/>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F3799E-DC14-4EE2-BC6F-8FAC6E07D116}">
      <dsp:nvSpPr>
        <dsp:cNvPr id="0" name=""/>
        <dsp:cNvSpPr/>
      </dsp:nvSpPr>
      <dsp:spPr>
        <a:xfrm>
          <a:off x="751985" y="3587333"/>
          <a:ext cx="6382438"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i="0" u="none" strike="noStrike" kern="1200"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Analyse des Risques et plans d’action</a:t>
          </a:r>
        </a:p>
      </dsp:txBody>
      <dsp:txXfrm>
        <a:off x="751985" y="3587333"/>
        <a:ext cx="6382438" cy="448281"/>
      </dsp:txXfrm>
    </dsp:sp>
    <dsp:sp modelId="{B311CE32-0198-4C20-9A42-4EFE6FAD3E81}">
      <dsp:nvSpPr>
        <dsp:cNvPr id="0" name=""/>
        <dsp:cNvSpPr/>
      </dsp:nvSpPr>
      <dsp:spPr>
        <a:xfrm>
          <a:off x="471809" y="3531298"/>
          <a:ext cx="560351" cy="560351"/>
        </a:xfrm>
        <a:prstGeom prst="ellipse">
          <a:avLst/>
        </a:prstGeom>
        <a:solidFill>
          <a:schemeClr val="bg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632326-8FCC-4ABB-9A84-9E8AE8BD7C1A}">
      <dsp:nvSpPr>
        <dsp:cNvPr id="0" name=""/>
        <dsp:cNvSpPr/>
      </dsp:nvSpPr>
      <dsp:spPr>
        <a:xfrm>
          <a:off x="346026" y="4260149"/>
          <a:ext cx="6788397" cy="448281"/>
        </a:xfrm>
        <a:prstGeom prst="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823" tIns="60960" rIns="60960" bIns="60960" numCol="1" spcCol="1270" anchor="ctr" anchorCtr="0">
          <a:noAutofit/>
        </a:bodyPr>
        <a:lstStyle/>
        <a:p>
          <a:pPr marL="0" lvl="0" indent="0" algn="l" defTabSz="1066800">
            <a:lnSpc>
              <a:spcPct val="90000"/>
            </a:lnSpc>
            <a:spcBef>
              <a:spcPct val="0"/>
            </a:spcBef>
            <a:spcAft>
              <a:spcPct val="35000"/>
            </a:spcAft>
            <a:buNone/>
          </a:pPr>
          <a:r>
            <a:rPr lang="fr-FR" sz="2400" b="1" kern="1200" dirty="0">
              <a:solidFill>
                <a:schemeClr val="tx1"/>
              </a:solidFill>
              <a:latin typeface="Yu Gothic" panose="020B0400000000000000" pitchFamily="34" charset="-128"/>
              <a:ea typeface="Yu Gothic" panose="020B0400000000000000" pitchFamily="34" charset="-128"/>
              <a:cs typeface="Calibri" panose="020F0502020204030204" pitchFamily="34" charset="0"/>
            </a:rPr>
            <a:t>Planification des Sprints</a:t>
          </a:r>
        </a:p>
      </dsp:txBody>
      <dsp:txXfrm>
        <a:off x="346026" y="4260149"/>
        <a:ext cx="6788397" cy="448281"/>
      </dsp:txXfrm>
    </dsp:sp>
    <dsp:sp modelId="{B6E64628-C5BE-4CB8-B331-8C2B188C0813}">
      <dsp:nvSpPr>
        <dsp:cNvPr id="0" name=""/>
        <dsp:cNvSpPr/>
      </dsp:nvSpPr>
      <dsp:spPr>
        <a:xfrm>
          <a:off x="84264" y="4204114"/>
          <a:ext cx="560351" cy="560351"/>
        </a:xfrm>
        <a:prstGeom prst="ellipse">
          <a:avLst/>
        </a:prstGeom>
        <a:solidFill>
          <a:schemeClr val="tx2"/>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66D4B-5B15-40DC-B79A-547796BF2ADF}" type="datetimeFigureOut">
              <a:rPr lang="fr-FR" smtClean="0"/>
              <a:t>05/07/2025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5A253-B744-4DB8-B2F5-FC3EB50041EA}" type="slidenum">
              <a:rPr lang="fr-FR" smtClean="0"/>
              <a:t>‹N°›</a:t>
            </a:fld>
            <a:endParaRPr lang="fr-FR"/>
          </a:p>
        </p:txBody>
      </p:sp>
    </p:spTree>
    <p:extLst>
      <p:ext uri="{BB962C8B-B14F-4D97-AF65-F5344CB8AC3E}">
        <p14:creationId xmlns:p14="http://schemas.microsoft.com/office/powerpoint/2010/main" val="111327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1</a:t>
            </a:fld>
            <a:endParaRPr lang="fr-FR"/>
          </a:p>
        </p:txBody>
      </p:sp>
    </p:spTree>
    <p:extLst>
      <p:ext uri="{BB962C8B-B14F-4D97-AF65-F5344CB8AC3E}">
        <p14:creationId xmlns:p14="http://schemas.microsoft.com/office/powerpoint/2010/main" val="301915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15</a:t>
            </a:fld>
            <a:endParaRPr lang="fr-FR"/>
          </a:p>
        </p:txBody>
      </p:sp>
    </p:spTree>
    <p:extLst>
      <p:ext uri="{BB962C8B-B14F-4D97-AF65-F5344CB8AC3E}">
        <p14:creationId xmlns:p14="http://schemas.microsoft.com/office/powerpoint/2010/main" val="906483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17</a:t>
            </a:fld>
            <a:endParaRPr lang="fr-FR"/>
          </a:p>
        </p:txBody>
      </p:sp>
    </p:spTree>
    <p:extLst>
      <p:ext uri="{BB962C8B-B14F-4D97-AF65-F5344CB8AC3E}">
        <p14:creationId xmlns:p14="http://schemas.microsoft.com/office/powerpoint/2010/main" val="787388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19</a:t>
            </a:fld>
            <a:endParaRPr lang="fr-FR"/>
          </a:p>
        </p:txBody>
      </p:sp>
    </p:spTree>
    <p:extLst>
      <p:ext uri="{BB962C8B-B14F-4D97-AF65-F5344CB8AC3E}">
        <p14:creationId xmlns:p14="http://schemas.microsoft.com/office/powerpoint/2010/main" val="110323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21</a:t>
            </a:fld>
            <a:endParaRPr lang="fr-FR"/>
          </a:p>
        </p:txBody>
      </p:sp>
    </p:spTree>
    <p:extLst>
      <p:ext uri="{BB962C8B-B14F-4D97-AF65-F5344CB8AC3E}">
        <p14:creationId xmlns:p14="http://schemas.microsoft.com/office/powerpoint/2010/main" val="3877232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23</a:t>
            </a:fld>
            <a:endParaRPr lang="fr-FR"/>
          </a:p>
        </p:txBody>
      </p:sp>
    </p:spTree>
    <p:extLst>
      <p:ext uri="{BB962C8B-B14F-4D97-AF65-F5344CB8AC3E}">
        <p14:creationId xmlns:p14="http://schemas.microsoft.com/office/powerpoint/2010/main" val="492284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24</a:t>
            </a:fld>
            <a:endParaRPr lang="fr-FR"/>
          </a:p>
        </p:txBody>
      </p:sp>
    </p:spTree>
    <p:extLst>
      <p:ext uri="{BB962C8B-B14F-4D97-AF65-F5344CB8AC3E}">
        <p14:creationId xmlns:p14="http://schemas.microsoft.com/office/powerpoint/2010/main" val="1498038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2</a:t>
            </a:fld>
            <a:endParaRPr lang="fr-FR"/>
          </a:p>
        </p:txBody>
      </p:sp>
    </p:spTree>
    <p:extLst>
      <p:ext uri="{BB962C8B-B14F-4D97-AF65-F5344CB8AC3E}">
        <p14:creationId xmlns:p14="http://schemas.microsoft.com/office/powerpoint/2010/main" val="225907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5</a:t>
            </a:fld>
            <a:endParaRPr lang="fr-FR"/>
          </a:p>
        </p:txBody>
      </p:sp>
    </p:spTree>
    <p:extLst>
      <p:ext uri="{BB962C8B-B14F-4D97-AF65-F5344CB8AC3E}">
        <p14:creationId xmlns:p14="http://schemas.microsoft.com/office/powerpoint/2010/main" val="4079790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6</a:t>
            </a:fld>
            <a:endParaRPr lang="fr-FR"/>
          </a:p>
        </p:txBody>
      </p:sp>
    </p:spTree>
    <p:extLst>
      <p:ext uri="{BB962C8B-B14F-4D97-AF65-F5344CB8AC3E}">
        <p14:creationId xmlns:p14="http://schemas.microsoft.com/office/powerpoint/2010/main" val="128741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8</a:t>
            </a:fld>
            <a:endParaRPr lang="fr-FR"/>
          </a:p>
        </p:txBody>
      </p:sp>
    </p:spTree>
    <p:extLst>
      <p:ext uri="{BB962C8B-B14F-4D97-AF65-F5344CB8AC3E}">
        <p14:creationId xmlns:p14="http://schemas.microsoft.com/office/powerpoint/2010/main" val="302213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10</a:t>
            </a:fld>
            <a:endParaRPr lang="fr-FR"/>
          </a:p>
        </p:txBody>
      </p:sp>
    </p:spTree>
    <p:extLst>
      <p:ext uri="{BB962C8B-B14F-4D97-AF65-F5344CB8AC3E}">
        <p14:creationId xmlns:p14="http://schemas.microsoft.com/office/powerpoint/2010/main" val="14846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11</a:t>
            </a:fld>
            <a:endParaRPr lang="fr-FR"/>
          </a:p>
        </p:txBody>
      </p:sp>
    </p:spTree>
    <p:extLst>
      <p:ext uri="{BB962C8B-B14F-4D97-AF65-F5344CB8AC3E}">
        <p14:creationId xmlns:p14="http://schemas.microsoft.com/office/powerpoint/2010/main" val="2649083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13</a:t>
            </a:fld>
            <a:endParaRPr lang="fr-FR"/>
          </a:p>
        </p:txBody>
      </p:sp>
    </p:spTree>
    <p:extLst>
      <p:ext uri="{BB962C8B-B14F-4D97-AF65-F5344CB8AC3E}">
        <p14:creationId xmlns:p14="http://schemas.microsoft.com/office/powerpoint/2010/main" val="128334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0275A253-B744-4DB8-B2F5-FC3EB50041EA}" type="slidenum">
              <a:rPr lang="fr-FR" smtClean="0"/>
              <a:t>14</a:t>
            </a:fld>
            <a:endParaRPr lang="fr-FR"/>
          </a:p>
        </p:txBody>
      </p:sp>
    </p:spTree>
    <p:extLst>
      <p:ext uri="{BB962C8B-B14F-4D97-AF65-F5344CB8AC3E}">
        <p14:creationId xmlns:p14="http://schemas.microsoft.com/office/powerpoint/2010/main" val="1107458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6811082-672B-4758-B914-86DF1DD0B74E}" type="datetime1">
              <a:rPr lang="en-US" smtClean="0"/>
              <a:t>7/5/2025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2043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5100506-B3D9-4843-BE8F-BE2BB580562A}" type="datetime1">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1490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96D5F45-7A3C-4173-8EF8-38FA75F914C7}" type="datetime1">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56785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8B86122-FD2C-40E7-B362-6453893EDE67}" type="datetime1">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25408192"/>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0C945E-682A-43C2-BB16-138A040B7766}" type="datetime1">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5231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064B28D-0AEC-4EC2-97CB-75A996419966}" type="datetime1">
              <a:rPr lang="en-US" smtClean="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52180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704C66B-F6C2-4DAD-B61E-3BAEE6863496}" type="datetime1">
              <a:rPr lang="en-US" smtClean="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21961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06B180-F7D4-4BE2-9BD7-AC529620EDF6}" type="datetime1">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24204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F47B96B-E48D-4F3F-833F-94EC221DD7CA}" type="datetime1">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7105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743388B-4EAB-45D5-A0BC-AB1A9E88EB3F}" type="datetime1">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9346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67AA2C5-782E-4122-ADC5-0E20CD362AEE}" type="datetime1">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2230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66FF5CC-F53A-488B-A8A0-6BAA6820932B}" type="datetime1">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409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39D0124-1F72-4887-8BDC-639778E763ED}" type="datetime1">
              <a:rPr lang="en-US" smtClean="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9438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145D4F3-6474-46E6-A19C-3CA0ABBDCF69}" type="datetime1">
              <a:rPr lang="en-US" smtClean="0"/>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7666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69F71-5F80-4812-8408-6BE327A5D76F}" type="datetime1">
              <a:rPr lang="en-US" smtClean="0"/>
              <a:t>7/5/2025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9289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65DCA41-D932-4827-80D5-8651D25F4897}" type="datetime1">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4346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1569438-CB00-469F-B950-7C952ED2F74A}" type="datetime1">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3017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8B86122-FD2C-40E7-B362-6453893EDE67}" type="datetime1">
              <a:rPr lang="en-US" smtClean="0"/>
              <a:t>7/5/2025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928493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AA0682-0C75-1CE2-33C8-3982E54B87DA}"/>
              </a:ext>
            </a:extLst>
          </p:cNvPr>
          <p:cNvSpPr>
            <a:spLocks noGrp="1"/>
          </p:cNvSpPr>
          <p:nvPr>
            <p:ph type="ctrTitle"/>
          </p:nvPr>
        </p:nvSpPr>
        <p:spPr>
          <a:xfrm>
            <a:off x="1460585" y="767114"/>
            <a:ext cx="10044028" cy="816209"/>
          </a:xfrm>
        </p:spPr>
        <p:txBody>
          <a:bodyPr>
            <a:normAutofit fontScale="90000"/>
          </a:bodyPr>
          <a:lstStyle/>
          <a:p>
            <a:pPr algn="l"/>
            <a:br>
              <a:rPr lang="fr-FR" sz="5400" b="1" dirty="0">
                <a:solidFill>
                  <a:srgbClr val="FFC000"/>
                </a:solidFill>
                <a:ea typeface="Malgun Gothic" panose="020B0503020000020004" pitchFamily="34" charset="-127"/>
                <a:cs typeface="Arimo" panose="020B0604020202020204" pitchFamily="34" charset="0"/>
              </a:rPr>
            </a:br>
            <a:br>
              <a:rPr lang="fr-FR" sz="5400" b="1" dirty="0">
                <a:solidFill>
                  <a:srgbClr val="FFC000"/>
                </a:solidFill>
                <a:ea typeface="Malgun Gothic" panose="020B0503020000020004" pitchFamily="34" charset="-127"/>
                <a:cs typeface="Arimo" panose="020B0604020202020204" pitchFamily="34" charset="0"/>
              </a:rPr>
            </a:br>
            <a:br>
              <a:rPr lang="fr-FR" sz="1100" b="0" i="0" u="none" strike="noStrike" baseline="0" dirty="0">
                <a:solidFill>
                  <a:srgbClr val="000000"/>
                </a:solidFill>
                <a:latin typeface="Arial" panose="020B0604020202020204" pitchFamily="34" charset="0"/>
              </a:rPr>
            </a:br>
            <a:r>
              <a:rPr lang="fr-FR" sz="1100" b="0" i="0" u="none" strike="noStrike" baseline="0" dirty="0">
                <a:solidFill>
                  <a:srgbClr val="000000"/>
                </a:solidFill>
                <a:latin typeface="Arial" panose="020B0604020202020204" pitchFamily="34" charset="0"/>
              </a:rPr>
              <a:t> </a:t>
            </a:r>
            <a:r>
              <a:rPr lang="fr-FR" sz="4800" b="1" i="0" u="none" strike="noStrike" baseline="0" dirty="0">
                <a:solidFill>
                  <a:srgbClr val="000000"/>
                </a:solidFill>
                <a:latin typeface="Arial" panose="020B0604020202020204" pitchFamily="34" charset="0"/>
              </a:rPr>
              <a:t>Réalisez le cadrage d’un projet IA</a:t>
            </a:r>
            <a:endParaRPr lang="fr-FR" sz="5300" dirty="0">
              <a:solidFill>
                <a:schemeClr val="bg1"/>
              </a:solidFill>
              <a:latin typeface="Yu Gothic" panose="020B0400000000000000" pitchFamily="34" charset="-128"/>
              <a:ea typeface="Yu Gothic" panose="020B0400000000000000" pitchFamily="34" charset="-128"/>
              <a:cs typeface="Calibri" panose="020F0502020204030204" pitchFamily="34" charset="0"/>
            </a:endParaRPr>
          </a:p>
        </p:txBody>
      </p:sp>
      <p:sp>
        <p:nvSpPr>
          <p:cNvPr id="3" name="Sous-titre 2">
            <a:extLst>
              <a:ext uri="{FF2B5EF4-FFF2-40B4-BE49-F238E27FC236}">
                <a16:creationId xmlns:a16="http://schemas.microsoft.com/office/drawing/2014/main" id="{EF246DE9-B2C2-D660-2721-EE3814B17ABC}"/>
              </a:ext>
            </a:extLst>
          </p:cNvPr>
          <p:cNvSpPr>
            <a:spLocks noGrp="1"/>
          </p:cNvSpPr>
          <p:nvPr>
            <p:ph type="subTitle" idx="1"/>
          </p:nvPr>
        </p:nvSpPr>
        <p:spPr>
          <a:xfrm>
            <a:off x="524656" y="5179101"/>
            <a:ext cx="3777521" cy="1201233"/>
          </a:xfrm>
        </p:spPr>
        <p:txBody>
          <a:bodyPr>
            <a:normAutofit/>
          </a:bodyPr>
          <a:lstStyle/>
          <a:p>
            <a:pPr lvl="0" algn="l">
              <a:lnSpc>
                <a:spcPct val="100000"/>
              </a:lnSpc>
            </a:pPr>
            <a:r>
              <a:rPr lang="fr-FR" sz="1800" b="1" i="0" u="none" strike="noStrike" baseline="0" dirty="0">
                <a:solidFill>
                  <a:schemeClr val="accent5">
                    <a:lumMod val="50000"/>
                  </a:schemeClr>
                </a:solidFill>
              </a:rPr>
              <a:t>	</a:t>
            </a:r>
            <a:r>
              <a:rPr lang="fr-FR" sz="1800" b="1" i="0" u="none" strike="noStrike" baseline="0" dirty="0" err="1">
                <a:solidFill>
                  <a:schemeClr val="bg1"/>
                </a:solidFill>
                <a:latin typeface="Yu Gothic" panose="020B0400000000000000" pitchFamily="34" charset="-128"/>
                <a:ea typeface="Yu Gothic" panose="020B0400000000000000" pitchFamily="34" charset="-128"/>
                <a:cs typeface="Calibri" panose="020F0502020204030204" pitchFamily="34" charset="0"/>
              </a:rPr>
              <a:t>M</a:t>
            </a:r>
            <a:r>
              <a:rPr lang="fr-FR" sz="1800" b="1" i="0" u="none" strike="noStrike" cap="none" baseline="0" dirty="0" err="1">
                <a:solidFill>
                  <a:schemeClr val="bg1"/>
                </a:solidFill>
                <a:latin typeface="Yu Gothic" panose="020B0400000000000000" pitchFamily="34" charset="-128"/>
                <a:ea typeface="Yu Gothic" panose="020B0400000000000000" pitchFamily="34" charset="-128"/>
                <a:cs typeface="Calibri" panose="020F0502020204030204" pitchFamily="34" charset="0"/>
              </a:rPr>
              <a:t>aty</a:t>
            </a: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KANE</a:t>
            </a:r>
          </a:p>
          <a:p>
            <a:pPr lvl="0" algn="l">
              <a:lnSpc>
                <a:spcPct val="100000"/>
              </a:lnSpc>
            </a:pP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P</a:t>
            </a:r>
            <a:r>
              <a:rPr lang="fr-FR" sz="1800" b="1" i="0" u="none" strike="noStrike" cap="non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arcours</a:t>
            </a: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D</a:t>
            </a:r>
            <a:r>
              <a:rPr lang="fr-FR" sz="1800" b="1" i="0" u="none" strike="noStrike" cap="non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ata</a:t>
            </a: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a:t>
            </a:r>
            <a:r>
              <a:rPr lang="fr-FR" sz="1800" b="1" i="0" u="none" strike="noStrike" baseline="0" dirty="0" err="1">
                <a:solidFill>
                  <a:schemeClr val="bg1"/>
                </a:solidFill>
                <a:latin typeface="Yu Gothic" panose="020B0400000000000000" pitchFamily="34" charset="-128"/>
                <a:ea typeface="Yu Gothic" panose="020B0400000000000000" pitchFamily="34" charset="-128"/>
                <a:cs typeface="Calibri" panose="020F0502020204030204" pitchFamily="34" charset="0"/>
              </a:rPr>
              <a:t>S</a:t>
            </a:r>
            <a:r>
              <a:rPr lang="fr-FR" sz="1800" b="1" i="0" u="none" strike="noStrike" cap="none" baseline="0" dirty="0" err="1">
                <a:solidFill>
                  <a:schemeClr val="bg1"/>
                </a:solidFill>
                <a:latin typeface="Yu Gothic" panose="020B0400000000000000" pitchFamily="34" charset="-128"/>
                <a:ea typeface="Yu Gothic" panose="020B0400000000000000" pitchFamily="34" charset="-128"/>
                <a:cs typeface="Calibri" panose="020F0502020204030204" pitchFamily="34" charset="0"/>
              </a:rPr>
              <a:t>cientist</a:t>
            </a:r>
            <a:endPar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endParaRPr>
          </a:p>
          <a:p>
            <a:pPr lvl="0" algn="l">
              <a:lnSpc>
                <a:spcPct val="100000"/>
              </a:lnSpc>
            </a:pP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P</a:t>
            </a:r>
            <a:r>
              <a:rPr lang="fr-FR" sz="1800" b="1" i="0" u="none" strike="noStrike" cap="non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rojet</a:t>
            </a:r>
            <a:r>
              <a:rPr lang="fr-FR" sz="1800" b="1" i="0" u="none" strike="noStrike" baseline="0" dirty="0">
                <a:solidFill>
                  <a:schemeClr val="bg1"/>
                </a:solidFill>
                <a:latin typeface="Yu Gothic" panose="020B0400000000000000" pitchFamily="34" charset="-128"/>
                <a:ea typeface="Yu Gothic" panose="020B0400000000000000" pitchFamily="34" charset="-128"/>
                <a:cs typeface="Calibri" panose="020F0502020204030204" pitchFamily="34" charset="0"/>
              </a:rPr>
              <a:t> </a:t>
            </a:r>
            <a:r>
              <a:rPr lang="fr-FR" sz="1800" b="1" dirty="0">
                <a:solidFill>
                  <a:schemeClr val="bg1"/>
                </a:solidFill>
                <a:latin typeface="Yu Gothic" panose="020B0400000000000000" pitchFamily="34" charset="-128"/>
                <a:ea typeface="Yu Gothic" panose="020B0400000000000000" pitchFamily="34" charset="-128"/>
                <a:cs typeface="Calibri" panose="020F0502020204030204" pitchFamily="34" charset="0"/>
              </a:rPr>
              <a:t>10</a:t>
            </a:r>
            <a:endParaRPr lang="fr-FR" sz="1800" dirty="0">
              <a:solidFill>
                <a:schemeClr val="bg1"/>
              </a:solidFill>
              <a:latin typeface="Yu Gothic" panose="020B0400000000000000" pitchFamily="34" charset="-128"/>
              <a:ea typeface="Yu Gothic" panose="020B0400000000000000" pitchFamily="34" charset="-128"/>
              <a:cs typeface="Calibri" panose="020F0502020204030204" pitchFamily="34" charset="0"/>
            </a:endParaRPr>
          </a:p>
          <a:p>
            <a:endParaRPr lang="fr-FR" dirty="0"/>
          </a:p>
        </p:txBody>
      </p:sp>
      <p:pic>
        <p:nvPicPr>
          <p:cNvPr id="4" name="Image 3">
            <a:extLst>
              <a:ext uri="{FF2B5EF4-FFF2-40B4-BE49-F238E27FC236}">
                <a16:creationId xmlns:a16="http://schemas.microsoft.com/office/drawing/2014/main" id="{F83C0D60-EE4C-5CDE-45B6-FFDC787DA3E7}"/>
              </a:ext>
            </a:extLst>
          </p:cNvPr>
          <p:cNvPicPr>
            <a:picLocks noChangeAspect="1"/>
          </p:cNvPicPr>
          <p:nvPr/>
        </p:nvPicPr>
        <p:blipFill>
          <a:blip r:embed="rId3"/>
          <a:stretch>
            <a:fillRect/>
          </a:stretch>
        </p:blipFill>
        <p:spPr>
          <a:xfrm>
            <a:off x="9473783" y="5643796"/>
            <a:ext cx="2251991" cy="736538"/>
          </a:xfrm>
          <a:prstGeom prst="rect">
            <a:avLst/>
          </a:prstGeom>
        </p:spPr>
      </p:pic>
      <p:pic>
        <p:nvPicPr>
          <p:cNvPr id="7" name="Image 6">
            <a:extLst>
              <a:ext uri="{FF2B5EF4-FFF2-40B4-BE49-F238E27FC236}">
                <a16:creationId xmlns:a16="http://schemas.microsoft.com/office/drawing/2014/main" id="{98B8B891-9E18-2A96-D74E-A2C7441D9516}"/>
              </a:ext>
            </a:extLst>
          </p:cNvPr>
          <p:cNvPicPr>
            <a:picLocks noChangeAspect="1"/>
          </p:cNvPicPr>
          <p:nvPr/>
        </p:nvPicPr>
        <p:blipFill>
          <a:blip r:embed="rId4"/>
          <a:stretch>
            <a:fillRect/>
          </a:stretch>
        </p:blipFill>
        <p:spPr>
          <a:xfrm>
            <a:off x="2482664" y="2423275"/>
            <a:ext cx="7226671" cy="2330570"/>
          </a:xfrm>
          <a:prstGeom prst="rect">
            <a:avLst/>
          </a:prstGeom>
        </p:spPr>
      </p:pic>
    </p:spTree>
    <p:extLst>
      <p:ext uri="{BB962C8B-B14F-4D97-AF65-F5344CB8AC3E}">
        <p14:creationId xmlns:p14="http://schemas.microsoft.com/office/powerpoint/2010/main" val="327617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B89559-AB9F-6EA1-E919-C4961003993D}"/>
              </a:ext>
            </a:extLst>
          </p:cNvPr>
          <p:cNvSpPr>
            <a:spLocks noGrp="1"/>
          </p:cNvSpPr>
          <p:nvPr>
            <p:ph type="title"/>
          </p:nvPr>
        </p:nvSpPr>
        <p:spPr>
          <a:xfrm>
            <a:off x="0" y="0"/>
            <a:ext cx="12192000" cy="727023"/>
          </a:xfrm>
          <a:solidFill>
            <a:schemeClr val="tx2"/>
          </a:solidFill>
        </p:spPr>
        <p:txBody>
          <a:bodyPr/>
          <a:lstStyle/>
          <a:p>
            <a:r>
              <a:rPr kumimoji="0" lang="fr-FR" sz="3600" b="1" i="0" u="none" strike="noStrike" kern="1200" cap="none" spc="0" normalizeH="0" baseline="0" noProof="0" dirty="0">
                <a:ln>
                  <a:noFill/>
                </a:ln>
                <a:solidFill>
                  <a:srgbClr val="6AAC90"/>
                </a:solidFill>
                <a:effectLst/>
                <a:uLnTx/>
                <a:uFillTx/>
                <a:latin typeface="Yu Gothic" panose="020B0400000000000000" pitchFamily="34" charset="-128"/>
                <a:ea typeface="Yu Gothic" panose="020B0400000000000000" pitchFamily="34" charset="-128"/>
                <a:cs typeface="+mn-cs"/>
              </a:rPr>
              <a:t>	Table sur les commandes</a:t>
            </a:r>
            <a:endParaRPr lang="fr-FR" dirty="0"/>
          </a:p>
        </p:txBody>
      </p:sp>
      <p:sp>
        <p:nvSpPr>
          <p:cNvPr id="3" name="Espace réservé du contenu 2">
            <a:extLst>
              <a:ext uri="{FF2B5EF4-FFF2-40B4-BE49-F238E27FC236}">
                <a16:creationId xmlns:a16="http://schemas.microsoft.com/office/drawing/2014/main" id="{529EB3B4-35BC-0CC3-F6A2-E29C7B1F72EE}"/>
              </a:ext>
            </a:extLst>
          </p:cNvPr>
          <p:cNvSpPr>
            <a:spLocks noGrp="1"/>
          </p:cNvSpPr>
          <p:nvPr>
            <p:ph idx="1"/>
          </p:nvPr>
        </p:nvSpPr>
        <p:spPr>
          <a:xfrm>
            <a:off x="0" y="1"/>
            <a:ext cx="12192000" cy="6858000"/>
          </a:xfrm>
          <a:solidFill>
            <a:schemeClr val="bg1"/>
          </a:solidFill>
        </p:spPr>
        <p:txBody>
          <a:bodyPr/>
          <a:lstStyle/>
          <a:p>
            <a:pPr marL="0" indent="0">
              <a:buNone/>
            </a:pPr>
            <a:r>
              <a:rPr lang="fr-FR" sz="1600" dirty="0">
                <a:latin typeface="Yu Gothic" panose="020B0400000000000000" pitchFamily="34" charset="-128"/>
                <a:ea typeface="Yu Gothic" panose="020B0400000000000000" pitchFamily="34" charset="-128"/>
              </a:rPr>
              <a:t>	</a:t>
            </a:r>
          </a:p>
          <a:p>
            <a:pPr marL="0" indent="0">
              <a:buNone/>
            </a:pPr>
            <a:r>
              <a:rPr lang="fr-FR" sz="1600" dirty="0">
                <a:latin typeface="Yu Gothic" panose="020B0400000000000000" pitchFamily="34" charset="-128"/>
                <a:ea typeface="Yu Gothic" panose="020B0400000000000000" pitchFamily="34" charset="-128"/>
              </a:rPr>
              <a:t>	</a:t>
            </a:r>
            <a:r>
              <a:rPr lang="fr-FR" sz="1600" b="1" dirty="0">
                <a:latin typeface="Yu Gothic" panose="020B0400000000000000" pitchFamily="34" charset="-128"/>
                <a:ea typeface="Yu Gothic" panose="020B0400000000000000" pitchFamily="34" charset="-128"/>
              </a:rPr>
              <a:t>❑ </a:t>
            </a:r>
            <a:r>
              <a:rPr lang="fr-FR" sz="1600" b="1" u="sng" dirty="0">
                <a:latin typeface="Yu Gothic" panose="020B0400000000000000" pitchFamily="34" charset="-128"/>
                <a:ea typeface="Yu Gothic" panose="020B0400000000000000" pitchFamily="34" charset="-128"/>
              </a:rPr>
              <a:t>Les besoins métiers ont été identifiés à partir du document fourni par Alicia, élaboré à l'issue d'un atelier métier. </a:t>
            </a:r>
          </a:p>
          <a:p>
            <a:pPr marL="0" indent="0">
              <a:buNone/>
            </a:pPr>
            <a:r>
              <a:rPr lang="fr-FR" sz="1600" b="1" dirty="0">
                <a:latin typeface="Yu Gothic" panose="020B0400000000000000" pitchFamily="34" charset="-128"/>
                <a:ea typeface="Yu Gothic" panose="020B0400000000000000" pitchFamily="34" charset="-128"/>
              </a:rPr>
              <a:t>	</a:t>
            </a:r>
            <a:r>
              <a:rPr lang="fr-FR" sz="1600" b="1" u="sng" dirty="0">
                <a:latin typeface="Yu Gothic" panose="020B0400000000000000" pitchFamily="34" charset="-128"/>
                <a:ea typeface="Yu Gothic" panose="020B0400000000000000" pitchFamily="34" charset="-128"/>
              </a:rPr>
              <a:t>Une analyse de ce document a permis de garantir leur bonne compréhension avant traduction </a:t>
            </a:r>
            <a:r>
              <a:rPr lang="fr-FR" b="1" u="sng" dirty="0">
                <a:latin typeface="Yu Gothic" panose="020B0400000000000000" pitchFamily="34" charset="-128"/>
                <a:ea typeface="Yu Gothic" panose="020B0400000000000000" pitchFamily="34" charset="-128"/>
              </a:rPr>
              <a:t>en user stories.</a:t>
            </a:r>
            <a:endParaRPr lang="fr-FR" b="1" u="sng" dirty="0">
              <a:solidFill>
                <a:schemeClr val="accent4"/>
              </a:solidFill>
              <a:latin typeface="Yu Gothic" panose="020B0400000000000000" pitchFamily="34" charset="-128"/>
              <a:ea typeface="Yu Gothic" panose="020B0400000000000000" pitchFamily="34" charset="-128"/>
            </a:endParaRPr>
          </a:p>
        </p:txBody>
      </p:sp>
      <p:sp>
        <p:nvSpPr>
          <p:cNvPr id="10" name="Espace réservé du pied de page 9">
            <a:extLst>
              <a:ext uri="{FF2B5EF4-FFF2-40B4-BE49-F238E27FC236}">
                <a16:creationId xmlns:a16="http://schemas.microsoft.com/office/drawing/2014/main" id="{22F18880-4CE3-599A-6047-C0285997F387}"/>
              </a:ext>
            </a:extLst>
          </p:cNvPr>
          <p:cNvSpPr>
            <a:spLocks noGrp="1"/>
          </p:cNvSpPr>
          <p:nvPr>
            <p:ph type="ftr" sz="quarter" idx="11"/>
          </p:nvPr>
        </p:nvSpPr>
        <p:spPr>
          <a:xfrm>
            <a:off x="11534930" y="6462709"/>
            <a:ext cx="565729" cy="310896"/>
          </a:xfrm>
        </p:spPr>
        <p:txBody>
          <a:bodyPr/>
          <a:lstStyle/>
          <a:p>
            <a:r>
              <a:rPr lang="en-US" sz="2000" dirty="0"/>
              <a:t>9</a:t>
            </a:r>
          </a:p>
        </p:txBody>
      </p:sp>
      <p:pic>
        <p:nvPicPr>
          <p:cNvPr id="15" name="Image 14">
            <a:extLst>
              <a:ext uri="{FF2B5EF4-FFF2-40B4-BE49-F238E27FC236}">
                <a16:creationId xmlns:a16="http://schemas.microsoft.com/office/drawing/2014/main" id="{DE6A521A-465E-3262-5949-A12858C9542A}"/>
              </a:ext>
            </a:extLst>
          </p:cNvPr>
          <p:cNvPicPr>
            <a:picLocks noChangeAspect="1"/>
          </p:cNvPicPr>
          <p:nvPr/>
        </p:nvPicPr>
        <p:blipFill>
          <a:blip r:embed="rId3"/>
          <a:stretch>
            <a:fillRect/>
          </a:stretch>
        </p:blipFill>
        <p:spPr>
          <a:xfrm>
            <a:off x="527774" y="1454448"/>
            <a:ext cx="11007156" cy="4923866"/>
          </a:xfrm>
          <a:prstGeom prst="rect">
            <a:avLst/>
          </a:prstGeom>
        </p:spPr>
      </p:pic>
    </p:spTree>
    <p:extLst>
      <p:ext uri="{BB962C8B-B14F-4D97-AF65-F5344CB8AC3E}">
        <p14:creationId xmlns:p14="http://schemas.microsoft.com/office/powerpoint/2010/main" val="64454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7A4B8-7B3C-E23B-A386-4B90B4A83D7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3423021-08F6-A412-E2B6-FF00BDB7DE9B}"/>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a:p>
            <a:endParaRPr lang="fr-FR" dirty="0"/>
          </a:p>
        </p:txBody>
      </p:sp>
      <p:sp>
        <p:nvSpPr>
          <p:cNvPr id="5" name="Espace réservé du pied de page 4">
            <a:extLst>
              <a:ext uri="{FF2B5EF4-FFF2-40B4-BE49-F238E27FC236}">
                <a16:creationId xmlns:a16="http://schemas.microsoft.com/office/drawing/2014/main" id="{7639D2BF-02B6-DE08-912B-2CFD0CC4760B}"/>
              </a:ext>
            </a:extLst>
          </p:cNvPr>
          <p:cNvSpPr>
            <a:spLocks noGrp="1"/>
          </p:cNvSpPr>
          <p:nvPr>
            <p:ph type="ftr" sz="quarter" idx="11"/>
          </p:nvPr>
        </p:nvSpPr>
        <p:spPr>
          <a:xfrm>
            <a:off x="11497455" y="6460761"/>
            <a:ext cx="580719" cy="310896"/>
          </a:xfrm>
        </p:spPr>
        <p:txBody>
          <a:bodyPr/>
          <a:lstStyle/>
          <a:p>
            <a:r>
              <a:rPr lang="en-US" sz="2000" dirty="0"/>
              <a:t>10</a:t>
            </a:r>
          </a:p>
        </p:txBody>
      </p:sp>
      <p:graphicFrame>
        <p:nvGraphicFramePr>
          <p:cNvPr id="6" name="Diagramme 5">
            <a:extLst>
              <a:ext uri="{FF2B5EF4-FFF2-40B4-BE49-F238E27FC236}">
                <a16:creationId xmlns:a16="http://schemas.microsoft.com/office/drawing/2014/main" id="{7960BD00-1BB6-55F2-1923-CE539EC26E9A}"/>
              </a:ext>
            </a:extLst>
          </p:cNvPr>
          <p:cNvGraphicFramePr/>
          <p:nvPr>
            <p:extLst>
              <p:ext uri="{D42A27DB-BD31-4B8C-83A1-F6EECF244321}">
                <p14:modId xmlns:p14="http://schemas.microsoft.com/office/powerpoint/2010/main" val="2392187535"/>
              </p:ext>
            </p:extLst>
          </p:nvPr>
        </p:nvGraphicFramePr>
        <p:xfrm>
          <a:off x="3437962" y="1182323"/>
          <a:ext cx="7200275" cy="4932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978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27145-FFFB-C584-99C8-912E4F9CCF02}"/>
              </a:ext>
            </a:extLst>
          </p:cNvPr>
          <p:cNvSpPr>
            <a:spLocks noGrp="1"/>
          </p:cNvSpPr>
          <p:nvPr>
            <p:ph type="title"/>
          </p:nvPr>
        </p:nvSpPr>
        <p:spPr>
          <a:xfrm>
            <a:off x="0" y="1"/>
            <a:ext cx="12192000" cy="861933"/>
          </a:xfrm>
          <a:solidFill>
            <a:schemeClr val="tx2"/>
          </a:solidFill>
        </p:spPr>
        <p:txBody>
          <a:bodyPr/>
          <a:lstStyle/>
          <a:p>
            <a:r>
              <a:rPr lang="fr-FR" b="1" dirty="0">
                <a:solidFill>
                  <a:schemeClr val="accent4"/>
                </a:solidFill>
              </a:rPr>
              <a:t>	Démarche de chiffrage du projet</a:t>
            </a:r>
            <a:endParaRPr lang="fr-FR" sz="3200" dirty="0">
              <a:solidFill>
                <a:schemeClr val="tx1"/>
              </a:solidFill>
            </a:endParaRPr>
          </a:p>
        </p:txBody>
      </p:sp>
      <p:sp>
        <p:nvSpPr>
          <p:cNvPr id="3" name="Espace réservé du contenu 2">
            <a:extLst>
              <a:ext uri="{FF2B5EF4-FFF2-40B4-BE49-F238E27FC236}">
                <a16:creationId xmlns:a16="http://schemas.microsoft.com/office/drawing/2014/main" id="{385E707E-B757-BC7E-39F5-5B7FE2F0830A}"/>
              </a:ext>
            </a:extLst>
          </p:cNvPr>
          <p:cNvSpPr>
            <a:spLocks noGrp="1"/>
          </p:cNvSpPr>
          <p:nvPr>
            <p:ph idx="1"/>
          </p:nvPr>
        </p:nvSpPr>
        <p:spPr>
          <a:xfrm>
            <a:off x="42959" y="861934"/>
            <a:ext cx="12192000" cy="5996065"/>
          </a:xfrm>
          <a:solidFill>
            <a:schemeClr val="bg1"/>
          </a:solidFill>
        </p:spPr>
        <p:txBody>
          <a:bodyPr/>
          <a:lstStyle/>
          <a:p>
            <a:pPr marL="0" indent="0">
              <a:buNone/>
            </a:pPr>
            <a:endParaRPr lang="fr-FR" b="1" dirty="0">
              <a:solidFill>
                <a:schemeClr val="accent2"/>
              </a:solidFill>
              <a:latin typeface="Yu Gothic" panose="020B0400000000000000" pitchFamily="34" charset="-128"/>
              <a:ea typeface="Yu Gothic" panose="020B0400000000000000" pitchFamily="34" charset="-128"/>
            </a:endParaRPr>
          </a:p>
          <a:p>
            <a:pPr marL="0" indent="0">
              <a:buNone/>
            </a:pPr>
            <a:r>
              <a:rPr lang="fr-FR" b="1" dirty="0">
                <a:solidFill>
                  <a:schemeClr val="accent2"/>
                </a:solidFill>
                <a:latin typeface="Yu Gothic" panose="020B0400000000000000" pitchFamily="34" charset="-128"/>
                <a:ea typeface="Yu Gothic" panose="020B0400000000000000" pitchFamily="34" charset="-128"/>
              </a:rPr>
              <a:t>	</a:t>
            </a:r>
            <a:r>
              <a:rPr lang="fr-FR" dirty="0">
                <a:latin typeface="Yu Gothic" panose="020B0400000000000000" pitchFamily="34" charset="-128"/>
                <a:ea typeface="Yu Gothic" panose="020B0400000000000000" pitchFamily="34" charset="-128"/>
              </a:rPr>
              <a:t> ❑  </a:t>
            </a:r>
            <a:r>
              <a:rPr lang="fr-FR" b="1" dirty="0">
                <a:solidFill>
                  <a:schemeClr val="tx1"/>
                </a:solidFill>
                <a:latin typeface="Yu Gothic" panose="020B0400000000000000" pitchFamily="34" charset="-128"/>
                <a:ea typeface="Yu Gothic" panose="020B0400000000000000" pitchFamily="34" charset="-128"/>
              </a:rPr>
              <a:t>Dans le cadre de cette étape, l’objectif n’était pas de fournir un chiffrage parfaitement réaliste, mais de démontrer une démarche structurée d’estimation de projet. </a:t>
            </a:r>
          </a:p>
          <a:p>
            <a:pPr marL="0" indent="0">
              <a:buNone/>
            </a:pPr>
            <a:r>
              <a:rPr lang="fr-FR" b="1" dirty="0">
                <a:solidFill>
                  <a:schemeClr val="tx1"/>
                </a:solidFill>
                <a:latin typeface="Yu Gothic" panose="020B0400000000000000" pitchFamily="34" charset="-128"/>
                <a:ea typeface="Yu Gothic" panose="020B0400000000000000" pitchFamily="34" charset="-128"/>
              </a:rPr>
              <a:t>	</a:t>
            </a:r>
            <a:r>
              <a:rPr lang="fr-FR" dirty="0">
                <a:latin typeface="Yu Gothic" panose="020B0400000000000000" pitchFamily="34" charset="-128"/>
                <a:ea typeface="Yu Gothic" panose="020B0400000000000000" pitchFamily="34" charset="-128"/>
              </a:rPr>
              <a:t> ❑ </a:t>
            </a:r>
            <a:r>
              <a:rPr lang="fr-FR" b="1" dirty="0">
                <a:solidFill>
                  <a:schemeClr val="tx1"/>
                </a:solidFill>
                <a:latin typeface="Yu Gothic" panose="020B0400000000000000" pitchFamily="34" charset="-128"/>
                <a:ea typeface="Yu Gothic" panose="020B0400000000000000" pitchFamily="34" charset="-128"/>
              </a:rPr>
              <a:t>Comme indiqué précédemment, j’ai commencé par découper le projet en fonctionnalités principales, basées sur les besoins des utilisateurs finaux (création de compte et connexion, personnalisation des recommandations, gestion des données personnelles RGPD …).</a:t>
            </a:r>
          </a:p>
          <a:p>
            <a:pPr marL="0" indent="0">
              <a:buNone/>
            </a:pPr>
            <a:r>
              <a:rPr lang="fr-FR" b="1" dirty="0">
                <a:solidFill>
                  <a:schemeClr val="tx1"/>
                </a:solidFill>
                <a:latin typeface="Yu Gothic" panose="020B0400000000000000" pitchFamily="34" charset="-128"/>
                <a:ea typeface="Yu Gothic" panose="020B0400000000000000" pitchFamily="34" charset="-128"/>
              </a:rPr>
              <a:t>	Ce découpage permet de visualiser clairement les étapes du développement.</a:t>
            </a:r>
          </a:p>
          <a:p>
            <a:pPr marL="0" indent="0">
              <a:buNone/>
            </a:pPr>
            <a:r>
              <a:rPr lang="fr-FR" b="1" dirty="0">
                <a:solidFill>
                  <a:schemeClr val="tx1"/>
                </a:solidFill>
                <a:latin typeface="Yu Gothic" panose="020B0400000000000000" pitchFamily="34" charset="-128"/>
                <a:ea typeface="Yu Gothic" panose="020B0400000000000000" pitchFamily="34" charset="-128"/>
              </a:rPr>
              <a:t>	</a:t>
            </a:r>
          </a:p>
          <a:p>
            <a:pPr marL="0" indent="0">
              <a:buNone/>
            </a:pPr>
            <a:r>
              <a:rPr lang="fr-FR" dirty="0">
                <a:latin typeface="Yu Gothic" panose="020B0400000000000000" pitchFamily="34" charset="-128"/>
                <a:ea typeface="Yu Gothic" panose="020B0400000000000000" pitchFamily="34" charset="-128"/>
              </a:rPr>
              <a:t> </a:t>
            </a:r>
            <a:r>
              <a:rPr lang="fr-FR" dirty="0">
                <a:solidFill>
                  <a:schemeClr val="accent2"/>
                </a:solidFill>
                <a:latin typeface="Yu Gothic" panose="020B0400000000000000" pitchFamily="34" charset="-128"/>
                <a:ea typeface="Yu Gothic" panose="020B0400000000000000" pitchFamily="34" charset="-128"/>
              </a:rPr>
              <a:t>❑ </a:t>
            </a:r>
            <a:r>
              <a:rPr lang="fr-FR" b="1" dirty="0">
                <a:solidFill>
                  <a:schemeClr val="accent2"/>
                </a:solidFill>
                <a:latin typeface="Yu Gothic" panose="020B0400000000000000" pitchFamily="34" charset="-128"/>
                <a:ea typeface="Yu Gothic" panose="020B0400000000000000" pitchFamily="34" charset="-128"/>
              </a:rPr>
              <a:t>Pour le chiffrage du projet , voici comment j’ai ensuite procédé </a:t>
            </a:r>
            <a:endParaRPr lang="fr-FR" dirty="0">
              <a:solidFill>
                <a:schemeClr val="accent2"/>
              </a:solidFill>
            </a:endParaRPr>
          </a:p>
        </p:txBody>
      </p:sp>
      <p:sp>
        <p:nvSpPr>
          <p:cNvPr id="8" name="Espace réservé du pied de page 7">
            <a:extLst>
              <a:ext uri="{FF2B5EF4-FFF2-40B4-BE49-F238E27FC236}">
                <a16:creationId xmlns:a16="http://schemas.microsoft.com/office/drawing/2014/main" id="{0666389F-B3B1-09BA-F19B-229D8CB9046F}"/>
              </a:ext>
            </a:extLst>
          </p:cNvPr>
          <p:cNvSpPr>
            <a:spLocks noGrp="1"/>
          </p:cNvSpPr>
          <p:nvPr>
            <p:ph type="ftr" sz="quarter" idx="11"/>
          </p:nvPr>
        </p:nvSpPr>
        <p:spPr>
          <a:xfrm>
            <a:off x="11534930" y="6444121"/>
            <a:ext cx="565729" cy="310896"/>
          </a:xfrm>
        </p:spPr>
        <p:txBody>
          <a:bodyPr/>
          <a:lstStyle/>
          <a:p>
            <a:r>
              <a:rPr lang="en-US" sz="2000" dirty="0"/>
              <a:t>11</a:t>
            </a:r>
          </a:p>
        </p:txBody>
      </p:sp>
      <p:sp>
        <p:nvSpPr>
          <p:cNvPr id="4" name="Flèche : courbe vers le haut 3">
            <a:extLst>
              <a:ext uri="{FF2B5EF4-FFF2-40B4-BE49-F238E27FC236}">
                <a16:creationId xmlns:a16="http://schemas.microsoft.com/office/drawing/2014/main" id="{1B606D50-54E8-6645-D02C-F8514CDE6031}"/>
              </a:ext>
            </a:extLst>
          </p:cNvPr>
          <p:cNvSpPr/>
          <p:nvPr/>
        </p:nvSpPr>
        <p:spPr>
          <a:xfrm>
            <a:off x="6799700" y="4142416"/>
            <a:ext cx="5478218" cy="23749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320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00BAA1-70E1-15F6-C902-51DAFDE3B400}"/>
              </a:ext>
            </a:extLst>
          </p:cNvPr>
          <p:cNvSpPr>
            <a:spLocks noGrp="1"/>
          </p:cNvSpPr>
          <p:nvPr>
            <p:ph type="title"/>
          </p:nvPr>
        </p:nvSpPr>
        <p:spPr>
          <a:xfrm>
            <a:off x="0" y="0"/>
            <a:ext cx="12192000" cy="707879"/>
          </a:xfrm>
          <a:solidFill>
            <a:schemeClr val="tx2"/>
          </a:solidFill>
        </p:spPr>
        <p:txBody>
          <a:bodyPr/>
          <a:lstStyle/>
          <a:p>
            <a:r>
              <a:rPr lang="fr-FR" b="1" dirty="0">
                <a:solidFill>
                  <a:schemeClr val="accent4"/>
                </a:solidFill>
                <a:latin typeface="Yu Gothic" panose="020B0400000000000000" pitchFamily="34" charset="-128"/>
                <a:ea typeface="Yu Gothic" panose="020B0400000000000000" pitchFamily="34" charset="-128"/>
              </a:rPr>
              <a:t>	Coût de développement</a:t>
            </a:r>
          </a:p>
        </p:txBody>
      </p:sp>
      <p:sp>
        <p:nvSpPr>
          <p:cNvPr id="3" name="Espace réservé du contenu 2">
            <a:extLst>
              <a:ext uri="{FF2B5EF4-FFF2-40B4-BE49-F238E27FC236}">
                <a16:creationId xmlns:a16="http://schemas.microsoft.com/office/drawing/2014/main" id="{2B767811-E1B3-3A0B-87B6-723387C28F1A}"/>
              </a:ext>
            </a:extLst>
          </p:cNvPr>
          <p:cNvSpPr>
            <a:spLocks noGrp="1"/>
          </p:cNvSpPr>
          <p:nvPr>
            <p:ph idx="1"/>
          </p:nvPr>
        </p:nvSpPr>
        <p:spPr>
          <a:xfrm>
            <a:off x="1" y="707879"/>
            <a:ext cx="12191999" cy="6150121"/>
          </a:xfrm>
          <a:solidFill>
            <a:schemeClr val="bg1"/>
          </a:solidFill>
        </p:spPr>
        <p:txBody>
          <a:bodyPr>
            <a:normAutofit/>
          </a:bodyPr>
          <a:lstStyle/>
          <a:p>
            <a:pPr marL="0" indent="0">
              <a:lnSpc>
                <a:spcPct val="200000"/>
              </a:lnSpc>
              <a:buNone/>
            </a:pPr>
            <a:r>
              <a:rPr lang="fr-FR" sz="1400" dirty="0">
                <a:latin typeface="Yu Gothic" panose="020B0400000000000000" pitchFamily="34" charset="-128"/>
                <a:ea typeface="Yu Gothic" panose="020B0400000000000000" pitchFamily="34" charset="-128"/>
              </a:rPr>
              <a:t>	</a:t>
            </a:r>
            <a:r>
              <a:rPr lang="fr-FR" sz="1400" b="1" dirty="0">
                <a:solidFill>
                  <a:schemeClr val="accent2"/>
                </a:solidFill>
                <a:latin typeface="Yu Gothic" panose="020B0400000000000000" pitchFamily="34" charset="-128"/>
                <a:ea typeface="Yu Gothic" panose="020B0400000000000000" pitchFamily="34" charset="-128"/>
              </a:rPr>
              <a:t>❑ Nous détaillons ici, les coûts estimés pour le développement de l'application et la mise en place de l'infrastructure nécessaire.</a:t>
            </a:r>
          </a:p>
          <a:p>
            <a:pPr marL="0" indent="0">
              <a:buNone/>
            </a:pPr>
            <a:r>
              <a:rPr lang="fr-FR" sz="1400" dirty="0">
                <a:latin typeface="Yu Gothic" panose="020B0400000000000000" pitchFamily="34" charset="-128"/>
                <a:ea typeface="Yu Gothic" panose="020B0400000000000000" pitchFamily="34" charset="-128"/>
              </a:rPr>
              <a:t>	</a:t>
            </a:r>
            <a:r>
              <a:rPr lang="fr-FR" sz="1400" b="1" dirty="0">
                <a:latin typeface="Yu Gothic" panose="020B0400000000000000" pitchFamily="34" charset="-128"/>
                <a:ea typeface="Yu Gothic" panose="020B0400000000000000" pitchFamily="34" charset="-128"/>
              </a:rPr>
              <a:t>1. Estimation de la charge de travail : </a:t>
            </a:r>
            <a:r>
              <a:rPr lang="fr-FR" sz="1400" dirty="0">
                <a:latin typeface="Yu Gothic" panose="020B0400000000000000" pitchFamily="34" charset="-128"/>
                <a:ea typeface="Yu Gothic" panose="020B0400000000000000" pitchFamily="34" charset="-128"/>
              </a:rPr>
              <a:t>Pour chaque fonctionnalité, j’ai estimé un nombre de jours nécessaires à sa réalisation, selon la complexité de la tâche.</a:t>
            </a:r>
          </a:p>
          <a:p>
            <a:pPr marL="0" indent="0">
              <a:buNone/>
            </a:pPr>
            <a:r>
              <a:rPr lang="fr-FR" sz="1400" dirty="0">
                <a:latin typeface="Yu Gothic" panose="020B0400000000000000" pitchFamily="34" charset="-128"/>
                <a:ea typeface="Yu Gothic" panose="020B0400000000000000" pitchFamily="34" charset="-128"/>
              </a:rPr>
              <a:t>	J’ai ensuite affecté ces tâches aux profils techniques concernés, .</a:t>
            </a:r>
          </a:p>
          <a:p>
            <a:pPr marL="0" indent="0">
              <a:buNone/>
            </a:pPr>
            <a:r>
              <a:rPr lang="fr-FR" sz="1400" b="1" dirty="0">
                <a:latin typeface="Yu Gothic" panose="020B0400000000000000" pitchFamily="34" charset="-128"/>
                <a:ea typeface="Yu Gothic" panose="020B0400000000000000" pitchFamily="34" charset="-128"/>
              </a:rPr>
              <a:t>	2. Chiffrage financier : </a:t>
            </a:r>
            <a:r>
              <a:rPr lang="fr-FR" sz="1400" dirty="0">
                <a:latin typeface="Yu Gothic" panose="020B0400000000000000" pitchFamily="34" charset="-128"/>
                <a:ea typeface="Yu Gothic" panose="020B0400000000000000" pitchFamily="34" charset="-128"/>
              </a:rPr>
              <a:t>En croisant la charge de travail estimée avec des taux journaliers moyens (TJM) par profil, j’ai pu obtenir un coût de développement total estimé.</a:t>
            </a:r>
          </a:p>
          <a:p>
            <a:pPr marL="0" indent="0">
              <a:buNone/>
            </a:pPr>
            <a:r>
              <a:rPr lang="fr-FR" sz="1400" b="1" dirty="0">
                <a:solidFill>
                  <a:schemeClr val="accent2"/>
                </a:solidFill>
                <a:latin typeface="Yu Gothic" panose="020B0400000000000000" pitchFamily="34" charset="-128"/>
                <a:ea typeface="Yu Gothic" panose="020B0400000000000000" pitchFamily="34" charset="-128"/>
              </a:rPr>
              <a:t>	Coût de développement : </a:t>
            </a:r>
            <a:r>
              <a:rPr lang="fr-FR" sz="1400" dirty="0">
                <a:latin typeface="Yu Gothic" panose="020B0400000000000000" pitchFamily="34" charset="-128"/>
                <a:ea typeface="Yu Gothic" panose="020B0400000000000000" pitchFamily="34" charset="-128"/>
              </a:rPr>
              <a:t>	Le coût total du développement de l'application est estimé à </a:t>
            </a:r>
            <a:r>
              <a:rPr lang="fr-FR" sz="1400" b="1" dirty="0">
                <a:latin typeface="Yu Gothic" panose="020B0400000000000000" pitchFamily="34" charset="-128"/>
                <a:ea typeface="Yu Gothic" panose="020B0400000000000000" pitchFamily="34" charset="-128"/>
              </a:rPr>
              <a:t>28 650 €</a:t>
            </a:r>
            <a:r>
              <a:rPr lang="fr-FR" sz="1400" dirty="0">
                <a:latin typeface="Yu Gothic" panose="020B0400000000000000" pitchFamily="34" charset="-128"/>
                <a:ea typeface="Yu Gothic" panose="020B0400000000000000" pitchFamily="34" charset="-128"/>
              </a:rPr>
              <a:t>, répartis entre différents profils (développeur mobile, data </a:t>
            </a:r>
            <a:r>
              <a:rPr lang="fr-FR" sz="1400" dirty="0" err="1">
                <a:latin typeface="Yu Gothic" panose="020B0400000000000000" pitchFamily="34" charset="-128"/>
                <a:ea typeface="Yu Gothic" panose="020B0400000000000000" pitchFamily="34" charset="-128"/>
              </a:rPr>
              <a:t>scientist</a:t>
            </a:r>
            <a:r>
              <a:rPr lang="fr-FR" sz="1400" dirty="0">
                <a:latin typeface="Yu Gothic" panose="020B0400000000000000" pitchFamily="34" charset="-128"/>
                <a:ea typeface="Yu Gothic" panose="020B0400000000000000" pitchFamily="34" charset="-128"/>
              </a:rPr>
              <a:t>, chef de projet, etc.).</a:t>
            </a:r>
          </a:p>
          <a:p>
            <a:pPr marL="0" indent="0">
              <a:buNone/>
            </a:pPr>
            <a:endParaRPr lang="fr-FR" sz="1400" dirty="0">
              <a:latin typeface="Yu Gothic" panose="020B0400000000000000" pitchFamily="34" charset="-128"/>
              <a:ea typeface="Yu Gothic" panose="020B0400000000000000" pitchFamily="34" charset="-128"/>
            </a:endParaRPr>
          </a:p>
        </p:txBody>
      </p:sp>
      <p:sp>
        <p:nvSpPr>
          <p:cNvPr id="8" name="Espace réservé du pied de page 7">
            <a:extLst>
              <a:ext uri="{FF2B5EF4-FFF2-40B4-BE49-F238E27FC236}">
                <a16:creationId xmlns:a16="http://schemas.microsoft.com/office/drawing/2014/main" id="{287181B9-C1D8-9B41-00BA-8DB62725E1C6}"/>
              </a:ext>
            </a:extLst>
          </p:cNvPr>
          <p:cNvSpPr>
            <a:spLocks noGrp="1"/>
          </p:cNvSpPr>
          <p:nvPr>
            <p:ph type="ftr" sz="quarter" idx="11"/>
          </p:nvPr>
        </p:nvSpPr>
        <p:spPr>
          <a:xfrm>
            <a:off x="11500574" y="6459210"/>
            <a:ext cx="555116" cy="310896"/>
          </a:xfrm>
        </p:spPr>
        <p:txBody>
          <a:bodyPr/>
          <a:lstStyle/>
          <a:p>
            <a:r>
              <a:rPr lang="en-US" sz="2000" dirty="0"/>
              <a:t>12</a:t>
            </a:r>
          </a:p>
        </p:txBody>
      </p:sp>
      <p:pic>
        <p:nvPicPr>
          <p:cNvPr id="5" name="Image 4">
            <a:extLst>
              <a:ext uri="{FF2B5EF4-FFF2-40B4-BE49-F238E27FC236}">
                <a16:creationId xmlns:a16="http://schemas.microsoft.com/office/drawing/2014/main" id="{D7D571F2-31E7-70A0-ED3E-C03D0F01479D}"/>
              </a:ext>
            </a:extLst>
          </p:cNvPr>
          <p:cNvPicPr>
            <a:picLocks noChangeAspect="1"/>
          </p:cNvPicPr>
          <p:nvPr/>
        </p:nvPicPr>
        <p:blipFill>
          <a:blip r:embed="rId3"/>
          <a:stretch>
            <a:fillRect/>
          </a:stretch>
        </p:blipFill>
        <p:spPr>
          <a:xfrm>
            <a:off x="1877895" y="3295521"/>
            <a:ext cx="8155957" cy="3474585"/>
          </a:xfrm>
          <a:prstGeom prst="rect">
            <a:avLst/>
          </a:prstGeom>
        </p:spPr>
      </p:pic>
    </p:spTree>
    <p:extLst>
      <p:ext uri="{BB962C8B-B14F-4D97-AF65-F5344CB8AC3E}">
        <p14:creationId xmlns:p14="http://schemas.microsoft.com/office/powerpoint/2010/main" val="46860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13AF36-2479-8C20-772C-18574752A01A}"/>
              </a:ext>
            </a:extLst>
          </p:cNvPr>
          <p:cNvSpPr>
            <a:spLocks noGrp="1"/>
          </p:cNvSpPr>
          <p:nvPr>
            <p:ph type="title"/>
          </p:nvPr>
        </p:nvSpPr>
        <p:spPr>
          <a:xfrm>
            <a:off x="0" y="1"/>
            <a:ext cx="12192000" cy="540047"/>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a:t>
            </a:r>
            <a:r>
              <a:rPr lang="fr-FR" b="1" dirty="0">
                <a:solidFill>
                  <a:schemeClr val="accent4"/>
                </a:solidFill>
                <a:latin typeface="Yu Gothic" panose="020B0400000000000000" pitchFamily="34" charset="-128"/>
                <a:ea typeface="Yu Gothic" panose="020B0400000000000000" pitchFamily="34" charset="-128"/>
              </a:rPr>
              <a:t> Coûts d’infrastructure</a:t>
            </a:r>
          </a:p>
        </p:txBody>
      </p:sp>
      <p:sp>
        <p:nvSpPr>
          <p:cNvPr id="3" name="Espace réservé du contenu 2">
            <a:extLst>
              <a:ext uri="{FF2B5EF4-FFF2-40B4-BE49-F238E27FC236}">
                <a16:creationId xmlns:a16="http://schemas.microsoft.com/office/drawing/2014/main" id="{C98B3755-A006-07B6-B22D-6FACDED9A424}"/>
              </a:ext>
            </a:extLst>
          </p:cNvPr>
          <p:cNvSpPr>
            <a:spLocks noGrp="1"/>
          </p:cNvSpPr>
          <p:nvPr>
            <p:ph idx="1"/>
          </p:nvPr>
        </p:nvSpPr>
        <p:spPr>
          <a:xfrm>
            <a:off x="0" y="540048"/>
            <a:ext cx="12192000" cy="6317951"/>
          </a:xfrm>
          <a:solidFill>
            <a:schemeClr val="bg1"/>
          </a:solidFill>
        </p:spPr>
        <p:txBody>
          <a:bodyPr/>
          <a:lstStyle/>
          <a:p>
            <a:pPr marL="0" indent="0">
              <a:buNone/>
            </a:pPr>
            <a:r>
              <a:rPr lang="fr-FR" sz="1800" b="1" i="0" u="none" strike="noStrike" baseline="0" dirty="0">
                <a:solidFill>
                  <a:srgbClr val="000000"/>
                </a:solidFill>
                <a:latin typeface="Times New Roman" panose="02020603050405020304" pitchFamily="18" charset="0"/>
              </a:rPr>
              <a:t>	</a:t>
            </a: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cs typeface="+mn-cs"/>
              </a:rPr>
              <a:t>❑ </a:t>
            </a:r>
            <a:r>
              <a:rPr lang="fr-FR" sz="1600" dirty="0">
                <a:solidFill>
                  <a:srgbClr val="000000"/>
                </a:solidFill>
                <a:latin typeface="Yu Gothic" panose="020B0400000000000000" pitchFamily="34" charset="-128"/>
                <a:ea typeface="Yu Gothic" panose="020B0400000000000000" pitchFamily="34" charset="-128"/>
              </a:rPr>
              <a:t>Pour les services cloud nécessaires (hébergement, stockage, modèles IA…), j’ai utilisé le </a:t>
            </a:r>
            <a:r>
              <a:rPr lang="fr-FR" sz="1600" b="1" dirty="0">
                <a:solidFill>
                  <a:srgbClr val="000000"/>
                </a:solidFill>
                <a:latin typeface="Yu Gothic" panose="020B0400000000000000" pitchFamily="34" charset="-128"/>
                <a:ea typeface="Yu Gothic" panose="020B0400000000000000" pitchFamily="34" charset="-128"/>
              </a:rPr>
              <a:t>Azure Pricing </a:t>
            </a:r>
            <a:r>
              <a:rPr lang="fr-FR" sz="1600" b="1" dirty="0" err="1">
                <a:solidFill>
                  <a:srgbClr val="000000"/>
                </a:solidFill>
                <a:latin typeface="Yu Gothic" panose="020B0400000000000000" pitchFamily="34" charset="-128"/>
                <a:ea typeface="Yu Gothic" panose="020B0400000000000000" pitchFamily="34" charset="-128"/>
              </a:rPr>
              <a:t>Calculator</a:t>
            </a:r>
            <a:r>
              <a:rPr lang="fr-FR" sz="1600" dirty="0">
                <a:solidFill>
                  <a:srgbClr val="000000"/>
                </a:solidFill>
                <a:latin typeface="Yu Gothic" panose="020B0400000000000000" pitchFamily="34" charset="-128"/>
                <a:ea typeface="Yu Gothic" panose="020B0400000000000000" pitchFamily="34" charset="-128"/>
              </a:rPr>
              <a:t> pour obtenir une estimation mensuelle réaliste.</a:t>
            </a:r>
          </a:p>
          <a:p>
            <a:pPr marL="0" lvl="0" indent="0">
              <a:buClr>
                <a:srgbClr val="B01513"/>
              </a:buClr>
              <a:buNone/>
              <a:defRPr/>
            </a:pPr>
            <a:r>
              <a:rPr lang="fr-FR" sz="1600" dirty="0">
                <a:solidFill>
                  <a:srgbClr val="000000"/>
                </a:solidFill>
                <a:latin typeface="Yu Gothic" panose="020B0400000000000000" pitchFamily="34" charset="-128"/>
                <a:ea typeface="Yu Gothic" panose="020B0400000000000000" pitchFamily="34" charset="-128"/>
              </a:rPr>
              <a:t>	Cela inclut notamment : base de données, API, stockage d’images et documents … </a:t>
            </a:r>
            <a:r>
              <a:rPr lang="fr-FR" sz="1600" b="1" i="0" u="none" strike="noStrike" baseline="0" dirty="0">
                <a:solidFill>
                  <a:srgbClr val="006FC0"/>
                </a:solidFill>
                <a:latin typeface="Times New Roman" panose="02020603050405020304" pitchFamily="18" charset="0"/>
              </a:rPr>
              <a:t>												</a:t>
            </a:r>
            <a:endParaRPr lang="fr-FR" dirty="0"/>
          </a:p>
        </p:txBody>
      </p:sp>
      <p:sp>
        <p:nvSpPr>
          <p:cNvPr id="6" name="Espace réservé du pied de page 5">
            <a:extLst>
              <a:ext uri="{FF2B5EF4-FFF2-40B4-BE49-F238E27FC236}">
                <a16:creationId xmlns:a16="http://schemas.microsoft.com/office/drawing/2014/main" id="{57C7FF94-52CB-0167-88E2-AF8F2EB601F5}"/>
              </a:ext>
            </a:extLst>
          </p:cNvPr>
          <p:cNvSpPr>
            <a:spLocks noGrp="1"/>
          </p:cNvSpPr>
          <p:nvPr>
            <p:ph type="ftr" sz="quarter" idx="11"/>
          </p:nvPr>
        </p:nvSpPr>
        <p:spPr>
          <a:xfrm>
            <a:off x="11497455" y="6397202"/>
            <a:ext cx="595709" cy="310896"/>
          </a:xfrm>
        </p:spPr>
        <p:txBody>
          <a:bodyPr/>
          <a:lstStyle/>
          <a:p>
            <a:r>
              <a:rPr lang="en-US" sz="2000" dirty="0"/>
              <a:t>13</a:t>
            </a:r>
          </a:p>
        </p:txBody>
      </p:sp>
      <p:pic>
        <p:nvPicPr>
          <p:cNvPr id="7" name="Image 6">
            <a:extLst>
              <a:ext uri="{FF2B5EF4-FFF2-40B4-BE49-F238E27FC236}">
                <a16:creationId xmlns:a16="http://schemas.microsoft.com/office/drawing/2014/main" id="{BE64FDDB-F72A-0DA5-1DEB-2CC64EA74C49}"/>
              </a:ext>
            </a:extLst>
          </p:cNvPr>
          <p:cNvPicPr>
            <a:picLocks noChangeAspect="1"/>
          </p:cNvPicPr>
          <p:nvPr/>
        </p:nvPicPr>
        <p:blipFill>
          <a:blip r:embed="rId3"/>
          <a:stretch>
            <a:fillRect/>
          </a:stretch>
        </p:blipFill>
        <p:spPr>
          <a:xfrm>
            <a:off x="1024864" y="1718336"/>
            <a:ext cx="10224097" cy="4967479"/>
          </a:xfrm>
          <a:prstGeom prst="rect">
            <a:avLst/>
          </a:prstGeom>
          <a:ln w="38100">
            <a:solidFill>
              <a:schemeClr val="accent4"/>
            </a:solidFill>
          </a:ln>
        </p:spPr>
      </p:pic>
    </p:spTree>
    <p:extLst>
      <p:ext uri="{BB962C8B-B14F-4D97-AF65-F5344CB8AC3E}">
        <p14:creationId xmlns:p14="http://schemas.microsoft.com/office/powerpoint/2010/main" val="415114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C960C9-68A0-228D-925E-51D822DD9320}"/>
              </a:ext>
            </a:extLst>
          </p:cNvPr>
          <p:cNvSpPr>
            <a:spLocks noGrp="1"/>
          </p:cNvSpPr>
          <p:nvPr>
            <p:ph type="title"/>
          </p:nvPr>
        </p:nvSpPr>
        <p:spPr>
          <a:xfrm>
            <a:off x="0" y="1"/>
            <a:ext cx="12192000" cy="607552"/>
          </a:xfrm>
          <a:solidFill>
            <a:schemeClr val="tx2"/>
          </a:solidFill>
        </p:spPr>
        <p:txBody>
          <a:bodyPr/>
          <a:lstStyle/>
          <a:p>
            <a:br>
              <a:rPr lang="fr-FR" sz="3600" b="1" i="0" u="none" strike="noStrike" baseline="0" dirty="0">
                <a:solidFill>
                  <a:schemeClr val="accent4"/>
                </a:solidFill>
                <a:latin typeface="Yu Gothic" panose="020B0400000000000000" pitchFamily="34" charset="-128"/>
                <a:ea typeface="Yu Gothic" panose="020B0400000000000000" pitchFamily="34" charset="-128"/>
              </a:rPr>
            </a:br>
            <a:r>
              <a:rPr lang="fr-FR" sz="3600" b="1" i="0" u="none" strike="noStrike" baseline="0" dirty="0">
                <a:solidFill>
                  <a:schemeClr val="accent4"/>
                </a:solidFill>
                <a:latin typeface="Yu Gothic" panose="020B0400000000000000" pitchFamily="34" charset="-128"/>
                <a:ea typeface="Yu Gothic" panose="020B0400000000000000" pitchFamily="34" charset="-128"/>
              </a:rPr>
              <a:t>	</a:t>
            </a:r>
            <a:r>
              <a:rPr lang="fr-FR" dirty="0"/>
              <a:t> </a:t>
            </a:r>
            <a:r>
              <a:rPr lang="fr-FR" b="1" dirty="0">
                <a:solidFill>
                  <a:schemeClr val="accent4"/>
                </a:solidFill>
                <a:latin typeface="Yu Gothic" panose="020B0400000000000000" pitchFamily="34" charset="-128"/>
                <a:ea typeface="Yu Gothic" panose="020B0400000000000000" pitchFamily="34" charset="-128"/>
              </a:rPr>
              <a:t>Coûts d'infrastructure &amp; Coûts récurrents</a:t>
            </a:r>
            <a:br>
              <a:rPr lang="fr-FR" b="1" dirty="0"/>
            </a:b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C10C5477-CDF9-27BE-1D46-BA5F9552BFFD}"/>
              </a:ext>
            </a:extLst>
          </p:cNvPr>
          <p:cNvSpPr>
            <a:spLocks noGrp="1"/>
          </p:cNvSpPr>
          <p:nvPr>
            <p:ph idx="1"/>
          </p:nvPr>
        </p:nvSpPr>
        <p:spPr>
          <a:xfrm>
            <a:off x="0" y="607554"/>
            <a:ext cx="12192000" cy="6250446"/>
          </a:xfrm>
          <a:solidFill>
            <a:schemeClr val="bg1"/>
          </a:solidFill>
        </p:spPr>
        <p:txBody>
          <a:bodyPr>
            <a:normAutofit fontScale="85000" lnSpcReduction="20000"/>
          </a:bodyPr>
          <a:lstStyle/>
          <a:p>
            <a:endParaRPr lang="fr-FR" b="1" dirty="0"/>
          </a:p>
          <a:p>
            <a:endParaRPr lang="fr-FR" b="1" dirty="0"/>
          </a:p>
          <a:p>
            <a:endParaRPr lang="fr-FR" b="1" dirty="0"/>
          </a:p>
          <a:p>
            <a:endParaRPr lang="fr-FR" b="1" dirty="0"/>
          </a:p>
          <a:p>
            <a:pPr marL="0" indent="0">
              <a:buNone/>
            </a:pPr>
            <a:endParaRPr lang="fr-FR" b="1" dirty="0"/>
          </a:p>
          <a:p>
            <a:pPr marL="0" indent="0">
              <a:buNone/>
            </a:pPr>
            <a:endParaRPr lang="fr-FR" b="1" dirty="0"/>
          </a:p>
          <a:p>
            <a:pPr marL="0" indent="0">
              <a:buNone/>
            </a:pPr>
            <a:endParaRPr lang="fr-FR" b="1" dirty="0"/>
          </a:p>
          <a:p>
            <a:endParaRPr lang="fr-FR" b="1" dirty="0"/>
          </a:p>
          <a:p>
            <a:endParaRPr lang="fr-FR" b="1" dirty="0"/>
          </a:p>
          <a:p>
            <a:pPr marL="0" indent="0">
              <a:buNone/>
            </a:pPr>
            <a:r>
              <a:rPr lang="fr-FR" b="1" dirty="0"/>
              <a:t>	</a:t>
            </a:r>
            <a:r>
              <a:rPr lang="fr-FR" dirty="0">
                <a:solidFill>
                  <a:prstClr val="black">
                    <a:lumMod val="75000"/>
                    <a:lumOff val="25000"/>
                  </a:prstClr>
                </a:solidFill>
                <a:latin typeface="Yu Gothic" panose="020B0400000000000000" pitchFamily="34" charset="-128"/>
                <a:ea typeface="Yu Gothic" panose="020B0400000000000000" pitchFamily="34" charset="-128"/>
              </a:rPr>
              <a:t> </a:t>
            </a:r>
            <a:r>
              <a:rPr lang="fr-FR" dirty="0">
                <a:solidFill>
                  <a:schemeClr val="accent2"/>
                </a:solidFill>
                <a:latin typeface="Yu Gothic" panose="020B0400000000000000" pitchFamily="34" charset="-128"/>
                <a:ea typeface="Yu Gothic" panose="020B0400000000000000" pitchFamily="34" charset="-128"/>
              </a:rPr>
              <a:t>❑ </a:t>
            </a:r>
            <a:r>
              <a:rPr lang="fr-FR" b="1" dirty="0">
                <a:solidFill>
                  <a:schemeClr val="accent2"/>
                </a:solidFill>
              </a:rPr>
              <a:t>Coûts d'infrastructure :</a:t>
            </a:r>
            <a:endParaRPr lang="fr-FR" dirty="0">
              <a:solidFill>
                <a:schemeClr val="accent2"/>
              </a:solidFill>
            </a:endParaRPr>
          </a:p>
          <a:p>
            <a:pPr marL="0" indent="0">
              <a:buNone/>
            </a:pPr>
            <a:r>
              <a:rPr lang="fr-FR" dirty="0"/>
              <a:t>	Les coûts initiaux d'infrastructure sur </a:t>
            </a:r>
            <a:r>
              <a:rPr lang="fr-FR" b="1" dirty="0"/>
              <a:t>Microsoft Azure </a:t>
            </a:r>
            <a:r>
              <a:rPr lang="fr-FR" dirty="0"/>
              <a:t>sont estimés à </a:t>
            </a:r>
            <a:r>
              <a:rPr lang="fr-FR" b="1" dirty="0">
                <a:solidFill>
                  <a:schemeClr val="dk1"/>
                </a:solidFill>
              </a:rPr>
              <a:t>1 476,57 € </a:t>
            </a:r>
            <a:r>
              <a:rPr lang="fr-FR" dirty="0"/>
              <a:t>pour la mise en place des serveurs, le stockage des données et l'utilisation des services IA </a:t>
            </a:r>
            <a:r>
              <a:rPr lang="fr-FR" b="1" u="sng" dirty="0"/>
              <a:t>pendant les 3 premiers mois</a:t>
            </a:r>
            <a:r>
              <a:rPr lang="fr-FR" b="1" dirty="0"/>
              <a:t> </a:t>
            </a:r>
            <a:r>
              <a:rPr lang="fr-FR" dirty="0"/>
              <a:t>: </a:t>
            </a:r>
            <a:r>
              <a:rPr lang="fr-FR" b="1" dirty="0">
                <a:solidFill>
                  <a:schemeClr val="dk1"/>
                </a:solidFill>
              </a:rPr>
              <a:t>492,19 € x 3 = 1 476,57 €</a:t>
            </a:r>
            <a:endParaRPr lang="fr-FR" dirty="0"/>
          </a:p>
          <a:p>
            <a:pPr marL="0" indent="0">
              <a:lnSpc>
                <a:spcPct val="160000"/>
              </a:lnSpc>
              <a:buNone/>
            </a:pPr>
            <a:r>
              <a:rPr lang="fr-FR" b="1" dirty="0"/>
              <a:t>	</a:t>
            </a:r>
            <a:r>
              <a:rPr lang="fr-FR" dirty="0">
                <a:solidFill>
                  <a:prstClr val="black">
                    <a:lumMod val="75000"/>
                    <a:lumOff val="25000"/>
                  </a:prstClr>
                </a:solidFill>
                <a:latin typeface="Yu Gothic" panose="020B0400000000000000" pitchFamily="34" charset="-128"/>
                <a:ea typeface="Yu Gothic" panose="020B0400000000000000" pitchFamily="34" charset="-128"/>
              </a:rPr>
              <a:t> </a:t>
            </a:r>
            <a:r>
              <a:rPr lang="fr-FR" dirty="0">
                <a:solidFill>
                  <a:schemeClr val="accent2"/>
                </a:solidFill>
                <a:latin typeface="Yu Gothic" panose="020B0400000000000000" pitchFamily="34" charset="-128"/>
                <a:ea typeface="Yu Gothic" panose="020B0400000000000000" pitchFamily="34" charset="-128"/>
              </a:rPr>
              <a:t>❑ </a:t>
            </a:r>
            <a:r>
              <a:rPr lang="fr-FR" b="1" dirty="0">
                <a:solidFill>
                  <a:schemeClr val="accent2"/>
                </a:solidFill>
              </a:rPr>
              <a:t>Coûts récurrents :</a:t>
            </a:r>
            <a:endParaRPr lang="fr-FR" dirty="0">
              <a:solidFill>
                <a:schemeClr val="accent2"/>
              </a:solidFill>
            </a:endParaRPr>
          </a:p>
          <a:p>
            <a:pPr marL="0" indent="0">
              <a:buNone/>
            </a:pPr>
            <a:r>
              <a:rPr lang="fr-FR" dirty="0"/>
              <a:t>	Les coûts récurrents annuels pour les serveurs, le stockage et les services IA : </a:t>
            </a:r>
            <a:r>
              <a:rPr lang="fr-FR" b="1" dirty="0"/>
              <a:t>5906,28 € </a:t>
            </a:r>
            <a:r>
              <a:rPr lang="fr-FR" dirty="0"/>
              <a:t>par an</a:t>
            </a:r>
          </a:p>
          <a:p>
            <a:pPr marL="0" indent="0">
              <a:lnSpc>
                <a:spcPct val="170000"/>
              </a:lnSpc>
              <a:buNone/>
            </a:pPr>
            <a:r>
              <a:rPr lang="fr-FR" b="1" dirty="0"/>
              <a:t>	</a:t>
            </a:r>
            <a:r>
              <a:rPr lang="fr-FR" dirty="0">
                <a:solidFill>
                  <a:prstClr val="black">
                    <a:lumMod val="75000"/>
                    <a:lumOff val="25000"/>
                  </a:prstClr>
                </a:solidFill>
                <a:latin typeface="Yu Gothic" panose="020B0400000000000000" pitchFamily="34" charset="-128"/>
                <a:ea typeface="Yu Gothic" panose="020B0400000000000000" pitchFamily="34" charset="-128"/>
              </a:rPr>
              <a:t> </a:t>
            </a:r>
            <a:r>
              <a:rPr lang="fr-FR" dirty="0">
                <a:solidFill>
                  <a:schemeClr val="accent2"/>
                </a:solidFill>
                <a:latin typeface="Yu Gothic" panose="020B0400000000000000" pitchFamily="34" charset="-128"/>
                <a:ea typeface="Yu Gothic" panose="020B0400000000000000" pitchFamily="34" charset="-128"/>
              </a:rPr>
              <a:t>❑ </a:t>
            </a:r>
            <a:r>
              <a:rPr lang="fr-FR" b="1" dirty="0">
                <a:solidFill>
                  <a:schemeClr val="accent2"/>
                </a:solidFill>
              </a:rPr>
              <a:t>Coût total la première année : </a:t>
            </a:r>
            <a:r>
              <a:rPr lang="fr-FR" b="1" i="1" dirty="0">
                <a:solidFill>
                  <a:schemeClr val="tx1"/>
                </a:solidFill>
              </a:rPr>
              <a:t>Formule de base = ∑ (jours × TJM) + Coûts techniques (infrastructure, outils, licences, etc.)</a:t>
            </a:r>
          </a:p>
          <a:p>
            <a:pPr marL="0" indent="0">
              <a:buNone/>
            </a:pPr>
            <a:r>
              <a:rPr lang="fr-FR" dirty="0">
                <a:solidFill>
                  <a:schemeClr val="accent2"/>
                </a:solidFill>
              </a:rPr>
              <a:t>	</a:t>
            </a:r>
            <a:r>
              <a:rPr lang="fr-FR" dirty="0"/>
              <a:t>28 650 € (développement) + 1 476,57 € (infra initiale) + 4 429,71 € (infra T2 à T4) = </a:t>
            </a:r>
            <a:r>
              <a:rPr lang="fr-FR" b="1" dirty="0"/>
              <a:t>34 556,28 €</a:t>
            </a:r>
          </a:p>
          <a:p>
            <a:pPr marL="0" indent="0">
              <a:buNone/>
            </a:pPr>
            <a:r>
              <a:rPr lang="fr-FR" dirty="0"/>
              <a:t>	</a:t>
            </a:r>
          </a:p>
          <a:p>
            <a:pPr marL="0" indent="0">
              <a:buNone/>
            </a:pPr>
            <a:r>
              <a:rPr lang="fr-FR" dirty="0"/>
              <a:t>	</a:t>
            </a:r>
            <a:r>
              <a:rPr lang="fr-FR" i="1" dirty="0"/>
              <a:t>Nous pouvons éventuellement ajouter une estimation de maintenance annuelle représentant environ 15 % du coût initial de développement, conformément aux pratiques courantes.</a:t>
            </a:r>
          </a:p>
        </p:txBody>
      </p:sp>
      <p:sp>
        <p:nvSpPr>
          <p:cNvPr id="8" name="Espace réservé du pied de page 7">
            <a:extLst>
              <a:ext uri="{FF2B5EF4-FFF2-40B4-BE49-F238E27FC236}">
                <a16:creationId xmlns:a16="http://schemas.microsoft.com/office/drawing/2014/main" id="{9AB18543-4263-1729-4A87-98542F631C3E}"/>
              </a:ext>
            </a:extLst>
          </p:cNvPr>
          <p:cNvSpPr>
            <a:spLocks noGrp="1"/>
          </p:cNvSpPr>
          <p:nvPr>
            <p:ph type="ftr" sz="quarter" idx="11"/>
          </p:nvPr>
        </p:nvSpPr>
        <p:spPr>
          <a:xfrm>
            <a:off x="11557416" y="6481597"/>
            <a:ext cx="574920" cy="310896"/>
          </a:xfrm>
        </p:spPr>
        <p:txBody>
          <a:bodyPr/>
          <a:lstStyle/>
          <a:p>
            <a:r>
              <a:rPr lang="en-US" sz="2000" dirty="0"/>
              <a:t>14</a:t>
            </a:r>
          </a:p>
        </p:txBody>
      </p:sp>
      <p:pic>
        <p:nvPicPr>
          <p:cNvPr id="6" name="Image 5">
            <a:extLst>
              <a:ext uri="{FF2B5EF4-FFF2-40B4-BE49-F238E27FC236}">
                <a16:creationId xmlns:a16="http://schemas.microsoft.com/office/drawing/2014/main" id="{FC7B189D-01D6-7595-2251-52D38C82CB49}"/>
              </a:ext>
            </a:extLst>
          </p:cNvPr>
          <p:cNvPicPr>
            <a:picLocks noChangeAspect="1"/>
          </p:cNvPicPr>
          <p:nvPr/>
        </p:nvPicPr>
        <p:blipFill>
          <a:blip r:embed="rId3"/>
          <a:stretch>
            <a:fillRect/>
          </a:stretch>
        </p:blipFill>
        <p:spPr>
          <a:xfrm>
            <a:off x="832574" y="774540"/>
            <a:ext cx="4795796" cy="2485933"/>
          </a:xfrm>
          <a:prstGeom prst="rect">
            <a:avLst/>
          </a:prstGeom>
          <a:ln>
            <a:solidFill>
              <a:schemeClr val="tx1"/>
            </a:solidFill>
          </a:ln>
        </p:spPr>
      </p:pic>
      <p:pic>
        <p:nvPicPr>
          <p:cNvPr id="10" name="Image 9">
            <a:extLst>
              <a:ext uri="{FF2B5EF4-FFF2-40B4-BE49-F238E27FC236}">
                <a16:creationId xmlns:a16="http://schemas.microsoft.com/office/drawing/2014/main" id="{0BB83075-B43C-C52C-DFE9-8164FF74F82F}"/>
              </a:ext>
            </a:extLst>
          </p:cNvPr>
          <p:cNvPicPr>
            <a:picLocks noChangeAspect="1"/>
          </p:cNvPicPr>
          <p:nvPr/>
        </p:nvPicPr>
        <p:blipFill>
          <a:blip r:embed="rId4"/>
          <a:stretch>
            <a:fillRect/>
          </a:stretch>
        </p:blipFill>
        <p:spPr>
          <a:xfrm>
            <a:off x="6460944" y="774540"/>
            <a:ext cx="5324795" cy="2305372"/>
          </a:xfrm>
          <a:prstGeom prst="rect">
            <a:avLst/>
          </a:prstGeom>
          <a:ln>
            <a:solidFill>
              <a:schemeClr val="tx1"/>
            </a:solidFill>
          </a:ln>
        </p:spPr>
      </p:pic>
    </p:spTree>
    <p:extLst>
      <p:ext uri="{BB962C8B-B14F-4D97-AF65-F5344CB8AC3E}">
        <p14:creationId xmlns:p14="http://schemas.microsoft.com/office/powerpoint/2010/main" val="391273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BE606-5D9C-4CC3-9770-E19E4400C595}"/>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BCC414A-8785-67C5-6E70-D4126B7B6E98}"/>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p:txBody>
      </p:sp>
      <p:sp>
        <p:nvSpPr>
          <p:cNvPr id="5" name="Espace réservé du pied de page 4">
            <a:extLst>
              <a:ext uri="{FF2B5EF4-FFF2-40B4-BE49-F238E27FC236}">
                <a16:creationId xmlns:a16="http://schemas.microsoft.com/office/drawing/2014/main" id="{6D4C2BDE-4C6A-4DEE-92DF-84E09BB68DBB}"/>
              </a:ext>
            </a:extLst>
          </p:cNvPr>
          <p:cNvSpPr>
            <a:spLocks noGrp="1"/>
          </p:cNvSpPr>
          <p:nvPr>
            <p:ph type="ftr" sz="quarter" idx="11"/>
          </p:nvPr>
        </p:nvSpPr>
        <p:spPr>
          <a:xfrm>
            <a:off x="11474971" y="6460761"/>
            <a:ext cx="648174" cy="310896"/>
          </a:xfrm>
        </p:spPr>
        <p:txBody>
          <a:bodyPr/>
          <a:lstStyle/>
          <a:p>
            <a:r>
              <a:rPr lang="en-US" sz="2000" dirty="0"/>
              <a:t>15</a:t>
            </a:r>
          </a:p>
        </p:txBody>
      </p:sp>
      <p:graphicFrame>
        <p:nvGraphicFramePr>
          <p:cNvPr id="6" name="Diagramme 5">
            <a:extLst>
              <a:ext uri="{FF2B5EF4-FFF2-40B4-BE49-F238E27FC236}">
                <a16:creationId xmlns:a16="http://schemas.microsoft.com/office/drawing/2014/main" id="{3CBDB335-19F2-1809-6504-A1B6A20F376F}"/>
              </a:ext>
            </a:extLst>
          </p:cNvPr>
          <p:cNvGraphicFramePr/>
          <p:nvPr>
            <p:extLst>
              <p:ext uri="{D42A27DB-BD31-4B8C-83A1-F6EECF244321}">
                <p14:modId xmlns:p14="http://schemas.microsoft.com/office/powerpoint/2010/main" val="997128033"/>
              </p:ext>
            </p:extLst>
          </p:nvPr>
        </p:nvGraphicFramePr>
        <p:xfrm>
          <a:off x="3437962" y="1182323"/>
          <a:ext cx="7200275" cy="493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7840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634283-24ED-4B80-5006-D026D5F2AF2E}"/>
              </a:ext>
            </a:extLst>
          </p:cNvPr>
          <p:cNvSpPr>
            <a:spLocks noGrp="1"/>
          </p:cNvSpPr>
          <p:nvPr>
            <p:ph type="title"/>
          </p:nvPr>
        </p:nvSpPr>
        <p:spPr>
          <a:xfrm>
            <a:off x="0" y="1"/>
            <a:ext cx="12192000" cy="644375"/>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a:t>
            </a:r>
            <a:br>
              <a:rPr lang="fr-FR" b="1" i="0" u="none" strike="noStrike" baseline="0" dirty="0">
                <a:solidFill>
                  <a:schemeClr val="accent4"/>
                </a:solidFill>
                <a:latin typeface="Yu Gothic" panose="020B0400000000000000" pitchFamily="34" charset="-128"/>
                <a:ea typeface="Yu Gothic" panose="020B0400000000000000" pitchFamily="34" charset="-128"/>
              </a:rPr>
            </a:br>
            <a:r>
              <a:rPr lang="fr-FR" b="1" i="0" u="none" strike="noStrike" baseline="0" dirty="0">
                <a:solidFill>
                  <a:schemeClr val="accent4"/>
                </a:solidFill>
                <a:latin typeface="Yu Gothic" panose="020B0400000000000000" pitchFamily="34" charset="-128"/>
                <a:ea typeface="Yu Gothic" panose="020B0400000000000000" pitchFamily="34" charset="-128"/>
              </a:rPr>
              <a:t>	</a:t>
            </a:r>
            <a:r>
              <a:rPr lang="fr-FR" dirty="0"/>
              <a:t> </a:t>
            </a:r>
            <a:r>
              <a:rPr lang="fr-FR" b="1" dirty="0">
                <a:solidFill>
                  <a:schemeClr val="accent4"/>
                </a:solidFill>
                <a:latin typeface="Yu Gothic" panose="020B0400000000000000" pitchFamily="34" charset="-128"/>
                <a:ea typeface="Yu Gothic" panose="020B0400000000000000" pitchFamily="34" charset="-128"/>
              </a:rPr>
              <a:t>Projection des gains attendus</a:t>
            </a:r>
            <a:br>
              <a:rPr lang="fr-FR" b="1" dirty="0"/>
            </a:b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013AD0FC-0205-0AF9-A6EC-6973EC6CAC7E}"/>
              </a:ext>
            </a:extLst>
          </p:cNvPr>
          <p:cNvSpPr>
            <a:spLocks noGrp="1"/>
          </p:cNvSpPr>
          <p:nvPr>
            <p:ph idx="1"/>
          </p:nvPr>
        </p:nvSpPr>
        <p:spPr>
          <a:xfrm>
            <a:off x="0" y="644376"/>
            <a:ext cx="12192000" cy="6213623"/>
          </a:xfrm>
          <a:solidFill>
            <a:schemeClr val="bg1"/>
          </a:solidFill>
        </p:spPr>
        <p:txBody>
          <a:bodyPr>
            <a:normAutofit/>
          </a:bodyPr>
          <a:lstStyle/>
          <a:p>
            <a:pPr marL="0" indent="0">
              <a:lnSpc>
                <a:spcPct val="150000"/>
              </a:lnSpc>
              <a:buNone/>
            </a:pPr>
            <a:r>
              <a:rPr lang="fr-FR" sz="1400" dirty="0">
                <a:solidFill>
                  <a:srgbClr val="000000"/>
                </a:solidFill>
                <a:latin typeface="Yu Gothic" panose="020B0400000000000000" pitchFamily="34" charset="-128"/>
                <a:ea typeface="Yu Gothic" panose="020B0400000000000000" pitchFamily="34" charset="-128"/>
              </a:rPr>
              <a:t>	</a:t>
            </a:r>
            <a:r>
              <a:rPr lang="fr-FR" sz="1100" b="1" dirty="0">
                <a:solidFill>
                  <a:schemeClr val="accent3"/>
                </a:solidFill>
                <a:latin typeface="Yu Gothic" panose="020B0400000000000000" pitchFamily="34" charset="-128"/>
                <a:ea typeface="Yu Gothic" panose="020B0400000000000000" pitchFamily="34" charset="-128"/>
              </a:rPr>
              <a:t> </a:t>
            </a:r>
            <a:r>
              <a:rPr lang="fr-FR" sz="1200" b="1" dirty="0">
                <a:solidFill>
                  <a:schemeClr val="accent3"/>
                </a:solidFill>
                <a:latin typeface="Yu Gothic" panose="020B0400000000000000" pitchFamily="34" charset="-128"/>
                <a:ea typeface="Yu Gothic" panose="020B0400000000000000" pitchFamily="34" charset="-128"/>
              </a:rPr>
              <a:t>❑ J’ai ensuite construit une hypothèse simple de retour sur investissement (ROI), en estimant les gains potentiels sur 1 à 5 ans. Cela repose sur des hypothèses fictives : nombre d’utilisateurs, panier moyen, taux de conversion…</a:t>
            </a:r>
          </a:p>
          <a:p>
            <a:pPr marL="0" indent="0">
              <a:lnSpc>
                <a:spcPct val="150000"/>
              </a:lnSpc>
              <a:buNone/>
            </a:pPr>
            <a:endParaRPr lang="fr-FR" sz="1400" dirty="0">
              <a:solidFill>
                <a:srgbClr val="000000"/>
              </a:solidFill>
              <a:latin typeface="Yu Gothic" panose="020B0400000000000000" pitchFamily="34" charset="-128"/>
              <a:ea typeface="Yu Gothic" panose="020B0400000000000000" pitchFamily="34" charset="-128"/>
            </a:endParaRPr>
          </a:p>
          <a:p>
            <a:pPr marL="0" indent="0">
              <a:lnSpc>
                <a:spcPct val="150000"/>
              </a:lnSpc>
              <a:buNone/>
            </a:pPr>
            <a:endParaRPr lang="fr-FR" sz="1400" dirty="0">
              <a:solidFill>
                <a:srgbClr val="000000"/>
              </a:solidFill>
              <a:latin typeface="Yu Gothic" panose="020B0400000000000000" pitchFamily="34" charset="-128"/>
              <a:ea typeface="Yu Gothic" panose="020B0400000000000000" pitchFamily="34" charset="-128"/>
            </a:endParaRPr>
          </a:p>
          <a:p>
            <a:pPr marL="0" indent="0">
              <a:lnSpc>
                <a:spcPct val="150000"/>
              </a:lnSpc>
              <a:buNone/>
            </a:pPr>
            <a:endParaRPr lang="fr-FR" sz="1400" dirty="0">
              <a:solidFill>
                <a:srgbClr val="000000"/>
              </a:solidFill>
              <a:latin typeface="Yu Gothic" panose="020B0400000000000000" pitchFamily="34" charset="-128"/>
              <a:ea typeface="Yu Gothic" panose="020B0400000000000000" pitchFamily="34" charset="-128"/>
            </a:endParaRPr>
          </a:p>
          <a:p>
            <a:pPr marL="0" indent="0">
              <a:lnSpc>
                <a:spcPct val="150000"/>
              </a:lnSpc>
              <a:buNone/>
            </a:pPr>
            <a:endParaRPr lang="fr-FR" sz="1400" dirty="0">
              <a:solidFill>
                <a:srgbClr val="000000"/>
              </a:solidFill>
              <a:latin typeface="Yu Gothic" panose="020B0400000000000000" pitchFamily="34" charset="-128"/>
              <a:ea typeface="Yu Gothic" panose="020B0400000000000000" pitchFamily="34" charset="-128"/>
            </a:endParaRPr>
          </a:p>
          <a:p>
            <a:pPr marL="400050" lvl="1" indent="0">
              <a:lnSpc>
                <a:spcPct val="150000"/>
              </a:lnSpc>
              <a:buNone/>
            </a:pPr>
            <a:r>
              <a:rPr lang="fr-FR" sz="1100" b="1" dirty="0">
                <a:solidFill>
                  <a:schemeClr val="accent6">
                    <a:lumMod val="75000"/>
                  </a:schemeClr>
                </a:solidFill>
                <a:latin typeface="Yu Gothic" panose="020B0400000000000000" pitchFamily="34" charset="-128"/>
                <a:ea typeface="Yu Gothic" panose="020B0400000000000000" pitchFamily="34" charset="-128"/>
              </a:rPr>
              <a:t>❑ Enfin, j’ai croisé les coûts initiaux + coûts récurrents avec les gains </a:t>
            </a:r>
          </a:p>
          <a:p>
            <a:pPr marL="400050" lvl="1" indent="0">
              <a:lnSpc>
                <a:spcPct val="150000"/>
              </a:lnSpc>
              <a:buNone/>
            </a:pPr>
            <a:r>
              <a:rPr lang="fr-FR" sz="1100" b="1" dirty="0">
                <a:solidFill>
                  <a:schemeClr val="accent6">
                    <a:lumMod val="75000"/>
                  </a:schemeClr>
                </a:solidFill>
                <a:latin typeface="Yu Gothic" panose="020B0400000000000000" pitchFamily="34" charset="-128"/>
                <a:ea typeface="Yu Gothic" panose="020B0400000000000000" pitchFamily="34" charset="-128"/>
              </a:rPr>
              <a:t>estimés pour obtenir une vision globale du projet sur plusieurs années. </a:t>
            </a:r>
          </a:p>
          <a:p>
            <a:pPr marL="400050" lvl="1" indent="0">
              <a:lnSpc>
                <a:spcPct val="150000"/>
              </a:lnSpc>
              <a:buNone/>
            </a:pPr>
            <a:r>
              <a:rPr lang="fr-FR" sz="1100" b="1" dirty="0">
                <a:solidFill>
                  <a:schemeClr val="accent6">
                    <a:lumMod val="75000"/>
                  </a:schemeClr>
                </a:solidFill>
                <a:latin typeface="Yu Gothic" panose="020B0400000000000000" pitchFamily="34" charset="-128"/>
                <a:ea typeface="Yu Gothic" panose="020B0400000000000000" pitchFamily="34" charset="-128"/>
              </a:rPr>
              <a:t>Cela permet d’évaluer la rentabilité prévisionnelle, tout en montrant </a:t>
            </a:r>
          </a:p>
          <a:p>
            <a:pPr marL="400050" lvl="1" indent="0">
              <a:lnSpc>
                <a:spcPct val="150000"/>
              </a:lnSpc>
              <a:buNone/>
            </a:pPr>
            <a:r>
              <a:rPr lang="fr-FR" sz="1100" b="1" dirty="0">
                <a:solidFill>
                  <a:schemeClr val="accent6">
                    <a:lumMod val="75000"/>
                  </a:schemeClr>
                </a:solidFill>
                <a:latin typeface="Yu Gothic" panose="020B0400000000000000" pitchFamily="34" charset="-128"/>
                <a:ea typeface="Yu Gothic" panose="020B0400000000000000" pitchFamily="34" charset="-128"/>
              </a:rPr>
              <a:t>la logique de projection budgétaire.</a:t>
            </a:r>
          </a:p>
          <a:p>
            <a:pPr marL="0" indent="0">
              <a:lnSpc>
                <a:spcPct val="150000"/>
              </a:lnSpc>
              <a:buNone/>
            </a:pPr>
            <a:endParaRPr lang="fr-FR" sz="1400" dirty="0">
              <a:solidFill>
                <a:srgbClr val="000000"/>
              </a:solidFill>
              <a:latin typeface="Yu Gothic" panose="020B0400000000000000" pitchFamily="34" charset="-128"/>
              <a:ea typeface="Yu Gothic" panose="020B0400000000000000" pitchFamily="34" charset="-128"/>
            </a:endParaRPr>
          </a:p>
        </p:txBody>
      </p:sp>
      <p:sp>
        <p:nvSpPr>
          <p:cNvPr id="10" name="Espace réservé du pied de page 9">
            <a:extLst>
              <a:ext uri="{FF2B5EF4-FFF2-40B4-BE49-F238E27FC236}">
                <a16:creationId xmlns:a16="http://schemas.microsoft.com/office/drawing/2014/main" id="{51710E33-ECB1-842A-8A4B-FFC723A9BC6F}"/>
              </a:ext>
            </a:extLst>
          </p:cNvPr>
          <p:cNvSpPr>
            <a:spLocks noGrp="1"/>
          </p:cNvSpPr>
          <p:nvPr>
            <p:ph type="ftr" sz="quarter" idx="11"/>
          </p:nvPr>
        </p:nvSpPr>
        <p:spPr>
          <a:xfrm>
            <a:off x="11602387" y="6421636"/>
            <a:ext cx="520758" cy="310896"/>
          </a:xfrm>
        </p:spPr>
        <p:txBody>
          <a:bodyPr/>
          <a:lstStyle/>
          <a:p>
            <a:r>
              <a:rPr lang="en-US" sz="2000" dirty="0"/>
              <a:t>16</a:t>
            </a:r>
          </a:p>
        </p:txBody>
      </p:sp>
      <p:pic>
        <p:nvPicPr>
          <p:cNvPr id="12" name="Image 11">
            <a:extLst>
              <a:ext uri="{FF2B5EF4-FFF2-40B4-BE49-F238E27FC236}">
                <a16:creationId xmlns:a16="http://schemas.microsoft.com/office/drawing/2014/main" id="{EDF0A782-71E6-8D8A-B92F-CC4182FAC910}"/>
              </a:ext>
            </a:extLst>
          </p:cNvPr>
          <p:cNvPicPr>
            <a:picLocks noChangeAspect="1"/>
          </p:cNvPicPr>
          <p:nvPr/>
        </p:nvPicPr>
        <p:blipFill>
          <a:blip r:embed="rId3"/>
          <a:stretch>
            <a:fillRect/>
          </a:stretch>
        </p:blipFill>
        <p:spPr>
          <a:xfrm>
            <a:off x="5381437" y="6278062"/>
            <a:ext cx="3633687" cy="454470"/>
          </a:xfrm>
          <a:prstGeom prst="rect">
            <a:avLst/>
          </a:prstGeom>
          <a:ln w="38100">
            <a:solidFill>
              <a:schemeClr val="accent4"/>
            </a:solidFill>
          </a:ln>
        </p:spPr>
      </p:pic>
      <p:sp>
        <p:nvSpPr>
          <p:cNvPr id="13" name="Ellipse 12">
            <a:extLst>
              <a:ext uri="{FF2B5EF4-FFF2-40B4-BE49-F238E27FC236}">
                <a16:creationId xmlns:a16="http://schemas.microsoft.com/office/drawing/2014/main" id="{1B4834E5-6531-B33F-01ED-4F7BFCF18495}"/>
              </a:ext>
            </a:extLst>
          </p:cNvPr>
          <p:cNvSpPr/>
          <p:nvPr/>
        </p:nvSpPr>
        <p:spPr>
          <a:xfrm>
            <a:off x="6554223" y="1166013"/>
            <a:ext cx="5568921" cy="4636608"/>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fr-FR" sz="1050" dirty="0"/>
          </a:p>
          <a:p>
            <a:r>
              <a:rPr lang="fr-FR" sz="1050" b="1" dirty="0">
                <a:solidFill>
                  <a:schemeClr val="tx1"/>
                </a:solidFill>
                <a:latin typeface="Yu Gothic" panose="020B0400000000000000" pitchFamily="34" charset="-128"/>
                <a:ea typeface="Yu Gothic" panose="020B0400000000000000" pitchFamily="34" charset="-128"/>
              </a:rPr>
              <a:t>Ici, nous évaluons la rentabilité projetée de l'application sur 5 ans, avec un calcul du ROI pour chaque année.</a:t>
            </a:r>
          </a:p>
          <a:p>
            <a:endParaRPr lang="fr-FR" sz="1050" b="1" dirty="0">
              <a:solidFill>
                <a:schemeClr val="tx1"/>
              </a:solidFill>
              <a:latin typeface="Yu Gothic" panose="020B0400000000000000" pitchFamily="34" charset="-128"/>
              <a:ea typeface="Yu Gothic" panose="020B0400000000000000" pitchFamily="34" charset="-128"/>
            </a:endParaRPr>
          </a:p>
          <a:p>
            <a:r>
              <a:rPr lang="fr-FR" sz="1050" b="1" u="sng" dirty="0">
                <a:solidFill>
                  <a:schemeClr val="tx1"/>
                </a:solidFill>
                <a:latin typeface="Yu Gothic" panose="020B0400000000000000" pitchFamily="34" charset="-128"/>
                <a:ea typeface="Yu Gothic" panose="020B0400000000000000" pitchFamily="34" charset="-128"/>
              </a:rPr>
              <a:t>Gains annuels prévus </a:t>
            </a:r>
            <a:r>
              <a:rPr lang="fr-FR" sz="1050" b="1" dirty="0">
                <a:solidFill>
                  <a:schemeClr val="tx1"/>
                </a:solidFill>
                <a:latin typeface="Yu Gothic" panose="020B0400000000000000" pitchFamily="34" charset="-128"/>
                <a:ea typeface="Yu Gothic" panose="020B0400000000000000" pitchFamily="34" charset="-128"/>
              </a:rPr>
              <a:t>:</a:t>
            </a:r>
            <a:endParaRPr lang="fr-FR" sz="1050" dirty="0">
              <a:solidFill>
                <a:schemeClr val="tx1"/>
              </a:solidFill>
              <a:latin typeface="Yu Gothic" panose="020B0400000000000000" pitchFamily="34" charset="-128"/>
              <a:ea typeface="Yu Gothic" panose="020B0400000000000000" pitchFamily="34" charset="-128"/>
            </a:endParaRPr>
          </a:p>
          <a:p>
            <a:r>
              <a:rPr lang="fr-FR" sz="1050" dirty="0">
                <a:solidFill>
                  <a:schemeClr val="tx1"/>
                </a:solidFill>
                <a:latin typeface="Yu Gothic" panose="020B0400000000000000" pitchFamily="34" charset="-128"/>
                <a:ea typeface="Yu Gothic" panose="020B0400000000000000" pitchFamily="34" charset="-128"/>
              </a:rPr>
              <a:t>Les gains annuels sont estimés à </a:t>
            </a:r>
            <a:r>
              <a:rPr lang="fr-FR" sz="1050" b="1" dirty="0">
                <a:solidFill>
                  <a:schemeClr val="tx1"/>
                </a:solidFill>
                <a:latin typeface="Yu Gothic" panose="020B0400000000000000" pitchFamily="34" charset="-128"/>
                <a:ea typeface="Yu Gothic" panose="020B0400000000000000" pitchFamily="34" charset="-128"/>
              </a:rPr>
              <a:t>150 000 € </a:t>
            </a:r>
            <a:r>
              <a:rPr lang="fr-FR" sz="1050" dirty="0">
                <a:solidFill>
                  <a:schemeClr val="tx1"/>
                </a:solidFill>
                <a:latin typeface="Yu Gothic" panose="020B0400000000000000" pitchFamily="34" charset="-128"/>
                <a:ea typeface="Yu Gothic" panose="020B0400000000000000" pitchFamily="34" charset="-128"/>
              </a:rPr>
              <a:t>grâce à l'augmentation des ventes générée par l'application. </a:t>
            </a:r>
          </a:p>
          <a:p>
            <a:r>
              <a:rPr lang="fr-FR" sz="1050" u="sng" dirty="0">
                <a:solidFill>
                  <a:srgbClr val="FF0000"/>
                </a:solidFill>
                <a:latin typeface="Yu Gothic" panose="020B0400000000000000" pitchFamily="34" charset="-128"/>
                <a:ea typeface="Yu Gothic" panose="020B0400000000000000" pitchFamily="34" charset="-128"/>
              </a:rPr>
              <a:t>Pourquoi le choix de 150.000 € ? :</a:t>
            </a:r>
          </a:p>
          <a:p>
            <a:r>
              <a:rPr lang="fr-FR" sz="1050" u="sng" dirty="0">
                <a:solidFill>
                  <a:schemeClr val="tx1"/>
                </a:solidFill>
                <a:latin typeface="Yu Gothic" panose="020B0400000000000000" pitchFamily="34" charset="-128"/>
                <a:ea typeface="Yu Gothic" panose="020B0400000000000000" pitchFamily="34" charset="-128"/>
              </a:rPr>
              <a:t>Les gains annuels de 150 000 € sont basés sur une hypothèse réaliste, à savoir 10 000 utilisateurs actifs avec un abonnement mensuel à 1,50 € sur 12 mois.</a:t>
            </a:r>
          </a:p>
          <a:p>
            <a:endParaRPr lang="fr-FR" sz="1050" dirty="0">
              <a:solidFill>
                <a:schemeClr val="tx1"/>
              </a:solidFill>
              <a:latin typeface="Yu Gothic" panose="020B0400000000000000" pitchFamily="34" charset="-128"/>
              <a:ea typeface="Yu Gothic" panose="020B0400000000000000" pitchFamily="34" charset="-128"/>
            </a:endParaRPr>
          </a:p>
          <a:p>
            <a:r>
              <a:rPr lang="fr-FR" sz="1050" b="1" u="sng" dirty="0">
                <a:solidFill>
                  <a:schemeClr val="tx1"/>
                </a:solidFill>
                <a:latin typeface="Yu Gothic" panose="020B0400000000000000" pitchFamily="34" charset="-128"/>
                <a:ea typeface="Yu Gothic" panose="020B0400000000000000" pitchFamily="34" charset="-128"/>
              </a:rPr>
              <a:t>ROI pour la première année</a:t>
            </a:r>
            <a:r>
              <a:rPr lang="fr-FR" sz="1050" b="1" dirty="0">
                <a:solidFill>
                  <a:schemeClr val="tx1"/>
                </a:solidFill>
                <a:latin typeface="Yu Gothic" panose="020B0400000000000000" pitchFamily="34" charset="-128"/>
                <a:ea typeface="Yu Gothic" panose="020B0400000000000000" pitchFamily="34" charset="-128"/>
              </a:rPr>
              <a:t> :</a:t>
            </a:r>
            <a:endParaRPr lang="fr-FR" sz="1050" dirty="0">
              <a:solidFill>
                <a:schemeClr val="tx1"/>
              </a:solidFill>
              <a:latin typeface="Yu Gothic" panose="020B0400000000000000" pitchFamily="34" charset="-128"/>
              <a:ea typeface="Yu Gothic" panose="020B0400000000000000" pitchFamily="34" charset="-128"/>
            </a:endParaRPr>
          </a:p>
          <a:p>
            <a:r>
              <a:rPr lang="fr-FR" sz="1050" dirty="0">
                <a:solidFill>
                  <a:schemeClr val="tx1"/>
                </a:solidFill>
                <a:latin typeface="Yu Gothic" panose="020B0400000000000000" pitchFamily="34" charset="-128"/>
                <a:ea typeface="Yu Gothic" panose="020B0400000000000000" pitchFamily="34" charset="-128"/>
              </a:rPr>
              <a:t>Le retour sur investissement la première année est calculé à </a:t>
            </a:r>
            <a:r>
              <a:rPr lang="fr-FR" sz="1050" b="1" dirty="0">
                <a:solidFill>
                  <a:schemeClr val="tx1"/>
                </a:solidFill>
                <a:latin typeface="Yu Gothic" panose="020B0400000000000000" pitchFamily="34" charset="-128"/>
                <a:ea typeface="Yu Gothic" panose="020B0400000000000000" pitchFamily="34" charset="-128"/>
              </a:rPr>
              <a:t>334.1 %, </a:t>
            </a:r>
            <a:r>
              <a:rPr lang="fr-FR" sz="1050" dirty="0">
                <a:solidFill>
                  <a:schemeClr val="tx1"/>
                </a:solidFill>
                <a:latin typeface="Yu Gothic" panose="020B0400000000000000" pitchFamily="34" charset="-128"/>
                <a:ea typeface="Yu Gothic" panose="020B0400000000000000" pitchFamily="34" charset="-128"/>
              </a:rPr>
              <a:t>ce qui montre une rentabilité immédiate.</a:t>
            </a:r>
          </a:p>
          <a:p>
            <a:endParaRPr lang="fr-FR" sz="1050" dirty="0">
              <a:solidFill>
                <a:schemeClr val="tx1"/>
              </a:solidFill>
              <a:latin typeface="Yu Gothic" panose="020B0400000000000000" pitchFamily="34" charset="-128"/>
              <a:ea typeface="Yu Gothic" panose="020B0400000000000000" pitchFamily="34" charset="-128"/>
            </a:endParaRPr>
          </a:p>
          <a:p>
            <a:r>
              <a:rPr lang="fr-FR" sz="1050" b="1" u="sng" dirty="0">
                <a:solidFill>
                  <a:schemeClr val="tx1"/>
                </a:solidFill>
                <a:latin typeface="Yu Gothic" panose="020B0400000000000000" pitchFamily="34" charset="-128"/>
                <a:ea typeface="Yu Gothic" panose="020B0400000000000000" pitchFamily="34" charset="-128"/>
              </a:rPr>
              <a:t>Évolution sur 5 ans</a:t>
            </a:r>
            <a:r>
              <a:rPr lang="fr-FR" sz="1050" b="1" dirty="0">
                <a:solidFill>
                  <a:schemeClr val="tx1"/>
                </a:solidFill>
                <a:latin typeface="Yu Gothic" panose="020B0400000000000000" pitchFamily="34" charset="-128"/>
                <a:ea typeface="Yu Gothic" panose="020B0400000000000000" pitchFamily="34" charset="-128"/>
              </a:rPr>
              <a:t> :</a:t>
            </a:r>
            <a:endParaRPr lang="fr-FR" sz="1050" dirty="0">
              <a:solidFill>
                <a:schemeClr val="tx1"/>
              </a:solidFill>
              <a:latin typeface="Yu Gothic" panose="020B0400000000000000" pitchFamily="34" charset="-128"/>
              <a:ea typeface="Yu Gothic" panose="020B0400000000000000" pitchFamily="34" charset="-128"/>
            </a:endParaRPr>
          </a:p>
          <a:p>
            <a:r>
              <a:rPr lang="fr-FR" sz="1050" dirty="0">
                <a:solidFill>
                  <a:schemeClr val="tx1"/>
                </a:solidFill>
                <a:latin typeface="Yu Gothic" panose="020B0400000000000000" pitchFamily="34" charset="-128"/>
                <a:ea typeface="Yu Gothic" panose="020B0400000000000000" pitchFamily="34" charset="-128"/>
              </a:rPr>
              <a:t>À la fin de la 5ème année, le profit cumulé est estimé à </a:t>
            </a:r>
            <a:r>
              <a:rPr lang="fr-FR" sz="1050" b="1" dirty="0">
                <a:solidFill>
                  <a:schemeClr val="tx1"/>
                </a:solidFill>
                <a:latin typeface="Yu Gothic" panose="020B0400000000000000" pitchFamily="34" charset="-128"/>
                <a:ea typeface="Yu Gothic" panose="020B0400000000000000" pitchFamily="34" charset="-128"/>
              </a:rPr>
              <a:t>674 371 €</a:t>
            </a:r>
            <a:endParaRPr lang="fr-FR" sz="1050" dirty="0">
              <a:solidFill>
                <a:schemeClr val="tx1"/>
              </a:solidFill>
              <a:latin typeface="Yu Gothic" panose="020B0400000000000000" pitchFamily="34" charset="-128"/>
              <a:ea typeface="Yu Gothic" panose="020B0400000000000000" pitchFamily="34" charset="-128"/>
            </a:endParaRPr>
          </a:p>
        </p:txBody>
      </p:sp>
      <p:pic>
        <p:nvPicPr>
          <p:cNvPr id="5" name="Image 4">
            <a:extLst>
              <a:ext uri="{FF2B5EF4-FFF2-40B4-BE49-F238E27FC236}">
                <a16:creationId xmlns:a16="http://schemas.microsoft.com/office/drawing/2014/main" id="{14F81BF2-238E-0EFF-A36A-5C7EE2272ABB}"/>
              </a:ext>
            </a:extLst>
          </p:cNvPr>
          <p:cNvPicPr>
            <a:picLocks noChangeAspect="1"/>
          </p:cNvPicPr>
          <p:nvPr/>
        </p:nvPicPr>
        <p:blipFill>
          <a:blip r:embed="rId4"/>
          <a:stretch>
            <a:fillRect/>
          </a:stretch>
        </p:blipFill>
        <p:spPr>
          <a:xfrm>
            <a:off x="515221" y="1311161"/>
            <a:ext cx="5314846" cy="1781844"/>
          </a:xfrm>
          <a:prstGeom prst="rect">
            <a:avLst/>
          </a:prstGeom>
        </p:spPr>
      </p:pic>
      <p:pic>
        <p:nvPicPr>
          <p:cNvPr id="6" name="Image 5">
            <a:extLst>
              <a:ext uri="{FF2B5EF4-FFF2-40B4-BE49-F238E27FC236}">
                <a16:creationId xmlns:a16="http://schemas.microsoft.com/office/drawing/2014/main" id="{00E6D133-47BD-F782-E0FC-202F98272F19}"/>
              </a:ext>
            </a:extLst>
          </p:cNvPr>
          <p:cNvPicPr>
            <a:picLocks noChangeAspect="1"/>
          </p:cNvPicPr>
          <p:nvPr/>
        </p:nvPicPr>
        <p:blipFill>
          <a:blip r:embed="rId5"/>
          <a:stretch>
            <a:fillRect/>
          </a:stretch>
        </p:blipFill>
        <p:spPr>
          <a:xfrm>
            <a:off x="509551" y="4418576"/>
            <a:ext cx="4670003" cy="2257375"/>
          </a:xfrm>
          <a:prstGeom prst="rect">
            <a:avLst/>
          </a:prstGeom>
        </p:spPr>
      </p:pic>
    </p:spTree>
    <p:extLst>
      <p:ext uri="{BB962C8B-B14F-4D97-AF65-F5344CB8AC3E}">
        <p14:creationId xmlns:p14="http://schemas.microsoft.com/office/powerpoint/2010/main" val="3515978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28D27-C1E5-5ECB-B66F-614FF0E05EB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5644D3A-54AD-D8DD-814F-23631BF65393}"/>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a:p>
            <a:endParaRPr lang="fr-FR" dirty="0"/>
          </a:p>
        </p:txBody>
      </p:sp>
      <p:sp>
        <p:nvSpPr>
          <p:cNvPr id="5" name="Espace réservé du pied de page 4">
            <a:extLst>
              <a:ext uri="{FF2B5EF4-FFF2-40B4-BE49-F238E27FC236}">
                <a16:creationId xmlns:a16="http://schemas.microsoft.com/office/drawing/2014/main" id="{E3572F71-96D4-A180-118B-5450B224C813}"/>
              </a:ext>
            </a:extLst>
          </p:cNvPr>
          <p:cNvSpPr>
            <a:spLocks noGrp="1"/>
          </p:cNvSpPr>
          <p:nvPr>
            <p:ph type="ftr" sz="quarter" idx="11"/>
          </p:nvPr>
        </p:nvSpPr>
        <p:spPr>
          <a:xfrm>
            <a:off x="11482465" y="6460761"/>
            <a:ext cx="618193" cy="310896"/>
          </a:xfrm>
        </p:spPr>
        <p:txBody>
          <a:bodyPr/>
          <a:lstStyle/>
          <a:p>
            <a:r>
              <a:rPr lang="en-US" sz="2000" dirty="0"/>
              <a:t>17</a:t>
            </a:r>
          </a:p>
        </p:txBody>
      </p:sp>
      <p:graphicFrame>
        <p:nvGraphicFramePr>
          <p:cNvPr id="6" name="Diagramme 5">
            <a:extLst>
              <a:ext uri="{FF2B5EF4-FFF2-40B4-BE49-F238E27FC236}">
                <a16:creationId xmlns:a16="http://schemas.microsoft.com/office/drawing/2014/main" id="{193D29CD-8EFC-B7AE-F159-8AAC712BAD3F}"/>
              </a:ext>
            </a:extLst>
          </p:cNvPr>
          <p:cNvGraphicFramePr/>
          <p:nvPr>
            <p:extLst>
              <p:ext uri="{D42A27DB-BD31-4B8C-83A1-F6EECF244321}">
                <p14:modId xmlns:p14="http://schemas.microsoft.com/office/powerpoint/2010/main" val="2354943249"/>
              </p:ext>
            </p:extLst>
          </p:nvPr>
        </p:nvGraphicFramePr>
        <p:xfrm>
          <a:off x="3437962" y="1182323"/>
          <a:ext cx="7200275" cy="493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06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EF54F-E96A-4FD5-3E8F-F9015810BA38}"/>
              </a:ext>
            </a:extLst>
          </p:cNvPr>
          <p:cNvSpPr>
            <a:spLocks noGrp="1"/>
          </p:cNvSpPr>
          <p:nvPr>
            <p:ph type="title"/>
          </p:nvPr>
        </p:nvSpPr>
        <p:spPr>
          <a:xfrm>
            <a:off x="0" y="0"/>
            <a:ext cx="12192000" cy="515501"/>
          </a:xfrm>
          <a:solidFill>
            <a:schemeClr val="tx2"/>
          </a:solidFill>
        </p:spPr>
        <p:txBody>
          <a:bodyPr/>
          <a:lstStyle/>
          <a:p>
            <a:br>
              <a:rPr kumimoji="0" lang="fr-FR" b="1" i="0" u="none" strike="noStrike" kern="1200" cap="none" spc="0" normalizeH="0" baseline="0" noProof="0" dirty="0">
                <a:ln>
                  <a:noFill/>
                </a:ln>
                <a:solidFill>
                  <a:schemeClr val="accent4"/>
                </a:solidFill>
                <a:effectLst/>
                <a:uLnTx/>
                <a:uFillTx/>
                <a:latin typeface="Yu Gothic" panose="020B0400000000000000" pitchFamily="34" charset="-128"/>
                <a:ea typeface="Yu Gothic" panose="020B0400000000000000" pitchFamily="34" charset="-128"/>
                <a:cs typeface="+mn-cs"/>
              </a:rPr>
            </a:br>
            <a:r>
              <a:rPr kumimoji="0" lang="fr-FR" b="1" i="0" u="none" strike="noStrike" kern="1200" cap="none" spc="0" normalizeH="0" baseline="0" noProof="0" dirty="0">
                <a:ln>
                  <a:noFill/>
                </a:ln>
                <a:solidFill>
                  <a:schemeClr val="accent4"/>
                </a:solidFill>
                <a:effectLst/>
                <a:uLnTx/>
                <a:uFillTx/>
                <a:latin typeface="Yu Gothic" panose="020B0400000000000000" pitchFamily="34" charset="-128"/>
                <a:ea typeface="Yu Gothic" panose="020B0400000000000000" pitchFamily="34" charset="-128"/>
                <a:cs typeface="+mn-cs"/>
              </a:rPr>
              <a:t>	R</a:t>
            </a:r>
            <a:r>
              <a:rPr lang="fr-FR" b="1" dirty="0" err="1">
                <a:solidFill>
                  <a:schemeClr val="accent4"/>
                </a:solidFill>
                <a:latin typeface="Yu Gothic" panose="020B0400000000000000" pitchFamily="34" charset="-128"/>
                <a:ea typeface="Yu Gothic" panose="020B0400000000000000" pitchFamily="34" charset="-128"/>
                <a:cs typeface="+mn-cs"/>
              </a:rPr>
              <a:t>egistre</a:t>
            </a:r>
            <a:r>
              <a:rPr lang="fr-FR" b="1" dirty="0">
                <a:solidFill>
                  <a:schemeClr val="accent4"/>
                </a:solidFill>
                <a:latin typeface="Yu Gothic" panose="020B0400000000000000" pitchFamily="34" charset="-128"/>
                <a:ea typeface="Yu Gothic" panose="020B0400000000000000" pitchFamily="34" charset="-128"/>
                <a:cs typeface="+mn-cs"/>
              </a:rPr>
              <a:t> CNIL + obligations légales</a:t>
            </a:r>
            <a:br>
              <a:rPr kumimoji="0" lang="fr-FR" b="1" i="0" u="none" strike="noStrike" kern="1200" cap="none" spc="0" normalizeH="0" baseline="0" noProof="0" dirty="0">
                <a:ln>
                  <a:noFill/>
                </a:ln>
                <a:solidFill>
                  <a:schemeClr val="accent4"/>
                </a:solidFill>
                <a:effectLst/>
                <a:uLnTx/>
                <a:uFillTx/>
                <a:latin typeface="Yu Gothic" panose="020B0400000000000000" pitchFamily="34" charset="-128"/>
                <a:ea typeface="Yu Gothic" panose="020B0400000000000000" pitchFamily="34" charset="-128"/>
                <a:cs typeface="+mn-cs"/>
              </a:rPr>
            </a:br>
            <a:endParaRPr lang="fr-FR" b="1" dirty="0">
              <a:solidFill>
                <a:schemeClr val="accent4"/>
              </a:solidFill>
              <a:latin typeface="Yu Gothic" panose="020B0400000000000000" pitchFamily="34" charset="-128"/>
              <a:ea typeface="Yu Gothic" panose="020B0400000000000000" pitchFamily="34" charset="-128"/>
            </a:endParaRPr>
          </a:p>
        </p:txBody>
      </p:sp>
      <p:sp>
        <p:nvSpPr>
          <p:cNvPr id="3" name="Espace réservé du contenu 2">
            <a:extLst>
              <a:ext uri="{FF2B5EF4-FFF2-40B4-BE49-F238E27FC236}">
                <a16:creationId xmlns:a16="http://schemas.microsoft.com/office/drawing/2014/main" id="{7A8BB78B-926D-EAA9-27B1-A7A4BC1E10D2}"/>
              </a:ext>
            </a:extLst>
          </p:cNvPr>
          <p:cNvSpPr>
            <a:spLocks noGrp="1"/>
          </p:cNvSpPr>
          <p:nvPr>
            <p:ph idx="1"/>
          </p:nvPr>
        </p:nvSpPr>
        <p:spPr>
          <a:xfrm>
            <a:off x="0" y="515501"/>
            <a:ext cx="12192000" cy="6342499"/>
          </a:xfrm>
          <a:solidFill>
            <a:schemeClr val="bg1"/>
          </a:solidFill>
        </p:spPr>
        <p:txBody>
          <a:bodyPr>
            <a:noAutofit/>
          </a:bodyPr>
          <a:lstStyle/>
          <a:p>
            <a:pPr marL="0" indent="0">
              <a:lnSpc>
                <a:spcPct val="150000"/>
              </a:lnSpc>
              <a:buClr>
                <a:srgbClr val="B01513"/>
              </a:buClr>
              <a:buNone/>
              <a:defRPr/>
            </a:pPr>
            <a:r>
              <a:rPr lang="fr-FR" sz="1200" b="1" dirty="0">
                <a:solidFill>
                  <a:srgbClr val="000000"/>
                </a:solidFill>
                <a:latin typeface="Yu Gothic" panose="020B0400000000000000" pitchFamily="34" charset="-128"/>
                <a:ea typeface="Yu Gothic" panose="020B0400000000000000" pitchFamily="34" charset="-128"/>
              </a:rPr>
              <a:t>	</a:t>
            </a:r>
            <a:r>
              <a:rPr lang="fr-FR" sz="1400" b="1" dirty="0">
                <a:latin typeface="Yu Gothic" panose="020B0400000000000000" pitchFamily="34" charset="-128"/>
                <a:ea typeface="Yu Gothic" panose="020B0400000000000000" pitchFamily="34" charset="-128"/>
              </a:rPr>
              <a:t>Nous traitons ici, la gestion des données personnelles des utilisateurs et de la conformité à la réglementation RGPD.</a:t>
            </a:r>
          </a:p>
          <a:p>
            <a:pPr marL="0" indent="0">
              <a:lnSpc>
                <a:spcPct val="150000"/>
              </a:lnSpc>
              <a:buClr>
                <a:srgbClr val="B01513"/>
              </a:buClr>
              <a:buNone/>
              <a:defRPr/>
            </a:pPr>
            <a:r>
              <a:rPr lang="fr-FR" sz="1400" dirty="0">
                <a:solidFill>
                  <a:prstClr val="black">
                    <a:lumMod val="75000"/>
                    <a:lumOff val="25000"/>
                  </a:prstClr>
                </a:solidFill>
                <a:latin typeface="Yu Gothic" panose="020B0400000000000000" pitchFamily="34" charset="-128"/>
                <a:ea typeface="Yu Gothic" panose="020B0400000000000000" pitchFamily="34" charset="-128"/>
              </a:rPr>
              <a:t>❑ </a:t>
            </a:r>
            <a:r>
              <a:rPr kumimoji="0" lang="fr-FR" sz="1400" b="1" i="0" u="none" strike="noStrike" kern="1200" cap="none" spc="0" normalizeH="0" baseline="0" noProof="0" dirty="0">
                <a:ln>
                  <a:noFill/>
                </a:ln>
                <a:solidFill>
                  <a:schemeClr val="accent2"/>
                </a:solidFill>
                <a:effectLst/>
                <a:uLnTx/>
                <a:uFillTx/>
                <a:latin typeface="Yu Gothic" panose="020B0400000000000000" pitchFamily="34" charset="-128"/>
                <a:ea typeface="Yu Gothic" panose="020B0400000000000000" pitchFamily="34" charset="-128"/>
              </a:rPr>
              <a:t>Traitement des données personnelles :</a:t>
            </a:r>
          </a:p>
          <a:p>
            <a:pPr marL="457200" lvl="1" indent="0">
              <a:buNone/>
            </a:pPr>
            <a:r>
              <a:rPr lang="fr-FR" sz="1400" b="1" dirty="0">
                <a:latin typeface="Yu Gothic" panose="020B0400000000000000" pitchFamily="34" charset="-128"/>
                <a:ea typeface="Yu Gothic" panose="020B0400000000000000" pitchFamily="34" charset="-128"/>
              </a:rPr>
              <a:t>1.	Données traitées par l’application : </a:t>
            </a:r>
            <a:r>
              <a:rPr lang="fr-FR" sz="1400" dirty="0">
                <a:latin typeface="Yu Gothic" panose="020B0400000000000000" pitchFamily="34" charset="-128"/>
                <a:ea typeface="Yu Gothic" panose="020B0400000000000000" pitchFamily="34" charset="-128"/>
              </a:rPr>
              <a:t>Données d’identification : nom, email, mot de passe, Données vestimentaires : photos des vêtements renseignés, Préférences : marques, styles, favoris, Données d’usage : clics, fréquence, feedback utilisateur</a:t>
            </a:r>
          </a:p>
          <a:p>
            <a:pPr marL="457200" lvl="1" indent="0">
              <a:buNone/>
            </a:pPr>
            <a:r>
              <a:rPr lang="fr-FR" sz="1400" b="1" dirty="0">
                <a:latin typeface="Yu Gothic" panose="020B0400000000000000" pitchFamily="34" charset="-128"/>
                <a:ea typeface="Yu Gothic" panose="020B0400000000000000" pitchFamily="34" charset="-128"/>
              </a:rPr>
              <a:t>2.	Durée de conservation : </a:t>
            </a:r>
            <a:r>
              <a:rPr lang="fr-FR" sz="1400" dirty="0">
                <a:latin typeface="Yu Gothic" panose="020B0400000000000000" pitchFamily="34" charset="-128"/>
                <a:ea typeface="Yu Gothic" panose="020B0400000000000000" pitchFamily="34" charset="-128"/>
              </a:rPr>
              <a:t>5 ans après suppression du compte (identifiants), 2 ans après dernière activité (photos), Jusqu’à suppression volontaire (préférences), 1 an (données d’usage)</a:t>
            </a:r>
          </a:p>
          <a:p>
            <a:pPr marL="457200" lvl="1" indent="0">
              <a:buNone/>
            </a:pPr>
            <a:r>
              <a:rPr lang="fr-FR" sz="1400" b="1" dirty="0">
                <a:latin typeface="Yu Gothic" panose="020B0400000000000000" pitchFamily="34" charset="-128"/>
                <a:ea typeface="Yu Gothic" panose="020B0400000000000000" pitchFamily="34" charset="-128"/>
              </a:rPr>
              <a:t>3.	Mesures de sécurité mises en œuvre :  </a:t>
            </a:r>
            <a:r>
              <a:rPr lang="fr-FR" sz="1400" dirty="0">
                <a:latin typeface="Yu Gothic" panose="020B0400000000000000" pitchFamily="34" charset="-128"/>
                <a:ea typeface="Yu Gothic" panose="020B0400000000000000" pitchFamily="34" charset="-128"/>
              </a:rPr>
              <a:t>Chiffrement des données (repos &amp; transit), Accès restreint avec MFA (authentification multifactorielle), Journalisation des accès &amp; audits semestriels, Données stockées sur Microsoft Azure – conformité RGPD garantie</a:t>
            </a:r>
          </a:p>
          <a:p>
            <a:pPr marL="457200" lvl="1" indent="0">
              <a:buNone/>
            </a:pPr>
            <a:r>
              <a:rPr lang="fr-FR" sz="1400" b="1" dirty="0">
                <a:latin typeface="Yu Gothic" panose="020B0400000000000000" pitchFamily="34" charset="-128"/>
                <a:ea typeface="Yu Gothic" panose="020B0400000000000000" pitchFamily="34" charset="-128"/>
              </a:rPr>
              <a:t>4.	Base légale des traitements : </a:t>
            </a:r>
            <a:r>
              <a:rPr lang="fr-FR" sz="1400" dirty="0">
                <a:latin typeface="Yu Gothic" panose="020B0400000000000000" pitchFamily="34" charset="-128"/>
                <a:ea typeface="Yu Gothic" panose="020B0400000000000000" pitchFamily="34" charset="-128"/>
              </a:rPr>
              <a:t>Consentement explicite utilisateur (création de compte, photos, préférences), Intérêt légitime (amélioration des recommandations), Obligation légale (gestion des droits RGPD)</a:t>
            </a:r>
            <a:endParaRPr kumimoji="0" lang="fr-FR" sz="1400" i="0" u="none" strike="noStrike" kern="1200" cap="none" spc="0" normalizeH="0" baseline="0" noProof="0" dirty="0">
              <a:ln>
                <a:noFill/>
              </a:ln>
              <a:solidFill>
                <a:srgbClr val="FFFFFF"/>
              </a:solidFill>
              <a:effectLst/>
              <a:uLnTx/>
              <a:uFillTx/>
              <a:latin typeface="Yu Gothic" panose="020B0400000000000000" pitchFamily="34" charset="-128"/>
              <a:ea typeface="Yu Gothic" panose="020B0400000000000000" pitchFamily="34" charset="-128"/>
            </a:endParaRPr>
          </a:p>
          <a:p>
            <a:pPr marL="0" indent="0">
              <a:lnSpc>
                <a:spcPct val="150000"/>
              </a:lnSpc>
              <a:buNone/>
            </a:pPr>
            <a:r>
              <a:rPr lang="fr-FR" sz="1400" dirty="0">
                <a:solidFill>
                  <a:prstClr val="black">
                    <a:lumMod val="75000"/>
                    <a:lumOff val="25000"/>
                  </a:prstClr>
                </a:solidFill>
                <a:latin typeface="Yu Gothic" panose="020B0400000000000000" pitchFamily="34" charset="-128"/>
                <a:ea typeface="Yu Gothic" panose="020B0400000000000000" pitchFamily="34" charset="-128"/>
              </a:rPr>
              <a:t>❑ </a:t>
            </a:r>
            <a:r>
              <a:rPr lang="fr-FR" sz="1400" b="1" dirty="0">
                <a:solidFill>
                  <a:schemeClr val="accent2"/>
                </a:solidFill>
                <a:latin typeface="Yu Gothic" panose="020B0400000000000000" pitchFamily="34" charset="-128"/>
                <a:ea typeface="Yu Gothic" panose="020B0400000000000000" pitchFamily="34" charset="-128"/>
              </a:rPr>
              <a:t>Éthique &amp; Réduction des biais IA :</a:t>
            </a:r>
          </a:p>
          <a:p>
            <a:pPr marL="457200" lvl="1" indent="0">
              <a:buNone/>
            </a:pPr>
            <a:r>
              <a:rPr lang="fr-FR" sz="1400" b="1" dirty="0">
                <a:latin typeface="Yu Gothic" panose="020B0400000000000000" pitchFamily="34" charset="-128"/>
                <a:ea typeface="Yu Gothic" panose="020B0400000000000000" pitchFamily="34" charset="-128"/>
              </a:rPr>
              <a:t>1.	Données sensibles indirectes : </a:t>
            </a:r>
          </a:p>
          <a:p>
            <a:pPr marL="971550" lvl="2" indent="-171450">
              <a:buFont typeface="Courier New" panose="02070309020205020404" pitchFamily="49" charset="0"/>
              <a:buChar char="o"/>
            </a:pPr>
            <a:r>
              <a:rPr lang="fr-FR" sz="1200" dirty="0">
                <a:latin typeface="Yu Gothic" panose="020B0400000000000000" pitchFamily="34" charset="-128"/>
                <a:ea typeface="Yu Gothic" panose="020B0400000000000000" pitchFamily="34" charset="-128"/>
              </a:rPr>
              <a:t>Les photos peuvent révéler des éléments implicites (genre, morphologie, origine)</a:t>
            </a:r>
          </a:p>
          <a:p>
            <a:pPr marL="971550" lvl="2" indent="-171450">
              <a:buFont typeface="Courier New" panose="02070309020205020404" pitchFamily="49" charset="0"/>
              <a:buChar char="o"/>
            </a:pPr>
            <a:r>
              <a:rPr lang="fr-FR" sz="1200" dirty="0">
                <a:latin typeface="Yu Gothic" panose="020B0400000000000000" pitchFamily="34" charset="-128"/>
                <a:ea typeface="Yu Gothic" panose="020B0400000000000000" pitchFamily="34" charset="-128"/>
              </a:rPr>
              <a:t>Risque de biais algorithmiques dans les recommandations</a:t>
            </a:r>
          </a:p>
          <a:p>
            <a:endParaRPr lang="fr-FR" sz="1200" b="1" dirty="0">
              <a:latin typeface="Yu Gothic" panose="020B0400000000000000" pitchFamily="34" charset="-128"/>
              <a:ea typeface="Yu Gothic" panose="020B0400000000000000" pitchFamily="34" charset="-128"/>
            </a:endParaRPr>
          </a:p>
          <a:p>
            <a:pPr marL="457200" lvl="1" indent="0">
              <a:buNone/>
            </a:pPr>
            <a:r>
              <a:rPr lang="fr-FR" sz="1400" b="1" dirty="0">
                <a:latin typeface="Yu Gothic" panose="020B0400000000000000" pitchFamily="34" charset="-128"/>
                <a:ea typeface="Yu Gothic" panose="020B0400000000000000" pitchFamily="34" charset="-128"/>
              </a:rPr>
              <a:t>2.	Plan d’action mis en œuvre pour des recommandations justes et inclusives (réduction des biais) :</a:t>
            </a:r>
            <a:endParaRPr lang="fr-FR" sz="1400" dirty="0">
              <a:latin typeface="Yu Gothic" panose="020B0400000000000000" pitchFamily="34" charset="-128"/>
              <a:ea typeface="Yu Gothic" panose="020B0400000000000000" pitchFamily="34" charset="-128"/>
            </a:endParaRPr>
          </a:p>
          <a:p>
            <a:pPr lvl="2">
              <a:buFont typeface="Courier New" panose="02070309020205020404" pitchFamily="49" charset="0"/>
              <a:buChar char="o"/>
            </a:pPr>
            <a:r>
              <a:rPr lang="fr-FR" sz="1100" b="1" dirty="0">
                <a:latin typeface="Yu Gothic" panose="020B0400000000000000" pitchFamily="34" charset="-128"/>
                <a:ea typeface="Yu Gothic" panose="020B0400000000000000" pitchFamily="34" charset="-128"/>
              </a:rPr>
              <a:t>Tests réguliers</a:t>
            </a:r>
            <a:r>
              <a:rPr lang="fr-FR" sz="1100" dirty="0">
                <a:latin typeface="Yu Gothic" panose="020B0400000000000000" pitchFamily="34" charset="-128"/>
                <a:ea typeface="Yu Gothic" panose="020B0400000000000000" pitchFamily="34" charset="-128"/>
              </a:rPr>
              <a:t> de détection de biais (par profils types)</a:t>
            </a:r>
          </a:p>
          <a:p>
            <a:pPr lvl="2">
              <a:buFont typeface="Courier New" panose="02070309020205020404" pitchFamily="49" charset="0"/>
              <a:buChar char="o"/>
            </a:pPr>
            <a:r>
              <a:rPr lang="fr-FR" sz="1100" b="1" dirty="0">
                <a:latin typeface="Yu Gothic" panose="020B0400000000000000" pitchFamily="34" charset="-128"/>
                <a:ea typeface="Yu Gothic" panose="020B0400000000000000" pitchFamily="34" charset="-128"/>
              </a:rPr>
              <a:t>Audits de performance IA</a:t>
            </a:r>
            <a:r>
              <a:rPr lang="fr-FR" sz="1100" dirty="0">
                <a:latin typeface="Yu Gothic" panose="020B0400000000000000" pitchFamily="34" charset="-128"/>
                <a:ea typeface="Yu Gothic" panose="020B0400000000000000" pitchFamily="34" charset="-128"/>
              </a:rPr>
              <a:t> pour assurer diversité et neutralité</a:t>
            </a:r>
          </a:p>
          <a:p>
            <a:pPr lvl="2">
              <a:buFont typeface="Courier New" panose="02070309020205020404" pitchFamily="49" charset="0"/>
              <a:buChar char="o"/>
            </a:pPr>
            <a:r>
              <a:rPr lang="fr-FR" sz="1100" b="1" dirty="0">
                <a:latin typeface="Yu Gothic" panose="020B0400000000000000" pitchFamily="34" charset="-128"/>
                <a:ea typeface="Yu Gothic" panose="020B0400000000000000" pitchFamily="34" charset="-128"/>
              </a:rPr>
              <a:t>Formation continue</a:t>
            </a:r>
            <a:r>
              <a:rPr lang="fr-FR" sz="1100" dirty="0">
                <a:latin typeface="Yu Gothic" panose="020B0400000000000000" pitchFamily="34" charset="-128"/>
                <a:ea typeface="Yu Gothic" panose="020B0400000000000000" pitchFamily="34" charset="-128"/>
              </a:rPr>
              <a:t> des équipes IA à l’IA éthique (</a:t>
            </a:r>
            <a:r>
              <a:rPr lang="fr-FR" sz="1100" dirty="0" err="1">
                <a:latin typeface="Yu Gothic" panose="020B0400000000000000" pitchFamily="34" charset="-128"/>
                <a:ea typeface="Yu Gothic" panose="020B0400000000000000" pitchFamily="34" charset="-128"/>
              </a:rPr>
              <a:t>dataset</a:t>
            </a:r>
            <a:r>
              <a:rPr lang="fr-FR" sz="1100" dirty="0">
                <a:latin typeface="Yu Gothic" panose="020B0400000000000000" pitchFamily="34" charset="-128"/>
                <a:ea typeface="Yu Gothic" panose="020B0400000000000000" pitchFamily="34" charset="-128"/>
              </a:rPr>
              <a:t>, </a:t>
            </a:r>
            <a:r>
              <a:rPr lang="fr-FR" sz="1100" dirty="0" err="1">
                <a:latin typeface="Yu Gothic" panose="020B0400000000000000" pitchFamily="34" charset="-128"/>
                <a:ea typeface="Yu Gothic" panose="020B0400000000000000" pitchFamily="34" charset="-128"/>
              </a:rPr>
              <a:t>fairness</a:t>
            </a:r>
            <a:r>
              <a:rPr lang="fr-FR" sz="1100" dirty="0">
                <a:latin typeface="Yu Gothic" panose="020B0400000000000000" pitchFamily="34" charset="-128"/>
                <a:ea typeface="Yu Gothic" panose="020B0400000000000000" pitchFamily="34" charset="-128"/>
              </a:rPr>
              <a:t>, </a:t>
            </a:r>
            <a:r>
              <a:rPr lang="fr-FR" sz="1100" dirty="0" err="1">
                <a:latin typeface="Yu Gothic" panose="020B0400000000000000" pitchFamily="34" charset="-128"/>
                <a:ea typeface="Yu Gothic" panose="020B0400000000000000" pitchFamily="34" charset="-128"/>
              </a:rPr>
              <a:t>auditabilité</a:t>
            </a:r>
            <a:r>
              <a:rPr lang="fr-FR" sz="1100" dirty="0">
                <a:latin typeface="Yu Gothic" panose="020B0400000000000000" pitchFamily="34" charset="-128"/>
                <a:ea typeface="Yu Gothic" panose="020B0400000000000000" pitchFamily="34" charset="-128"/>
              </a:rPr>
              <a:t>)</a:t>
            </a:r>
          </a:p>
          <a:p>
            <a:pPr lvl="2">
              <a:buFont typeface="Courier New" panose="02070309020205020404" pitchFamily="49" charset="0"/>
              <a:buChar char="o"/>
            </a:pPr>
            <a:r>
              <a:rPr lang="fr-FR" sz="1100" b="1" dirty="0">
                <a:latin typeface="Yu Gothic" panose="020B0400000000000000" pitchFamily="34" charset="-128"/>
                <a:ea typeface="Yu Gothic" panose="020B0400000000000000" pitchFamily="34" charset="-128"/>
              </a:rPr>
              <a:t>Documentation transparente</a:t>
            </a:r>
            <a:r>
              <a:rPr lang="fr-FR" sz="1100" dirty="0">
                <a:latin typeface="Yu Gothic" panose="020B0400000000000000" pitchFamily="34" charset="-128"/>
                <a:ea typeface="Yu Gothic" panose="020B0400000000000000" pitchFamily="34" charset="-128"/>
              </a:rPr>
              <a:t> des choix algorithmiques (filtres, critères, logique)</a:t>
            </a:r>
          </a:p>
          <a:p>
            <a:endParaRPr lang="fr-FR" sz="1200" dirty="0">
              <a:latin typeface="Yu Gothic" panose="020B0400000000000000" pitchFamily="34" charset="-128"/>
              <a:ea typeface="Yu Gothic" panose="020B0400000000000000" pitchFamily="34" charset="-128"/>
            </a:endParaRPr>
          </a:p>
          <a:p>
            <a:pPr marL="0" marR="0" lvl="0" indent="0" algn="l" defTabSz="457200" rtl="0" eaLnBrk="1" fontAlgn="auto" latinLnBrk="0" hangingPunct="1">
              <a:lnSpc>
                <a:spcPct val="100000"/>
              </a:lnSpc>
              <a:spcBef>
                <a:spcPts val="1000"/>
              </a:spcBef>
              <a:spcAft>
                <a:spcPts val="0"/>
              </a:spcAft>
              <a:buClr>
                <a:srgbClr val="B01513"/>
              </a:buClr>
              <a:buSzPct val="80000"/>
              <a:buFont typeface="Wingdings 3" charset="2"/>
              <a:buNone/>
              <a:tabLst/>
              <a:defRPr/>
            </a:pPr>
            <a:endParaRPr lang="fr-FR" sz="1200" dirty="0">
              <a:latin typeface="Yu Gothic" panose="020B0400000000000000" pitchFamily="34" charset="-128"/>
              <a:ea typeface="Yu Gothic" panose="020B0400000000000000" pitchFamily="34" charset="-128"/>
            </a:endParaRPr>
          </a:p>
        </p:txBody>
      </p:sp>
      <p:sp>
        <p:nvSpPr>
          <p:cNvPr id="6" name="Espace réservé du pied de page 5">
            <a:extLst>
              <a:ext uri="{FF2B5EF4-FFF2-40B4-BE49-F238E27FC236}">
                <a16:creationId xmlns:a16="http://schemas.microsoft.com/office/drawing/2014/main" id="{FC849A43-3C06-87D4-F76E-13B029A54BC9}"/>
              </a:ext>
            </a:extLst>
          </p:cNvPr>
          <p:cNvSpPr>
            <a:spLocks noGrp="1"/>
          </p:cNvSpPr>
          <p:nvPr>
            <p:ph type="ftr" sz="quarter" idx="11"/>
          </p:nvPr>
        </p:nvSpPr>
        <p:spPr>
          <a:xfrm>
            <a:off x="11609881" y="6498386"/>
            <a:ext cx="520759" cy="310896"/>
          </a:xfrm>
        </p:spPr>
        <p:txBody>
          <a:bodyPr/>
          <a:lstStyle/>
          <a:p>
            <a:r>
              <a:rPr lang="en-US" sz="2000" dirty="0"/>
              <a:t>18</a:t>
            </a:r>
          </a:p>
        </p:txBody>
      </p:sp>
    </p:spTree>
    <p:extLst>
      <p:ext uri="{BB962C8B-B14F-4D97-AF65-F5344CB8AC3E}">
        <p14:creationId xmlns:p14="http://schemas.microsoft.com/office/powerpoint/2010/main" val="215691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603A7-285F-4CA0-ADCC-CD705BE0FD6D}"/>
              </a:ext>
            </a:extLst>
          </p:cNvPr>
          <p:cNvSpPr>
            <a:spLocks noGrp="1"/>
          </p:cNvSpPr>
          <p:nvPr>
            <p:ph type="title"/>
          </p:nvPr>
        </p:nvSpPr>
        <p:spPr>
          <a:xfrm>
            <a:off x="0" y="0"/>
            <a:ext cx="12192000" cy="748703"/>
          </a:xfrm>
          <a:solidFill>
            <a:schemeClr val="tx2"/>
          </a:solidFill>
        </p:spPr>
        <p:txBody>
          <a:bodyPr/>
          <a:lstStyle/>
          <a:p>
            <a:r>
              <a:rPr lang="fr-FR" sz="3600" b="1" dirty="0">
                <a:solidFill>
                  <a:schemeClr val="accent4"/>
                </a:solidFill>
                <a:latin typeface="Arial" panose="020B0604020202020204" pitchFamily="34" charset="0"/>
                <a:cs typeface="Arial" panose="020B0604020202020204" pitchFamily="34" charset="0"/>
              </a:rPr>
              <a:t>	</a:t>
            </a:r>
            <a:r>
              <a:rPr lang="fr-FR" sz="3600" b="1" dirty="0">
                <a:solidFill>
                  <a:schemeClr val="accent4"/>
                </a:solidFill>
                <a:latin typeface="Yu Gothic" panose="020B0400000000000000" pitchFamily="34" charset="-128"/>
                <a:ea typeface="Yu Gothic" panose="020B0400000000000000" pitchFamily="34" charset="-128"/>
                <a:cs typeface="Calibri" panose="020F0502020204030204" pitchFamily="34" charset="0"/>
              </a:rPr>
              <a:t>Problématique</a:t>
            </a:r>
            <a:endParaRPr lang="fr-FR" dirty="0">
              <a:solidFill>
                <a:schemeClr val="accent4"/>
              </a:solidFill>
              <a:latin typeface="Yu Gothic" panose="020B0400000000000000" pitchFamily="34" charset="-128"/>
              <a:ea typeface="Yu Gothic" panose="020B0400000000000000" pitchFamily="34" charset="-128"/>
              <a:cs typeface="Calibri" panose="020F0502020204030204" pitchFamily="34" charset="0"/>
            </a:endParaRPr>
          </a:p>
        </p:txBody>
      </p:sp>
      <p:sp>
        <p:nvSpPr>
          <p:cNvPr id="3" name="Espace réservé du contenu 2">
            <a:extLst>
              <a:ext uri="{FF2B5EF4-FFF2-40B4-BE49-F238E27FC236}">
                <a16:creationId xmlns:a16="http://schemas.microsoft.com/office/drawing/2014/main" id="{B81807B2-39F1-8FBF-538D-2C1414F65649}"/>
              </a:ext>
            </a:extLst>
          </p:cNvPr>
          <p:cNvSpPr>
            <a:spLocks noGrp="1"/>
          </p:cNvSpPr>
          <p:nvPr>
            <p:ph idx="1"/>
          </p:nvPr>
        </p:nvSpPr>
        <p:spPr>
          <a:xfrm>
            <a:off x="0" y="748703"/>
            <a:ext cx="12192000" cy="6109297"/>
          </a:xfrm>
          <a:solidFill>
            <a:schemeClr val="bg1"/>
          </a:solidFill>
        </p:spPr>
        <p:txBody>
          <a:bodyPr/>
          <a:lstStyle/>
          <a:p>
            <a:pPr marL="0" indent="0">
              <a:buNone/>
            </a:pPr>
            <a:endParaRPr lang="fr-FR" dirty="0">
              <a:latin typeface="Yu Gothic" panose="020B0400000000000000" pitchFamily="34" charset="-128"/>
              <a:ea typeface="Yu Gothic" panose="020B0400000000000000" pitchFamily="34" charset="-128"/>
            </a:endParaRPr>
          </a:p>
          <a:p>
            <a:pPr marL="0" indent="0">
              <a:buClrTx/>
              <a:buSzPct val="100000"/>
              <a:buNone/>
            </a:pPr>
            <a:r>
              <a:rPr lang="fr-FR" sz="2800" b="1" dirty="0">
                <a:solidFill>
                  <a:schemeClr val="accent4"/>
                </a:solidFill>
                <a:latin typeface="Yu Gothic" panose="020B0400000000000000" pitchFamily="34" charset="-128"/>
                <a:ea typeface="Yu Gothic" panose="020B0400000000000000" pitchFamily="34" charset="-128"/>
                <a:cs typeface="Calibri" panose="020F0502020204030204" pitchFamily="34" charset="0"/>
              </a:rPr>
              <a:t>	</a:t>
            </a:r>
            <a:r>
              <a:rPr kumimoji="0" lang="fr-FR" sz="20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kumimoji="0" lang="fr-FR" sz="2000" b="1"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Contexte : </a:t>
            </a:r>
            <a:r>
              <a:rPr lang="fr-FR" b="1" dirty="0">
                <a:latin typeface="Yu Gothic" panose="020B0400000000000000" pitchFamily="34" charset="-128"/>
                <a:ea typeface="Yu Gothic" panose="020B0400000000000000" pitchFamily="34" charset="-128"/>
              </a:rPr>
              <a:t>Fashion-Insta</a:t>
            </a:r>
            <a:r>
              <a:rPr lang="fr-FR" dirty="0">
                <a:latin typeface="Yu Gothic" panose="020B0400000000000000" pitchFamily="34" charset="-128"/>
                <a:ea typeface="Yu Gothic" panose="020B0400000000000000" pitchFamily="34" charset="-128"/>
              </a:rPr>
              <a:t> est une </a:t>
            </a:r>
            <a:r>
              <a:rPr lang="fr-FR" b="1" dirty="0">
                <a:latin typeface="Yu Gothic" panose="020B0400000000000000" pitchFamily="34" charset="-128"/>
                <a:ea typeface="Yu Gothic" panose="020B0400000000000000" pitchFamily="34" charset="-128"/>
              </a:rPr>
              <a:t>entreprise du monde de la mode</a:t>
            </a:r>
            <a:r>
              <a:rPr lang="fr-FR" dirty="0">
                <a:latin typeface="Yu Gothic" panose="020B0400000000000000" pitchFamily="34" charset="-128"/>
                <a:ea typeface="Yu Gothic" panose="020B0400000000000000" pitchFamily="34" charset="-128"/>
              </a:rPr>
              <a:t> qui commercialise des articles vestimentaires. Elle dispose d’un réseau de magasins physiques, mais également d’un site e-commerce qui lui permet de commercialiser ses produits selon ces deux canaux. Pour se différencier et offrir une expérience client améliorée, l'entreprise a identifié le potentiel d’une application mobile basée sur l’intelligence artificielle</a:t>
            </a:r>
            <a:r>
              <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a:t>
            </a:r>
          </a:p>
          <a:p>
            <a:pPr marL="0" indent="0">
              <a:buNone/>
            </a:pPr>
            <a:endParaRPr lang="fr-FR" sz="20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endParaRPr>
          </a:p>
          <a:p>
            <a:pPr marL="0" indent="0">
              <a:buNone/>
            </a:pPr>
            <a:r>
              <a:rPr kumimoji="0" lang="fr-FR" sz="2000" b="1" kern="1200" cap="none" spc="0" normalizeH="0" noProof="0" dirty="0">
                <a:ln>
                  <a:noFill/>
                </a:ln>
                <a:solidFill>
                  <a:srgbClr val="000000"/>
                </a:solidFill>
                <a:effectLst/>
                <a:uLnTx/>
                <a:uFillTx/>
                <a:latin typeface="Yu Gothic" panose="020B0400000000000000" pitchFamily="34" charset="-128"/>
                <a:ea typeface="Yu Gothic" panose="020B0400000000000000" pitchFamily="34" charset="-128"/>
                <a:cs typeface="Calibri" panose="020F0502020204030204" pitchFamily="34" charset="0"/>
              </a:rPr>
              <a:t>	</a:t>
            </a:r>
            <a:r>
              <a:rPr kumimoji="0" lang="fr-FR" sz="20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sz="2000" b="1"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rPr>
              <a:t>Objectifs de la mission : </a:t>
            </a:r>
            <a:r>
              <a:rPr lang="fr-FR" dirty="0">
                <a:latin typeface="Yu Gothic" panose="020B0400000000000000" pitchFamily="34" charset="-128"/>
                <a:ea typeface="Yu Gothic" panose="020B0400000000000000" pitchFamily="34" charset="-128"/>
              </a:rPr>
              <a:t>Développer une application qui permettra aux utilisateurs de se prendre en photo avec leurs habits favoris et d’obtenir en retour des recommandations d’articles du même style vestimentaire.</a:t>
            </a:r>
          </a:p>
          <a:p>
            <a:pPr marL="0" indent="0">
              <a:buNone/>
            </a:pPr>
            <a:endParaRPr lang="fr-FR" dirty="0">
              <a:latin typeface="Yu Gothic" panose="020B0400000000000000" pitchFamily="34" charset="-128"/>
              <a:ea typeface="Yu Gothic" panose="020B0400000000000000" pitchFamily="34" charset="-128"/>
            </a:endParaRPr>
          </a:p>
          <a:p>
            <a:pPr marL="0" indent="0">
              <a:buNone/>
            </a:pPr>
            <a:r>
              <a:rPr lang="fr-FR" b="1" dirty="0">
                <a:latin typeface="Yu Gothic" panose="020B0400000000000000" pitchFamily="34" charset="-128"/>
                <a:ea typeface="Yu Gothic" panose="020B0400000000000000" pitchFamily="34" charset="-128"/>
              </a:rPr>
              <a:t>	</a:t>
            </a:r>
            <a:r>
              <a:rPr lang="fr-FR" dirty="0">
                <a:solidFill>
                  <a:prstClr val="black">
                    <a:lumMod val="75000"/>
                    <a:lumOff val="25000"/>
                  </a:prstClr>
                </a:solidFill>
                <a:latin typeface="Yu Gothic" panose="020B0400000000000000" pitchFamily="34" charset="-128"/>
                <a:ea typeface="Yu Gothic" panose="020B0400000000000000" pitchFamily="34" charset="-128"/>
              </a:rPr>
              <a:t> ❑ </a:t>
            </a:r>
            <a:r>
              <a:rPr lang="fr-FR" b="1" dirty="0">
                <a:latin typeface="Yu Gothic" panose="020B0400000000000000" pitchFamily="34" charset="-128"/>
                <a:ea typeface="Yu Gothic" panose="020B0400000000000000" pitchFamily="34" charset="-128"/>
              </a:rPr>
              <a:t>Technologie : </a:t>
            </a:r>
            <a:r>
              <a:rPr lang="fr-FR" dirty="0">
                <a:latin typeface="Yu Gothic" panose="020B0400000000000000" pitchFamily="34" charset="-128"/>
                <a:ea typeface="Yu Gothic" panose="020B0400000000000000" pitchFamily="34" charset="-128"/>
              </a:rPr>
              <a:t>Ce projet sera développé en collaboration avec </a:t>
            </a:r>
            <a:r>
              <a:rPr lang="fr-FR" b="1" dirty="0">
                <a:latin typeface="Yu Gothic" panose="020B0400000000000000" pitchFamily="34" charset="-128"/>
                <a:ea typeface="Yu Gothic" panose="020B0400000000000000" pitchFamily="34" charset="-128"/>
              </a:rPr>
              <a:t>Microsoft Azure </a:t>
            </a:r>
            <a:r>
              <a:rPr lang="fr-FR" dirty="0">
                <a:latin typeface="Yu Gothic" panose="020B0400000000000000" pitchFamily="34" charset="-128"/>
                <a:ea typeface="Yu Gothic" panose="020B0400000000000000" pitchFamily="34" charset="-128"/>
              </a:rPr>
              <a:t>pour les besoins en infrastructure cloud et en outils IA.</a:t>
            </a:r>
          </a:p>
        </p:txBody>
      </p:sp>
      <p:sp>
        <p:nvSpPr>
          <p:cNvPr id="7" name="Espace réservé du pied de page 6">
            <a:extLst>
              <a:ext uri="{FF2B5EF4-FFF2-40B4-BE49-F238E27FC236}">
                <a16:creationId xmlns:a16="http://schemas.microsoft.com/office/drawing/2014/main" id="{2B5266CB-1534-3E23-79DD-244952D94660}"/>
              </a:ext>
            </a:extLst>
          </p:cNvPr>
          <p:cNvSpPr>
            <a:spLocks noGrp="1"/>
          </p:cNvSpPr>
          <p:nvPr>
            <p:ph type="ftr" sz="quarter" idx="11"/>
          </p:nvPr>
        </p:nvSpPr>
        <p:spPr>
          <a:xfrm>
            <a:off x="11452484" y="6288374"/>
            <a:ext cx="644577" cy="414178"/>
          </a:xfrm>
        </p:spPr>
        <p:txBody>
          <a:bodyPr/>
          <a:lstStyle/>
          <a:p>
            <a:r>
              <a:rPr lang="en-US" sz="2000" dirty="0"/>
              <a:t>1</a:t>
            </a:r>
          </a:p>
        </p:txBody>
      </p:sp>
    </p:spTree>
    <p:extLst>
      <p:ext uri="{BB962C8B-B14F-4D97-AF65-F5344CB8AC3E}">
        <p14:creationId xmlns:p14="http://schemas.microsoft.com/office/powerpoint/2010/main" val="1473108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8597B-734B-A26F-389A-4607EF34BD3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634D264-8B2E-738C-46F7-0380D110DF4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4399BC5-018F-ADB9-1464-FFC45BE6082E}"/>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a:p>
            <a:endParaRPr lang="fr-FR" dirty="0"/>
          </a:p>
        </p:txBody>
      </p:sp>
      <p:sp>
        <p:nvSpPr>
          <p:cNvPr id="5" name="Espace réservé du pied de page 4">
            <a:extLst>
              <a:ext uri="{FF2B5EF4-FFF2-40B4-BE49-F238E27FC236}">
                <a16:creationId xmlns:a16="http://schemas.microsoft.com/office/drawing/2014/main" id="{4DC982CA-61B7-B74B-FFFE-A000705D8A6D}"/>
              </a:ext>
            </a:extLst>
          </p:cNvPr>
          <p:cNvSpPr>
            <a:spLocks noGrp="1"/>
          </p:cNvSpPr>
          <p:nvPr>
            <p:ph type="ftr" sz="quarter" idx="11"/>
          </p:nvPr>
        </p:nvSpPr>
        <p:spPr>
          <a:xfrm>
            <a:off x="11482465" y="6460761"/>
            <a:ext cx="618193" cy="310896"/>
          </a:xfrm>
        </p:spPr>
        <p:txBody>
          <a:bodyPr/>
          <a:lstStyle/>
          <a:p>
            <a:r>
              <a:rPr lang="en-US" sz="2000" dirty="0"/>
              <a:t>19</a:t>
            </a:r>
          </a:p>
        </p:txBody>
      </p:sp>
      <p:graphicFrame>
        <p:nvGraphicFramePr>
          <p:cNvPr id="6" name="Diagramme 5">
            <a:extLst>
              <a:ext uri="{FF2B5EF4-FFF2-40B4-BE49-F238E27FC236}">
                <a16:creationId xmlns:a16="http://schemas.microsoft.com/office/drawing/2014/main" id="{379F4E37-A2CC-9B8F-A767-135F688264ED}"/>
              </a:ext>
            </a:extLst>
          </p:cNvPr>
          <p:cNvGraphicFramePr/>
          <p:nvPr>
            <p:extLst>
              <p:ext uri="{D42A27DB-BD31-4B8C-83A1-F6EECF244321}">
                <p14:modId xmlns:p14="http://schemas.microsoft.com/office/powerpoint/2010/main" val="3536445480"/>
              </p:ext>
            </p:extLst>
          </p:nvPr>
        </p:nvGraphicFramePr>
        <p:xfrm>
          <a:off x="3437962" y="1182323"/>
          <a:ext cx="7200275" cy="493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958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66F733-28D2-9D03-58F8-99C4CE29C29F}"/>
              </a:ext>
            </a:extLst>
          </p:cNvPr>
          <p:cNvSpPr>
            <a:spLocks noGrp="1"/>
          </p:cNvSpPr>
          <p:nvPr>
            <p:ph type="title"/>
          </p:nvPr>
        </p:nvSpPr>
        <p:spPr>
          <a:xfrm>
            <a:off x="0" y="1"/>
            <a:ext cx="12192000" cy="441857"/>
          </a:xfrm>
          <a:solidFill>
            <a:schemeClr val="tx2"/>
          </a:solidFill>
        </p:spPr>
        <p:txBody>
          <a:bodyPr/>
          <a:lstStyle/>
          <a:p>
            <a:r>
              <a:rPr lang="fr-FR" sz="2800" b="1" dirty="0">
                <a:solidFill>
                  <a:schemeClr val="accent4"/>
                </a:solidFill>
                <a:latin typeface="Yu Gothic" panose="020B0400000000000000" pitchFamily="34" charset="-128"/>
                <a:ea typeface="Yu Gothic" panose="020B0400000000000000" pitchFamily="34" charset="-128"/>
              </a:rPr>
              <a:t>Identification et évaluation des risques avec plan d’action</a:t>
            </a:r>
          </a:p>
        </p:txBody>
      </p:sp>
      <p:sp>
        <p:nvSpPr>
          <p:cNvPr id="3" name="Espace réservé du contenu 2">
            <a:extLst>
              <a:ext uri="{FF2B5EF4-FFF2-40B4-BE49-F238E27FC236}">
                <a16:creationId xmlns:a16="http://schemas.microsoft.com/office/drawing/2014/main" id="{7175E71E-216A-A724-FD25-F672BB1983DA}"/>
              </a:ext>
            </a:extLst>
          </p:cNvPr>
          <p:cNvSpPr>
            <a:spLocks noGrp="1"/>
          </p:cNvSpPr>
          <p:nvPr>
            <p:ph idx="1"/>
          </p:nvPr>
        </p:nvSpPr>
        <p:spPr>
          <a:xfrm>
            <a:off x="0" y="441858"/>
            <a:ext cx="12192000" cy="6416142"/>
          </a:xfrm>
          <a:solidFill>
            <a:schemeClr val="bg1"/>
          </a:solidFill>
        </p:spPr>
        <p:txBody>
          <a:bodyPr>
            <a:normAutofit/>
          </a:bodyPr>
          <a:lstStyle/>
          <a:p>
            <a:pPr marL="0" indent="0">
              <a:lnSpc>
                <a:spcPct val="150000"/>
              </a:lnSpc>
              <a:buNone/>
            </a:pPr>
            <a:r>
              <a:rPr lang="fr-FR" sz="1400" b="1" dirty="0">
                <a:solidFill>
                  <a:prstClr val="black">
                    <a:lumMod val="75000"/>
                    <a:lumOff val="25000"/>
                  </a:prstClr>
                </a:solidFill>
                <a:latin typeface="Yu Gothic" panose="020B0400000000000000" pitchFamily="34" charset="-128"/>
                <a:ea typeface="Yu Gothic" panose="020B0400000000000000" pitchFamily="34" charset="-128"/>
              </a:rPr>
              <a:t>❑ </a:t>
            </a:r>
            <a:r>
              <a:rPr lang="fr-FR" sz="1400" b="1" dirty="0">
                <a:latin typeface="Yu Gothic" panose="020B0400000000000000" pitchFamily="34" charset="-128"/>
                <a:ea typeface="Yu Gothic" panose="020B0400000000000000" pitchFamily="34" charset="-128"/>
              </a:rPr>
              <a:t>Ici, nous présentons les principaux risques associés au projet et les actions préventives ou correctives à mettre en place.</a:t>
            </a:r>
          </a:p>
          <a:p>
            <a:pPr marL="0" indent="0">
              <a:lnSpc>
                <a:spcPct val="150000"/>
              </a:lnSpc>
              <a:buNone/>
            </a:pPr>
            <a:endParaRPr lang="fr-FR" sz="1600" dirty="0">
              <a:latin typeface="Yu Gothic" panose="020B0400000000000000" pitchFamily="34" charset="-128"/>
              <a:ea typeface="Yu Gothic" panose="020B0400000000000000" pitchFamily="34" charset="-128"/>
            </a:endParaRPr>
          </a:p>
          <a:p>
            <a:pPr marL="0" indent="0">
              <a:lnSpc>
                <a:spcPct val="150000"/>
              </a:lnSpc>
              <a:buNone/>
            </a:pPr>
            <a:endParaRPr lang="fr-FR" sz="1600" dirty="0">
              <a:latin typeface="Yu Gothic" panose="020B0400000000000000" pitchFamily="34" charset="-128"/>
              <a:ea typeface="Yu Gothic" panose="020B0400000000000000" pitchFamily="34" charset="-128"/>
            </a:endParaRPr>
          </a:p>
          <a:p>
            <a:pPr marL="0" indent="0">
              <a:lnSpc>
                <a:spcPct val="150000"/>
              </a:lnSpc>
              <a:buNone/>
            </a:pPr>
            <a:endParaRPr lang="fr-FR" sz="1600" dirty="0">
              <a:latin typeface="Yu Gothic" panose="020B0400000000000000" pitchFamily="34" charset="-128"/>
              <a:ea typeface="Yu Gothic" panose="020B0400000000000000" pitchFamily="34" charset="-128"/>
            </a:endParaRPr>
          </a:p>
          <a:p>
            <a:pPr marL="0" indent="0">
              <a:lnSpc>
                <a:spcPct val="150000"/>
              </a:lnSpc>
              <a:buNone/>
            </a:pPr>
            <a:endParaRPr lang="fr-FR" sz="1600" dirty="0">
              <a:latin typeface="Yu Gothic" panose="020B0400000000000000" pitchFamily="34" charset="-128"/>
              <a:ea typeface="Yu Gothic" panose="020B0400000000000000" pitchFamily="34" charset="-128"/>
            </a:endParaRPr>
          </a:p>
          <a:p>
            <a:pPr marL="0" indent="0">
              <a:lnSpc>
                <a:spcPct val="150000"/>
              </a:lnSpc>
              <a:buNone/>
            </a:pPr>
            <a:endParaRPr lang="fr-FR" sz="1600" dirty="0">
              <a:latin typeface="Yu Gothic" panose="020B0400000000000000" pitchFamily="34" charset="-128"/>
              <a:ea typeface="Yu Gothic" panose="020B0400000000000000" pitchFamily="34" charset="-128"/>
            </a:endParaRPr>
          </a:p>
          <a:p>
            <a:pPr marL="0" indent="0">
              <a:lnSpc>
                <a:spcPct val="150000"/>
              </a:lnSpc>
              <a:buNone/>
            </a:pPr>
            <a:endParaRPr lang="fr-FR" sz="1600" dirty="0">
              <a:latin typeface="Yu Gothic" panose="020B0400000000000000" pitchFamily="34" charset="-128"/>
              <a:ea typeface="Yu Gothic" panose="020B0400000000000000" pitchFamily="34" charset="-128"/>
            </a:endParaRPr>
          </a:p>
          <a:p>
            <a:pPr marL="0" indent="0">
              <a:lnSpc>
                <a:spcPct val="150000"/>
              </a:lnSpc>
              <a:buNone/>
            </a:pPr>
            <a:endParaRPr lang="fr-FR" sz="1600" dirty="0">
              <a:latin typeface="Yu Gothic" panose="020B0400000000000000" pitchFamily="34" charset="-128"/>
              <a:ea typeface="Yu Gothic" panose="020B0400000000000000" pitchFamily="34" charset="-128"/>
            </a:endParaRPr>
          </a:p>
          <a:p>
            <a:pPr marL="0" indent="0">
              <a:lnSpc>
                <a:spcPct val="150000"/>
              </a:lnSpc>
              <a:buNone/>
            </a:pPr>
            <a:endParaRPr lang="fr-FR" sz="1600" dirty="0">
              <a:latin typeface="Yu Gothic" panose="020B0400000000000000" pitchFamily="34" charset="-128"/>
              <a:ea typeface="Yu Gothic" panose="020B0400000000000000" pitchFamily="34" charset="-128"/>
            </a:endParaRPr>
          </a:p>
          <a:p>
            <a:endParaRPr lang="fr-FR" sz="1200" dirty="0"/>
          </a:p>
          <a:p>
            <a:pPr marL="0" indent="0">
              <a:buNone/>
            </a:pPr>
            <a:r>
              <a:rPr lang="fr-FR" dirty="0"/>
              <a:t>										</a:t>
            </a:r>
          </a:p>
        </p:txBody>
      </p:sp>
      <p:sp>
        <p:nvSpPr>
          <p:cNvPr id="10" name="Espace réservé du pied de page 9">
            <a:extLst>
              <a:ext uri="{FF2B5EF4-FFF2-40B4-BE49-F238E27FC236}">
                <a16:creationId xmlns:a16="http://schemas.microsoft.com/office/drawing/2014/main" id="{F3C18D2C-27F4-4A4C-61D7-3AE9DF761318}"/>
              </a:ext>
            </a:extLst>
          </p:cNvPr>
          <p:cNvSpPr>
            <a:spLocks noGrp="1"/>
          </p:cNvSpPr>
          <p:nvPr>
            <p:ph type="ftr" sz="quarter" idx="11"/>
          </p:nvPr>
        </p:nvSpPr>
        <p:spPr>
          <a:xfrm>
            <a:off x="11472473" y="6464658"/>
            <a:ext cx="632084" cy="310896"/>
          </a:xfrm>
        </p:spPr>
        <p:txBody>
          <a:bodyPr/>
          <a:lstStyle/>
          <a:p>
            <a:r>
              <a:rPr lang="en-US" sz="2000" dirty="0"/>
              <a:t>20</a:t>
            </a:r>
          </a:p>
        </p:txBody>
      </p:sp>
      <p:pic>
        <p:nvPicPr>
          <p:cNvPr id="6" name="Image 5">
            <a:extLst>
              <a:ext uri="{FF2B5EF4-FFF2-40B4-BE49-F238E27FC236}">
                <a16:creationId xmlns:a16="http://schemas.microsoft.com/office/drawing/2014/main" id="{AC81CBD3-EDA3-38C9-467F-6655C04D216C}"/>
              </a:ext>
            </a:extLst>
          </p:cNvPr>
          <p:cNvPicPr>
            <a:picLocks noChangeAspect="1"/>
          </p:cNvPicPr>
          <p:nvPr/>
        </p:nvPicPr>
        <p:blipFill>
          <a:blip r:embed="rId3"/>
          <a:stretch>
            <a:fillRect/>
          </a:stretch>
        </p:blipFill>
        <p:spPr>
          <a:xfrm>
            <a:off x="490953" y="834620"/>
            <a:ext cx="11193729" cy="4209922"/>
          </a:xfrm>
          <a:prstGeom prst="rect">
            <a:avLst/>
          </a:prstGeom>
        </p:spPr>
      </p:pic>
      <p:sp>
        <p:nvSpPr>
          <p:cNvPr id="8" name="Rectangle : coins arrondis 7">
            <a:extLst>
              <a:ext uri="{FF2B5EF4-FFF2-40B4-BE49-F238E27FC236}">
                <a16:creationId xmlns:a16="http://schemas.microsoft.com/office/drawing/2014/main" id="{F2F39187-2BF7-9CF7-2521-A396A9044225}"/>
              </a:ext>
            </a:extLst>
          </p:cNvPr>
          <p:cNvSpPr/>
          <p:nvPr/>
        </p:nvSpPr>
        <p:spPr>
          <a:xfrm>
            <a:off x="392762" y="5173417"/>
            <a:ext cx="6775151" cy="1602136"/>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b="1" u="sng" dirty="0">
                <a:solidFill>
                  <a:srgbClr val="FF0000"/>
                </a:solidFill>
              </a:rPr>
              <a:t>Risques identifiés</a:t>
            </a:r>
            <a:endParaRPr lang="fr-FR" sz="1000" u="sng" dirty="0">
              <a:solidFill>
                <a:srgbClr val="FF0000"/>
              </a:solidFill>
            </a:endParaRPr>
          </a:p>
          <a:p>
            <a:r>
              <a:rPr lang="fr-FR" sz="1000" b="1" dirty="0">
                <a:solidFill>
                  <a:schemeClr val="tx1"/>
                </a:solidFill>
              </a:rPr>
              <a:t>Non-conformité RGPD : </a:t>
            </a:r>
            <a:r>
              <a:rPr lang="fr-FR" sz="1000" dirty="0">
                <a:solidFill>
                  <a:schemeClr val="tx1"/>
                </a:solidFill>
              </a:rPr>
              <a:t>Risque de fuite de données personnelles, pouvant entraîner des amendes et une perte de confiance des utilisateurs.</a:t>
            </a:r>
          </a:p>
          <a:p>
            <a:r>
              <a:rPr lang="fr-FR" sz="1000" b="1" dirty="0">
                <a:solidFill>
                  <a:schemeClr val="tx1"/>
                </a:solidFill>
              </a:rPr>
              <a:t>Biais dans l'algorithme de recommandation : </a:t>
            </a:r>
            <a:r>
              <a:rPr lang="fr-FR" sz="1000" dirty="0">
                <a:solidFill>
                  <a:schemeClr val="tx1"/>
                </a:solidFill>
              </a:rPr>
              <a:t>Risque de recommandations non inclusives ou biaisées.</a:t>
            </a:r>
          </a:p>
          <a:p>
            <a:r>
              <a:rPr lang="fr-FR" sz="1000" b="1" dirty="0">
                <a:solidFill>
                  <a:schemeClr val="tx1"/>
                </a:solidFill>
              </a:rPr>
              <a:t>Défaillance technique : </a:t>
            </a:r>
            <a:r>
              <a:rPr lang="fr-FR" sz="1000" dirty="0">
                <a:solidFill>
                  <a:schemeClr val="tx1"/>
                </a:solidFill>
              </a:rPr>
              <a:t>Risque d’interruption des services en cas de surcharge ou de défaillance des serveurs.</a:t>
            </a:r>
          </a:p>
          <a:p>
            <a:r>
              <a:rPr lang="fr-FR" sz="1000" b="1" dirty="0">
                <a:solidFill>
                  <a:schemeClr val="tx1"/>
                </a:solidFill>
              </a:rPr>
              <a:t>Dépassement de budget : </a:t>
            </a:r>
            <a:r>
              <a:rPr lang="fr-FR" sz="1000" dirty="0">
                <a:solidFill>
                  <a:schemeClr val="tx1"/>
                </a:solidFill>
              </a:rPr>
              <a:t>Risque d'augmentation des coûts d'infrastructure ou de développement.</a:t>
            </a:r>
          </a:p>
          <a:p>
            <a:r>
              <a:rPr lang="fr-FR" sz="1000" b="1" dirty="0">
                <a:solidFill>
                  <a:schemeClr val="tx1"/>
                </a:solidFill>
              </a:rPr>
              <a:t>Non-adoption par les utilisateurs : </a:t>
            </a:r>
            <a:r>
              <a:rPr lang="fr-FR" sz="1000" dirty="0">
                <a:solidFill>
                  <a:schemeClr val="tx1"/>
                </a:solidFill>
              </a:rPr>
              <a:t>Faible adoption de l'application par la clientèle.</a:t>
            </a:r>
          </a:p>
        </p:txBody>
      </p:sp>
      <p:sp>
        <p:nvSpPr>
          <p:cNvPr id="11" name="Rectangle : coins arrondis 10">
            <a:extLst>
              <a:ext uri="{FF2B5EF4-FFF2-40B4-BE49-F238E27FC236}">
                <a16:creationId xmlns:a16="http://schemas.microsoft.com/office/drawing/2014/main" id="{5284FD5B-1594-21FB-9DB6-7D1BA964252D}"/>
              </a:ext>
            </a:extLst>
          </p:cNvPr>
          <p:cNvSpPr/>
          <p:nvPr/>
        </p:nvSpPr>
        <p:spPr>
          <a:xfrm>
            <a:off x="7345885" y="5173416"/>
            <a:ext cx="4126588" cy="160213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b="1" u="sng" dirty="0">
                <a:solidFill>
                  <a:srgbClr val="FF0000"/>
                </a:solidFill>
              </a:rPr>
              <a:t>Plans d’action pour mitigation</a:t>
            </a:r>
            <a:endParaRPr lang="fr-FR" sz="1000" u="sng" dirty="0">
              <a:solidFill>
                <a:srgbClr val="FF0000"/>
              </a:solidFill>
            </a:endParaRPr>
          </a:p>
          <a:p>
            <a:r>
              <a:rPr lang="fr-FR" sz="1000" b="1" dirty="0">
                <a:solidFill>
                  <a:schemeClr val="tx1"/>
                </a:solidFill>
              </a:rPr>
              <a:t>RGPD : </a:t>
            </a:r>
            <a:r>
              <a:rPr lang="fr-FR" sz="1000" dirty="0">
                <a:solidFill>
                  <a:schemeClr val="tx1"/>
                </a:solidFill>
              </a:rPr>
              <a:t>Mise en place d'audits réguliers et chiffrement des données.</a:t>
            </a:r>
          </a:p>
          <a:p>
            <a:r>
              <a:rPr lang="fr-FR" sz="1000" b="1" dirty="0">
                <a:solidFill>
                  <a:schemeClr val="tx1"/>
                </a:solidFill>
              </a:rPr>
              <a:t>Biais IA : </a:t>
            </a:r>
            <a:r>
              <a:rPr lang="fr-FR" sz="1000" dirty="0">
                <a:solidFill>
                  <a:schemeClr val="tx1"/>
                </a:solidFill>
              </a:rPr>
              <a:t>Ajustement continu des algorithmes et révision des données de formation.</a:t>
            </a:r>
          </a:p>
          <a:p>
            <a:r>
              <a:rPr lang="fr-FR" sz="1000" b="1" dirty="0">
                <a:solidFill>
                  <a:schemeClr val="tx1"/>
                </a:solidFill>
              </a:rPr>
              <a:t>Défaillance technique : </a:t>
            </a:r>
            <a:r>
              <a:rPr lang="fr-FR" sz="1000" dirty="0">
                <a:solidFill>
                  <a:schemeClr val="tx1"/>
                </a:solidFill>
              </a:rPr>
              <a:t>Redondance des serveurs et surveillance proactive.</a:t>
            </a:r>
            <a:r>
              <a:rPr lang="fr-FR" sz="1000" dirty="0"/>
              <a:t>	</a:t>
            </a:r>
          </a:p>
        </p:txBody>
      </p:sp>
    </p:spTree>
    <p:extLst>
      <p:ext uri="{BB962C8B-B14F-4D97-AF65-F5344CB8AC3E}">
        <p14:creationId xmlns:p14="http://schemas.microsoft.com/office/powerpoint/2010/main" val="202203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4291F-BD28-AFB5-0179-BC2BD812769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F85A80D-D762-A26A-819B-7CD6BC3F049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81D1B73-D724-530D-C3F1-6767F4B86C01}"/>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a:p>
            <a:endParaRPr lang="fr-FR" dirty="0"/>
          </a:p>
        </p:txBody>
      </p:sp>
      <p:sp>
        <p:nvSpPr>
          <p:cNvPr id="5" name="Espace réservé du pied de page 4">
            <a:extLst>
              <a:ext uri="{FF2B5EF4-FFF2-40B4-BE49-F238E27FC236}">
                <a16:creationId xmlns:a16="http://schemas.microsoft.com/office/drawing/2014/main" id="{6A524206-E05B-450F-9020-3E31BB0528F6}"/>
              </a:ext>
            </a:extLst>
          </p:cNvPr>
          <p:cNvSpPr>
            <a:spLocks noGrp="1"/>
          </p:cNvSpPr>
          <p:nvPr>
            <p:ph type="ftr" sz="quarter" idx="11"/>
          </p:nvPr>
        </p:nvSpPr>
        <p:spPr>
          <a:xfrm>
            <a:off x="11482465" y="6460761"/>
            <a:ext cx="618193" cy="310896"/>
          </a:xfrm>
        </p:spPr>
        <p:txBody>
          <a:bodyPr/>
          <a:lstStyle/>
          <a:p>
            <a:r>
              <a:rPr lang="en-US" sz="2000" dirty="0"/>
              <a:t>21</a:t>
            </a:r>
          </a:p>
        </p:txBody>
      </p:sp>
      <p:graphicFrame>
        <p:nvGraphicFramePr>
          <p:cNvPr id="6" name="Diagramme 5">
            <a:extLst>
              <a:ext uri="{FF2B5EF4-FFF2-40B4-BE49-F238E27FC236}">
                <a16:creationId xmlns:a16="http://schemas.microsoft.com/office/drawing/2014/main" id="{9CA5BE44-C6B6-7C0E-6C5A-88196961FC55}"/>
              </a:ext>
            </a:extLst>
          </p:cNvPr>
          <p:cNvGraphicFramePr/>
          <p:nvPr>
            <p:extLst>
              <p:ext uri="{D42A27DB-BD31-4B8C-83A1-F6EECF244321}">
                <p14:modId xmlns:p14="http://schemas.microsoft.com/office/powerpoint/2010/main" val="1106966218"/>
              </p:ext>
            </p:extLst>
          </p:nvPr>
        </p:nvGraphicFramePr>
        <p:xfrm>
          <a:off x="3437962" y="1182323"/>
          <a:ext cx="7200275" cy="493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42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5A279-6542-4EF9-6E4D-F79F5F45D123}"/>
              </a:ext>
            </a:extLst>
          </p:cNvPr>
          <p:cNvSpPr>
            <a:spLocks noGrp="1"/>
          </p:cNvSpPr>
          <p:nvPr>
            <p:ph type="title"/>
          </p:nvPr>
        </p:nvSpPr>
        <p:spPr>
          <a:xfrm>
            <a:off x="0" y="1"/>
            <a:ext cx="12192000" cy="520920"/>
          </a:xfrm>
          <a:solidFill>
            <a:schemeClr val="tx2"/>
          </a:solidFill>
        </p:spPr>
        <p:txBody>
          <a:bodyPr/>
          <a:lstStyle/>
          <a:p>
            <a:r>
              <a:rPr lang="fr-FR" b="1" i="0" u="none" strike="noStrike" baseline="0" dirty="0">
                <a:solidFill>
                  <a:schemeClr val="accent4"/>
                </a:solidFill>
                <a:latin typeface="Yu Gothic" panose="020B0400000000000000" pitchFamily="34" charset="-128"/>
                <a:ea typeface="Yu Gothic" panose="020B0400000000000000" pitchFamily="34" charset="-128"/>
              </a:rPr>
              <a:t>	</a:t>
            </a:r>
            <a:r>
              <a:rPr lang="fr-FR" b="1" dirty="0">
                <a:solidFill>
                  <a:schemeClr val="accent4"/>
                </a:solidFill>
                <a:latin typeface="Yu Gothic" panose="020B0400000000000000" pitchFamily="34" charset="-128"/>
                <a:ea typeface="Yu Gothic" panose="020B0400000000000000" pitchFamily="34" charset="-128"/>
              </a:rPr>
              <a:t>Planification des Sprints sur 1 Mois (4 semaines)</a:t>
            </a:r>
            <a:endParaRPr lang="fr-FR" dirty="0"/>
          </a:p>
        </p:txBody>
      </p:sp>
      <p:sp>
        <p:nvSpPr>
          <p:cNvPr id="3" name="Espace réservé du contenu 2">
            <a:extLst>
              <a:ext uri="{FF2B5EF4-FFF2-40B4-BE49-F238E27FC236}">
                <a16:creationId xmlns:a16="http://schemas.microsoft.com/office/drawing/2014/main" id="{721201ED-5882-2EA6-F3C4-1BD22699C9EF}"/>
              </a:ext>
            </a:extLst>
          </p:cNvPr>
          <p:cNvSpPr>
            <a:spLocks noGrp="1"/>
          </p:cNvSpPr>
          <p:nvPr>
            <p:ph idx="1"/>
          </p:nvPr>
        </p:nvSpPr>
        <p:spPr>
          <a:xfrm>
            <a:off x="0" y="520921"/>
            <a:ext cx="12192000" cy="6337079"/>
          </a:xfrm>
          <a:solidFill>
            <a:schemeClr val="bg1"/>
          </a:solidFill>
        </p:spPr>
        <p:txBody>
          <a:bodyPr>
            <a:normAutofit/>
          </a:bodyPr>
          <a:lstStyle/>
          <a:p>
            <a:pPr marL="0" indent="0">
              <a:lnSpc>
                <a:spcPct val="150000"/>
              </a:lnSpc>
              <a:buNone/>
            </a:pPr>
            <a:r>
              <a:rPr kumimoji="0" lang="fr-FR" sz="1400" b="1"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400" b="1" dirty="0"/>
              <a:t>Ici, nous détaillons la planification du développement de l'application à travers un cycle de 4 sprints (1 mois au total).</a:t>
            </a:r>
          </a:p>
          <a:p>
            <a:pPr marL="0" indent="0">
              <a:lnSpc>
                <a:spcPct val="120000"/>
              </a:lnSpc>
              <a:buNone/>
            </a:pPr>
            <a:endParaRPr lang="fr-FR" sz="1400" b="1" dirty="0"/>
          </a:p>
          <a:p>
            <a:pPr marL="0" indent="0">
              <a:lnSpc>
                <a:spcPct val="120000"/>
              </a:lnSpc>
              <a:buNone/>
            </a:pPr>
            <a:endParaRPr lang="fr-FR" sz="1400" b="1" dirty="0"/>
          </a:p>
          <a:p>
            <a:pPr marL="0" indent="0">
              <a:lnSpc>
                <a:spcPct val="120000"/>
              </a:lnSpc>
              <a:buNone/>
            </a:pPr>
            <a:endParaRPr lang="fr-FR" sz="1400" b="1" dirty="0"/>
          </a:p>
          <a:p>
            <a:pPr marL="0" indent="0">
              <a:lnSpc>
                <a:spcPct val="120000"/>
              </a:lnSpc>
              <a:buNone/>
            </a:pPr>
            <a:endParaRPr lang="fr-FR" sz="1400" b="1" dirty="0"/>
          </a:p>
          <a:p>
            <a:pPr marL="0" indent="0">
              <a:lnSpc>
                <a:spcPct val="120000"/>
              </a:lnSpc>
              <a:buNone/>
            </a:pPr>
            <a:endParaRPr lang="fr-FR" sz="1400" b="1" dirty="0"/>
          </a:p>
          <a:p>
            <a:pPr marL="0" indent="0">
              <a:lnSpc>
                <a:spcPct val="120000"/>
              </a:lnSpc>
              <a:buNone/>
            </a:pPr>
            <a:endParaRPr lang="fr-FR" sz="1400" b="1" dirty="0"/>
          </a:p>
          <a:p>
            <a:pPr marL="0" indent="0">
              <a:lnSpc>
                <a:spcPct val="120000"/>
              </a:lnSpc>
              <a:buNone/>
            </a:pPr>
            <a:endParaRPr lang="fr-FR" sz="1400" b="1" dirty="0"/>
          </a:p>
          <a:p>
            <a:pPr marL="0" indent="0">
              <a:lnSpc>
                <a:spcPct val="120000"/>
              </a:lnSpc>
              <a:buNone/>
            </a:pPr>
            <a:endParaRPr lang="fr-FR" sz="1400" b="1" dirty="0"/>
          </a:p>
          <a:p>
            <a:pPr marL="0" indent="0">
              <a:lnSpc>
                <a:spcPct val="120000"/>
              </a:lnSpc>
              <a:buNone/>
            </a:pPr>
            <a:endParaRPr lang="fr-FR" sz="1400" b="1" dirty="0"/>
          </a:p>
          <a:p>
            <a:pPr marL="0" indent="0">
              <a:lnSpc>
                <a:spcPct val="120000"/>
              </a:lnSpc>
              <a:buNone/>
            </a:pPr>
            <a:endParaRPr lang="fr-FR" sz="1400" b="1" dirty="0"/>
          </a:p>
          <a:p>
            <a:pPr marL="0" indent="0">
              <a:buNone/>
            </a:pPr>
            <a:endParaRPr lang="fr-FR" dirty="0"/>
          </a:p>
          <a:p>
            <a:pPr marL="0" indent="0">
              <a:buNone/>
            </a:pPr>
            <a:endParaRPr lang="fr-FR" dirty="0"/>
          </a:p>
          <a:p>
            <a:pPr marL="0" indent="0">
              <a:buNone/>
            </a:pPr>
            <a:endParaRPr lang="fr-FR" dirty="0"/>
          </a:p>
        </p:txBody>
      </p:sp>
      <p:sp>
        <p:nvSpPr>
          <p:cNvPr id="5" name="Espace réservé du pied de page 4">
            <a:extLst>
              <a:ext uri="{FF2B5EF4-FFF2-40B4-BE49-F238E27FC236}">
                <a16:creationId xmlns:a16="http://schemas.microsoft.com/office/drawing/2014/main" id="{58E03C3C-B7DF-01BF-D44F-E4988CBB4CD5}"/>
              </a:ext>
            </a:extLst>
          </p:cNvPr>
          <p:cNvSpPr>
            <a:spLocks noGrp="1"/>
          </p:cNvSpPr>
          <p:nvPr>
            <p:ph type="ftr" sz="quarter" idx="11"/>
          </p:nvPr>
        </p:nvSpPr>
        <p:spPr>
          <a:xfrm>
            <a:off x="11572407" y="6466607"/>
            <a:ext cx="535748" cy="310896"/>
          </a:xfrm>
        </p:spPr>
        <p:txBody>
          <a:bodyPr/>
          <a:lstStyle/>
          <a:p>
            <a:r>
              <a:rPr lang="en-US" sz="2000" dirty="0"/>
              <a:t>22</a:t>
            </a:r>
          </a:p>
        </p:txBody>
      </p:sp>
      <p:pic>
        <p:nvPicPr>
          <p:cNvPr id="6" name="Image 5">
            <a:extLst>
              <a:ext uri="{FF2B5EF4-FFF2-40B4-BE49-F238E27FC236}">
                <a16:creationId xmlns:a16="http://schemas.microsoft.com/office/drawing/2014/main" id="{548AE504-D3A0-E2E1-732F-3072F0B18950}"/>
              </a:ext>
            </a:extLst>
          </p:cNvPr>
          <p:cNvPicPr>
            <a:picLocks noChangeAspect="1"/>
          </p:cNvPicPr>
          <p:nvPr/>
        </p:nvPicPr>
        <p:blipFill>
          <a:blip r:embed="rId3"/>
          <a:stretch>
            <a:fillRect/>
          </a:stretch>
        </p:blipFill>
        <p:spPr>
          <a:xfrm>
            <a:off x="656650" y="961344"/>
            <a:ext cx="10831912" cy="5816159"/>
          </a:xfrm>
          <a:prstGeom prst="rect">
            <a:avLst/>
          </a:prstGeom>
        </p:spPr>
      </p:pic>
    </p:spTree>
    <p:extLst>
      <p:ext uri="{BB962C8B-B14F-4D97-AF65-F5344CB8AC3E}">
        <p14:creationId xmlns:p14="http://schemas.microsoft.com/office/powerpoint/2010/main" val="1149111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80DA33-E7CE-BAD8-424B-75B642E00048}"/>
              </a:ext>
            </a:extLst>
          </p:cNvPr>
          <p:cNvSpPr>
            <a:spLocks noGrp="1"/>
          </p:cNvSpPr>
          <p:nvPr>
            <p:ph type="title"/>
          </p:nvPr>
        </p:nvSpPr>
        <p:spPr>
          <a:xfrm>
            <a:off x="0" y="1"/>
            <a:ext cx="12192000" cy="441857"/>
          </a:xfrm>
          <a:solidFill>
            <a:schemeClr val="tx2"/>
          </a:solidFill>
        </p:spPr>
        <p:txBody>
          <a:bodyPr/>
          <a:lstStyle/>
          <a:p>
            <a:r>
              <a:rPr lang="fr-FR" sz="1800" b="0" i="0" u="none" strike="noStrike" baseline="0" dirty="0">
                <a:solidFill>
                  <a:srgbClr val="B73D35"/>
                </a:solidFill>
                <a:latin typeface="Times New Roman" panose="02020603050405020304" pitchFamily="18" charset="0"/>
              </a:rPr>
              <a:t>	</a:t>
            </a:r>
            <a:r>
              <a:rPr lang="fr-FR" sz="2400" b="1" dirty="0">
                <a:solidFill>
                  <a:schemeClr val="accent4"/>
                </a:solidFill>
                <a:latin typeface="Yu Gothic" panose="020B0400000000000000" pitchFamily="34" charset="-128"/>
                <a:ea typeface="Yu Gothic" panose="020B0400000000000000" pitchFamily="34" charset="-128"/>
              </a:rPr>
              <a:t>Synthèse de pilotage – Rentabilité &amp; Performance &amp; Résumé exécutif</a:t>
            </a:r>
          </a:p>
        </p:txBody>
      </p:sp>
      <p:sp>
        <p:nvSpPr>
          <p:cNvPr id="3" name="Espace réservé du contenu 2">
            <a:extLst>
              <a:ext uri="{FF2B5EF4-FFF2-40B4-BE49-F238E27FC236}">
                <a16:creationId xmlns:a16="http://schemas.microsoft.com/office/drawing/2014/main" id="{78EF2632-E356-E177-9F9C-6B469DAFB7B4}"/>
              </a:ext>
            </a:extLst>
          </p:cNvPr>
          <p:cNvSpPr>
            <a:spLocks noGrp="1"/>
          </p:cNvSpPr>
          <p:nvPr>
            <p:ph idx="1"/>
          </p:nvPr>
        </p:nvSpPr>
        <p:spPr>
          <a:xfrm>
            <a:off x="0" y="441858"/>
            <a:ext cx="12192000" cy="6416143"/>
          </a:xfrm>
        </p:spPr>
        <p:style>
          <a:lnRef idx="2">
            <a:schemeClr val="accent6"/>
          </a:lnRef>
          <a:fillRef idx="1">
            <a:schemeClr val="lt1"/>
          </a:fillRef>
          <a:effectRef idx="0">
            <a:schemeClr val="accent6"/>
          </a:effectRef>
          <a:fontRef idx="minor">
            <a:schemeClr val="dk1"/>
          </a:fontRef>
        </p:style>
        <p:txBody>
          <a:bodyPr/>
          <a:lstStyle/>
          <a:p>
            <a:pPr marL="0" indent="0">
              <a:lnSpc>
                <a:spcPct val="200000"/>
              </a:lnSpc>
              <a:buNone/>
            </a:pPr>
            <a:r>
              <a:rPr lang="fr-FR" b="1" dirty="0">
                <a:solidFill>
                  <a:srgbClr val="000000"/>
                </a:solidFill>
                <a:latin typeface="Times New Roman" panose="02020603050405020304" pitchFamily="18" charset="0"/>
              </a:rPr>
              <a:t> </a:t>
            </a:r>
            <a:r>
              <a:rPr lang="fr-FR" b="1" dirty="0">
                <a:solidFill>
                  <a:srgbClr val="000000"/>
                </a:solidFill>
                <a:latin typeface="Yu Gothic" panose="020B0400000000000000" pitchFamily="34" charset="-128"/>
                <a:ea typeface="Yu Gothic" panose="020B0400000000000000" pitchFamily="34" charset="-128"/>
              </a:rPr>
              <a:t>	</a:t>
            </a:r>
            <a:endParaRPr lang="fr-FR" sz="1800" b="1" i="0" u="none" strike="noStrike" baseline="0" dirty="0">
              <a:solidFill>
                <a:srgbClr val="FF0000"/>
              </a:solidFill>
              <a:latin typeface="Times New Roman" panose="02020603050405020304" pitchFamily="18" charset="0"/>
            </a:endParaRPr>
          </a:p>
          <a:p>
            <a:pPr marL="0" indent="0">
              <a:buNone/>
            </a:pPr>
            <a:r>
              <a:rPr lang="fr-FR" sz="1800" b="1" i="0" u="none" strike="noStrike" baseline="0" dirty="0">
                <a:solidFill>
                  <a:srgbClr val="FF0000"/>
                </a:solidFill>
                <a:latin typeface="Times New Roman" panose="02020603050405020304" pitchFamily="18" charset="0"/>
              </a:rPr>
              <a:t>	</a:t>
            </a:r>
            <a:endParaRPr lang="fr-FR" sz="2000" b="1" i="0" u="sng" strike="noStrike" baseline="0" dirty="0">
              <a:solidFill>
                <a:srgbClr val="FF0000"/>
              </a:solidFill>
              <a:latin typeface="Yu Gothic" panose="020B0400000000000000" pitchFamily="34" charset="-128"/>
              <a:ea typeface="Yu Gothic" panose="020B0400000000000000" pitchFamily="34" charset="-128"/>
            </a:endParaRPr>
          </a:p>
        </p:txBody>
      </p:sp>
      <p:sp>
        <p:nvSpPr>
          <p:cNvPr id="23" name="Espace réservé du pied de page 22">
            <a:extLst>
              <a:ext uri="{FF2B5EF4-FFF2-40B4-BE49-F238E27FC236}">
                <a16:creationId xmlns:a16="http://schemas.microsoft.com/office/drawing/2014/main" id="{D3B74994-E9C5-607C-D2F2-B7B8E906C7D6}"/>
              </a:ext>
            </a:extLst>
          </p:cNvPr>
          <p:cNvSpPr>
            <a:spLocks noGrp="1"/>
          </p:cNvSpPr>
          <p:nvPr>
            <p:ph type="ftr" sz="quarter" idx="11"/>
          </p:nvPr>
        </p:nvSpPr>
        <p:spPr>
          <a:xfrm>
            <a:off x="11669842" y="6470204"/>
            <a:ext cx="492929" cy="310896"/>
          </a:xfrm>
        </p:spPr>
        <p:txBody>
          <a:bodyPr/>
          <a:lstStyle/>
          <a:p>
            <a:r>
              <a:rPr lang="en-US" sz="2000" dirty="0"/>
              <a:t>23</a:t>
            </a:r>
          </a:p>
        </p:txBody>
      </p:sp>
      <p:pic>
        <p:nvPicPr>
          <p:cNvPr id="8" name="Image 7">
            <a:extLst>
              <a:ext uri="{FF2B5EF4-FFF2-40B4-BE49-F238E27FC236}">
                <a16:creationId xmlns:a16="http://schemas.microsoft.com/office/drawing/2014/main" id="{F3D8C479-F844-F284-8ED9-6E27E9393453}"/>
              </a:ext>
            </a:extLst>
          </p:cNvPr>
          <p:cNvPicPr>
            <a:picLocks noChangeAspect="1"/>
          </p:cNvPicPr>
          <p:nvPr/>
        </p:nvPicPr>
        <p:blipFill>
          <a:blip r:embed="rId3"/>
          <a:stretch>
            <a:fillRect/>
          </a:stretch>
        </p:blipFill>
        <p:spPr>
          <a:xfrm>
            <a:off x="1841074" y="521638"/>
            <a:ext cx="8812607" cy="6259462"/>
          </a:xfrm>
          <a:prstGeom prst="rect">
            <a:avLst/>
          </a:prstGeom>
        </p:spPr>
      </p:pic>
    </p:spTree>
    <p:extLst>
      <p:ext uri="{BB962C8B-B14F-4D97-AF65-F5344CB8AC3E}">
        <p14:creationId xmlns:p14="http://schemas.microsoft.com/office/powerpoint/2010/main" val="3904257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226DFD-8976-90E1-E3A8-0F650F36D129}"/>
              </a:ext>
            </a:extLst>
          </p:cNvPr>
          <p:cNvSpPr>
            <a:spLocks noGrp="1"/>
          </p:cNvSpPr>
          <p:nvPr>
            <p:ph type="title"/>
          </p:nvPr>
        </p:nvSpPr>
        <p:spPr>
          <a:xfrm>
            <a:off x="0" y="1"/>
            <a:ext cx="12192000" cy="693470"/>
          </a:xfrm>
          <a:solidFill>
            <a:schemeClr val="tx2"/>
          </a:solidFill>
        </p:spPr>
        <p:txBody>
          <a:bodyPr/>
          <a:lstStyle/>
          <a:p>
            <a:r>
              <a:rPr lang="fr-FR" dirty="0"/>
              <a:t>	</a:t>
            </a:r>
            <a:r>
              <a:rPr lang="fr-FR" b="1" dirty="0">
                <a:solidFill>
                  <a:schemeClr val="accent4"/>
                </a:solidFill>
                <a:latin typeface="Yu Gothic" panose="020B0400000000000000" pitchFamily="34" charset="-128"/>
                <a:ea typeface="Yu Gothic" panose="020B0400000000000000" pitchFamily="34" charset="-128"/>
              </a:rPr>
              <a:t>Conclusion du projet – Fashion-Insta</a:t>
            </a:r>
          </a:p>
        </p:txBody>
      </p:sp>
      <p:sp>
        <p:nvSpPr>
          <p:cNvPr id="3" name="Espace réservé du contenu 2">
            <a:extLst>
              <a:ext uri="{FF2B5EF4-FFF2-40B4-BE49-F238E27FC236}">
                <a16:creationId xmlns:a16="http://schemas.microsoft.com/office/drawing/2014/main" id="{8743AD1F-AECE-8DFF-0913-BD589C5DEDD8}"/>
              </a:ext>
            </a:extLst>
          </p:cNvPr>
          <p:cNvSpPr>
            <a:spLocks noGrp="1"/>
          </p:cNvSpPr>
          <p:nvPr>
            <p:ph idx="1"/>
          </p:nvPr>
        </p:nvSpPr>
        <p:spPr>
          <a:xfrm>
            <a:off x="0" y="693471"/>
            <a:ext cx="12192000" cy="6164528"/>
          </a:xfrm>
          <a:solidFill>
            <a:schemeClr val="bg1"/>
          </a:solidFill>
        </p:spPr>
        <p:txBody>
          <a:bodyPr>
            <a:normAutofit/>
          </a:bodyPr>
          <a:lstStyle/>
          <a:p>
            <a:pPr marL="0" indent="0">
              <a:lnSpc>
                <a:spcPct val="200000"/>
              </a:lnSpc>
              <a:buNone/>
            </a:pPr>
            <a:r>
              <a:rPr lang="fr-FR" noProof="0" dirty="0">
                <a:latin typeface="Yu Gothic" panose="020B0400000000000000" pitchFamily="34" charset="-128"/>
                <a:ea typeface="Yu Gothic" panose="020B0400000000000000" pitchFamily="34" charset="-128"/>
              </a:rPr>
              <a:t>	</a:t>
            </a:r>
            <a:r>
              <a:rPr kumimoji="0" lang="fr-FR" sz="1800" b="1" i="0" u="none" strike="noStrike" kern="1200" cap="none" spc="0" normalizeH="0" baseline="0" noProof="0" dirty="0">
                <a:ln>
                  <a:noFill/>
                </a:ln>
                <a:solidFill>
                  <a:srgbClr val="0070C0"/>
                </a:solidFill>
                <a:effectLst/>
                <a:uLnTx/>
                <a:uFillTx/>
                <a:latin typeface="Yu Gothic" panose="020B0400000000000000" pitchFamily="34" charset="-128"/>
                <a:ea typeface="Yu Gothic" panose="020B0400000000000000" pitchFamily="34" charset="-128"/>
              </a:rPr>
              <a:t>Un projet viable, innovant et rentable</a:t>
            </a:r>
          </a:p>
          <a:p>
            <a:pPr marL="0" indent="0">
              <a:buNone/>
            </a:pPr>
            <a:r>
              <a:rPr lang="fr-FR" dirty="0">
                <a:solidFill>
                  <a:prstClr val="black">
                    <a:lumMod val="75000"/>
                    <a:lumOff val="25000"/>
                  </a:prstClr>
                </a:solidFill>
                <a:latin typeface="Yu Gothic" panose="020B0400000000000000" pitchFamily="34" charset="-128"/>
                <a:ea typeface="Yu Gothic" panose="020B0400000000000000" pitchFamily="34" charset="-128"/>
              </a:rPr>
              <a:t>	 ❑ Concept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différenciant : une application IA de recommandation vestimentaire personnalisée, basée sur les habits que l'utilisateur possède déjà.</a:t>
            </a:r>
          </a:p>
          <a:p>
            <a:pPr marL="0" indent="0">
              <a:buNone/>
            </a:pPr>
            <a:r>
              <a:rPr lang="fr-FR" dirty="0">
                <a:solidFill>
                  <a:prstClr val="black">
                    <a:lumMod val="75000"/>
                    <a:lumOff val="25000"/>
                  </a:prstClr>
                </a:solidFill>
                <a:latin typeface="Yu Gothic" panose="020B0400000000000000" pitchFamily="34" charset="-128"/>
                <a:ea typeface="Yu Gothic" panose="020B0400000000000000" pitchFamily="34" charset="-128"/>
              </a:rPr>
              <a:t>	❑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Rentabilité immédiate : gains estimés à 150 000 €/an pour seulement 5 906 € de coûts annuels, soit + 115000 € de bénéfice dès la 1ère année.</a:t>
            </a:r>
          </a:p>
          <a:p>
            <a:pPr marL="0" indent="0">
              <a:buNone/>
            </a:pPr>
            <a:r>
              <a:rPr lang="fr-FR" dirty="0">
                <a:solidFill>
                  <a:prstClr val="black">
                    <a:lumMod val="75000"/>
                    <a:lumOff val="25000"/>
                  </a:prstClr>
                </a:solidFill>
                <a:latin typeface="Yu Gothic" panose="020B0400000000000000" pitchFamily="34" charset="-128"/>
                <a:ea typeface="Yu Gothic" panose="020B0400000000000000" pitchFamily="34" charset="-128"/>
              </a:rPr>
              <a:t>	 ❑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IA responsable : conformité RGPD, gestion des biais algorithmiques, sécurité des données renforcée. </a:t>
            </a:r>
          </a:p>
          <a:p>
            <a:pPr marL="0" indent="0">
              <a:buNone/>
            </a:pPr>
            <a:endParaRPr lang="fr-FR" dirty="0">
              <a:solidFill>
                <a:prstClr val="black">
                  <a:lumMod val="75000"/>
                  <a:lumOff val="25000"/>
                </a:prstClr>
              </a:solidFill>
              <a:latin typeface="Yu Gothic" panose="020B0400000000000000" pitchFamily="34" charset="-128"/>
              <a:ea typeface="Yu Gothic" panose="020B0400000000000000" pitchFamily="34" charset="-128"/>
            </a:endParaRP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kumimoji="0" lang="fr-FR" sz="1800" b="1" i="0" u="none" strike="noStrike" kern="1200" cap="none" spc="0" normalizeH="0" baseline="0" noProof="0" dirty="0">
                <a:ln>
                  <a:noFill/>
                </a:ln>
                <a:solidFill>
                  <a:srgbClr val="0070C0"/>
                </a:solidFill>
                <a:effectLst/>
                <a:uLnTx/>
                <a:uFillTx/>
                <a:latin typeface="Yu Gothic" panose="020B0400000000000000" pitchFamily="34" charset="-128"/>
                <a:ea typeface="Yu Gothic" panose="020B0400000000000000" pitchFamily="34" charset="-128"/>
              </a:rPr>
              <a:t>Une vision long terme maîtrisée</a:t>
            </a:r>
          </a:p>
          <a:p>
            <a:pPr marL="0" indent="0">
              <a:buNone/>
            </a:pPr>
            <a:r>
              <a:rPr lang="fr-FR" b="1" dirty="0">
                <a:solidFill>
                  <a:prstClr val="black">
                    <a:lumMod val="75000"/>
                    <a:lumOff val="25000"/>
                  </a:prstClr>
                </a:solidFill>
                <a:latin typeface="Yu Gothic" panose="020B0400000000000000" pitchFamily="34" charset="-128"/>
                <a:ea typeface="Yu Gothic" panose="020B0400000000000000" pitchFamily="34" charset="-128"/>
              </a:rPr>
              <a:t>	</a:t>
            </a:r>
            <a:r>
              <a:rPr lang="fr-FR" dirty="0">
                <a:solidFill>
                  <a:prstClr val="black">
                    <a:lumMod val="75000"/>
                    <a:lumOff val="25000"/>
                  </a:prstClr>
                </a:solidFill>
                <a:latin typeface="Yu Gothic" panose="020B0400000000000000" pitchFamily="34" charset="-128"/>
                <a:ea typeface="Yu Gothic" panose="020B0400000000000000" pitchFamily="34" charset="-128"/>
              </a:rPr>
              <a:t> ❑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Architecture scalable et optimisée sur Azure</a:t>
            </a:r>
          </a:p>
          <a:p>
            <a:pPr marL="0" indent="0">
              <a:buNone/>
            </a:pPr>
            <a:r>
              <a:rPr lang="fr-FR" dirty="0">
                <a:solidFill>
                  <a:prstClr val="black">
                    <a:lumMod val="75000"/>
                    <a:lumOff val="25000"/>
                  </a:prstClr>
                </a:solidFill>
                <a:latin typeface="Yu Gothic" panose="020B0400000000000000" pitchFamily="34" charset="-128"/>
                <a:ea typeface="Yu Gothic" panose="020B0400000000000000" pitchFamily="34" charset="-128"/>
              </a:rPr>
              <a:t>	 ❑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Suivi post-lancement prévu : adoption, rétention, ajustements continus</a:t>
            </a:r>
          </a:p>
          <a:p>
            <a:pPr marL="0" indent="0">
              <a:buNone/>
            </a:pPr>
            <a:r>
              <a:rPr lang="fr-FR" dirty="0">
                <a:solidFill>
                  <a:prstClr val="black">
                    <a:lumMod val="75000"/>
                    <a:lumOff val="25000"/>
                  </a:prstClr>
                </a:solidFill>
                <a:latin typeface="Yu Gothic" panose="020B0400000000000000" pitchFamily="34" charset="-128"/>
                <a:ea typeface="Yu Gothic" panose="020B0400000000000000" pitchFamily="34" charset="-128"/>
              </a:rPr>
              <a:t>	 ❑ </a:t>
            </a: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Évaluation des performances IA &amp; retour utilisateur intégrés dans la roadmap produit</a:t>
            </a:r>
          </a:p>
          <a:p>
            <a:pPr marL="0" indent="0">
              <a:buNone/>
            </a:pPr>
            <a:endParaRPr lang="fr-FR" dirty="0">
              <a:solidFill>
                <a:prstClr val="black">
                  <a:lumMod val="75000"/>
                  <a:lumOff val="25000"/>
                </a:prstClr>
              </a:solidFill>
              <a:latin typeface="Yu Gothic" panose="020B0400000000000000" pitchFamily="34" charset="-128"/>
              <a:ea typeface="Yu Gothic" panose="020B0400000000000000" pitchFamily="34" charset="-128"/>
            </a:endParaRPr>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a:t>
            </a:r>
            <a:r>
              <a:rPr lang="fr-FR" b="1" dirty="0">
                <a:solidFill>
                  <a:srgbClr val="0070C0"/>
                </a:solidFill>
                <a:latin typeface="Yu Gothic" panose="020B0400000000000000" pitchFamily="34" charset="-128"/>
                <a:ea typeface="Yu Gothic" panose="020B0400000000000000" pitchFamily="34" charset="-128"/>
              </a:rPr>
              <a:t>Prochaines étapes</a:t>
            </a:r>
            <a:endParaRPr lang="fr-FR" dirty="0">
              <a:solidFill>
                <a:srgbClr val="0070C0"/>
              </a:solidFill>
              <a:latin typeface="Yu Gothic" panose="020B0400000000000000" pitchFamily="34" charset="-128"/>
              <a:ea typeface="Yu Gothic" panose="020B0400000000000000" pitchFamily="34" charset="-128"/>
            </a:endParaRPr>
          </a:p>
          <a:p>
            <a:pPr marL="0" indent="0">
              <a:buNone/>
            </a:pPr>
            <a:r>
              <a:rPr lang="fr-FR" dirty="0">
                <a:latin typeface="Yu Gothic" panose="020B0400000000000000" pitchFamily="34" charset="-128"/>
                <a:ea typeface="Yu Gothic" panose="020B0400000000000000" pitchFamily="34" charset="-128"/>
              </a:rPr>
              <a:t>	</a:t>
            </a:r>
            <a:r>
              <a:rPr lang="fr-FR" dirty="0">
                <a:solidFill>
                  <a:prstClr val="black">
                    <a:lumMod val="75000"/>
                    <a:lumOff val="25000"/>
                  </a:prstClr>
                </a:solidFill>
                <a:latin typeface="Yu Gothic" panose="020B0400000000000000" pitchFamily="34" charset="-128"/>
                <a:ea typeface="Yu Gothic" panose="020B0400000000000000" pitchFamily="34" charset="-128"/>
              </a:rPr>
              <a:t>❑ </a:t>
            </a:r>
            <a:r>
              <a:rPr lang="fr-FR" dirty="0">
                <a:latin typeface="Yu Gothic" panose="020B0400000000000000" pitchFamily="34" charset="-128"/>
                <a:ea typeface="Yu Gothic" panose="020B0400000000000000" pitchFamily="34" charset="-128"/>
              </a:rPr>
              <a:t>Lancement du développement avec suivi régulier des sprints.</a:t>
            </a:r>
          </a:p>
          <a:p>
            <a:pPr marL="0" indent="0">
              <a:buNone/>
            </a:pPr>
            <a:r>
              <a:rPr lang="fr-FR" dirty="0">
                <a:latin typeface="Yu Gothic" panose="020B0400000000000000" pitchFamily="34" charset="-128"/>
                <a:ea typeface="Yu Gothic" panose="020B0400000000000000" pitchFamily="34" charset="-128"/>
              </a:rPr>
              <a:t>	</a:t>
            </a:r>
            <a:r>
              <a:rPr lang="fr-FR" dirty="0">
                <a:solidFill>
                  <a:prstClr val="black">
                    <a:lumMod val="75000"/>
                    <a:lumOff val="25000"/>
                  </a:prstClr>
                </a:solidFill>
                <a:latin typeface="Yu Gothic" panose="020B0400000000000000" pitchFamily="34" charset="-128"/>
                <a:ea typeface="Yu Gothic" panose="020B0400000000000000" pitchFamily="34" charset="-128"/>
              </a:rPr>
              <a:t>❑ </a:t>
            </a:r>
            <a:r>
              <a:rPr lang="fr-FR" dirty="0">
                <a:latin typeface="Yu Gothic" panose="020B0400000000000000" pitchFamily="34" charset="-128"/>
                <a:ea typeface="Yu Gothic" panose="020B0400000000000000" pitchFamily="34" charset="-128"/>
              </a:rPr>
              <a:t>Suivi des performances de l'application une fois lancée et optimisation continue des algorithmes IA.</a:t>
            </a:r>
          </a:p>
          <a:p>
            <a:endParaRPr lang="fr-FR" dirty="0">
              <a:latin typeface="Yu Gothic" panose="020B0400000000000000" pitchFamily="34" charset="-128"/>
              <a:ea typeface="Yu Gothic" panose="020B0400000000000000" pitchFamily="34" charset="-128"/>
            </a:endParaRPr>
          </a:p>
        </p:txBody>
      </p:sp>
      <p:sp>
        <p:nvSpPr>
          <p:cNvPr id="4" name="Espace réservé du pied de page 3">
            <a:extLst>
              <a:ext uri="{FF2B5EF4-FFF2-40B4-BE49-F238E27FC236}">
                <a16:creationId xmlns:a16="http://schemas.microsoft.com/office/drawing/2014/main" id="{6C3AAF4D-62CF-F620-711E-D66F5473D838}"/>
              </a:ext>
            </a:extLst>
          </p:cNvPr>
          <p:cNvSpPr>
            <a:spLocks noGrp="1"/>
          </p:cNvSpPr>
          <p:nvPr>
            <p:ph type="ftr" sz="quarter" idx="11"/>
          </p:nvPr>
        </p:nvSpPr>
        <p:spPr>
          <a:xfrm>
            <a:off x="11609882" y="6459112"/>
            <a:ext cx="505768" cy="310896"/>
          </a:xfrm>
        </p:spPr>
        <p:txBody>
          <a:bodyPr/>
          <a:lstStyle/>
          <a:p>
            <a:r>
              <a:rPr lang="en-US" sz="2000" dirty="0"/>
              <a:t>24</a:t>
            </a:r>
          </a:p>
        </p:txBody>
      </p:sp>
    </p:spTree>
    <p:extLst>
      <p:ext uri="{BB962C8B-B14F-4D97-AF65-F5344CB8AC3E}">
        <p14:creationId xmlns:p14="http://schemas.microsoft.com/office/powerpoint/2010/main" val="2619607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7B3E8-4B25-956D-88B9-85B96CA6E04A}"/>
              </a:ext>
            </a:extLst>
          </p:cNvPr>
          <p:cNvSpPr>
            <a:spLocks noGrp="1"/>
          </p:cNvSpPr>
          <p:nvPr>
            <p:ph type="title"/>
          </p:nvPr>
        </p:nvSpPr>
        <p:spPr>
          <a:xfrm>
            <a:off x="0" y="-1"/>
            <a:ext cx="12192000" cy="6858001"/>
          </a:xfrm>
          <a:solidFill>
            <a:schemeClr val="bg1"/>
          </a:solidFill>
          <a:ln>
            <a:solidFill>
              <a:schemeClr val="tx2">
                <a:lumMod val="75000"/>
              </a:schemeClr>
            </a:solidFill>
          </a:ln>
        </p:spPr>
        <p:txBody>
          <a:bodyPr/>
          <a:lstStyle/>
          <a:p>
            <a:pPr algn="ctr"/>
            <a:r>
              <a:rPr lang="fr-FR" sz="3600" b="1" dirty="0">
                <a:solidFill>
                  <a:schemeClr val="accent4"/>
                </a:solidFill>
                <a:latin typeface="Yu Gothic" panose="020B0400000000000000" pitchFamily="34" charset="-128"/>
                <a:ea typeface="Yu Gothic" panose="020B0400000000000000" pitchFamily="34" charset="-128"/>
              </a:rPr>
              <a:t>Merci de votre attention</a:t>
            </a:r>
            <a:endParaRPr lang="fr-FR" dirty="0">
              <a:solidFill>
                <a:schemeClr val="accent4"/>
              </a:solidFill>
              <a:latin typeface="Yu Gothic" panose="020B0400000000000000" pitchFamily="34" charset="-128"/>
              <a:ea typeface="Yu Gothic" panose="020B0400000000000000" pitchFamily="34" charset="-128"/>
            </a:endParaRPr>
          </a:p>
        </p:txBody>
      </p:sp>
      <p:sp>
        <p:nvSpPr>
          <p:cNvPr id="3" name="Espace réservé du pied de page 2">
            <a:extLst>
              <a:ext uri="{FF2B5EF4-FFF2-40B4-BE49-F238E27FC236}">
                <a16:creationId xmlns:a16="http://schemas.microsoft.com/office/drawing/2014/main" id="{733DD28B-735C-19F5-5479-67F42108B3D8}"/>
              </a:ext>
            </a:extLst>
          </p:cNvPr>
          <p:cNvSpPr>
            <a:spLocks noGrp="1"/>
          </p:cNvSpPr>
          <p:nvPr>
            <p:ph type="ftr" sz="quarter" idx="11"/>
          </p:nvPr>
        </p:nvSpPr>
        <p:spPr>
          <a:xfrm>
            <a:off x="11362544" y="6376665"/>
            <a:ext cx="708136" cy="310896"/>
          </a:xfrm>
        </p:spPr>
        <p:txBody>
          <a:bodyPr/>
          <a:lstStyle/>
          <a:p>
            <a:r>
              <a:rPr lang="en-US" sz="2000" dirty="0"/>
              <a:t>25</a:t>
            </a:r>
          </a:p>
        </p:txBody>
      </p:sp>
    </p:spTree>
    <p:extLst>
      <p:ext uri="{BB962C8B-B14F-4D97-AF65-F5344CB8AC3E}">
        <p14:creationId xmlns:p14="http://schemas.microsoft.com/office/powerpoint/2010/main" val="1280152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F8E1C-4DE4-5236-CADB-D34059CDD703}"/>
              </a:ext>
            </a:extLst>
          </p:cNvPr>
          <p:cNvSpPr>
            <a:spLocks noGrp="1"/>
          </p:cNvSpPr>
          <p:nvPr>
            <p:ph type="title"/>
          </p:nvPr>
        </p:nvSpPr>
        <p:spPr>
          <a:xfrm>
            <a:off x="0" y="1"/>
            <a:ext cx="12192000" cy="826408"/>
          </a:xfrm>
          <a:solidFill>
            <a:schemeClr val="tx2"/>
          </a:solidFill>
        </p:spPr>
        <p:txBody>
          <a:bodyPr/>
          <a:lstStyle/>
          <a:p>
            <a:r>
              <a:rPr lang="fr-FR" sz="4000" b="1" dirty="0">
                <a:solidFill>
                  <a:schemeClr val="accent4"/>
                </a:solidFill>
                <a:latin typeface="Arial" panose="020B0604020202020204" pitchFamily="34" charset="0"/>
                <a:cs typeface="Arial" panose="020B0604020202020204" pitchFamily="34" charset="0"/>
              </a:rPr>
              <a:t>	</a:t>
            </a:r>
            <a:r>
              <a:rPr lang="fr-FR" sz="4000" b="1" dirty="0">
                <a:solidFill>
                  <a:schemeClr val="accent4"/>
                </a:solidFill>
                <a:latin typeface="Yu Gothic" panose="020B0400000000000000" pitchFamily="34" charset="-128"/>
                <a:ea typeface="Yu Gothic" panose="020B0400000000000000" pitchFamily="34" charset="-128"/>
                <a:cs typeface="Arial" panose="020B0604020202020204" pitchFamily="34" charset="0"/>
              </a:rPr>
              <a:t>Sommaire</a:t>
            </a:r>
          </a:p>
        </p:txBody>
      </p:sp>
      <p:sp>
        <p:nvSpPr>
          <p:cNvPr id="3" name="Espace réservé du contenu 2">
            <a:extLst>
              <a:ext uri="{FF2B5EF4-FFF2-40B4-BE49-F238E27FC236}">
                <a16:creationId xmlns:a16="http://schemas.microsoft.com/office/drawing/2014/main" id="{630D8A60-3CA3-661F-98A0-D69959831E39}"/>
              </a:ext>
            </a:extLst>
          </p:cNvPr>
          <p:cNvSpPr>
            <a:spLocks noGrp="1"/>
          </p:cNvSpPr>
          <p:nvPr>
            <p:ph idx="1"/>
          </p:nvPr>
        </p:nvSpPr>
        <p:spPr>
          <a:xfrm>
            <a:off x="0" y="826409"/>
            <a:ext cx="12192000" cy="6031591"/>
          </a:xfrm>
          <a:solidFill>
            <a:schemeClr val="bg1"/>
          </a:solidFill>
        </p:spPr>
        <p:txBody>
          <a:bodyPr>
            <a:normAutofit/>
          </a:bodyPr>
          <a:lstStyle/>
          <a:p>
            <a:endParaRPr lang="fr-FR" dirty="0"/>
          </a:p>
          <a:p>
            <a:pPr marL="0" indent="0">
              <a:lnSpc>
                <a:spcPct val="150000"/>
              </a:lnSpc>
              <a:buNone/>
            </a:pPr>
            <a:r>
              <a:rPr lang="fr-FR" b="1" dirty="0">
                <a:solidFill>
                  <a:srgbClr val="000000"/>
                </a:solidFill>
                <a:latin typeface="Yu Gothic" panose="020B0400000000000000" pitchFamily="34" charset="-128"/>
                <a:ea typeface="Yu Gothic" panose="020B0400000000000000" pitchFamily="34" charset="-128"/>
                <a:cs typeface="Arial" panose="020B0604020202020204" pitchFamily="34" charset="0"/>
              </a:rPr>
              <a:t>	</a:t>
            </a:r>
            <a:r>
              <a:rPr lang="fr-FR" b="1" i="0" u="none" strike="noStrike" baseline="0" dirty="0">
                <a:solidFill>
                  <a:schemeClr val="accent4"/>
                </a:solidFill>
                <a:latin typeface="Yu Gothic" panose="020B0400000000000000" pitchFamily="34" charset="-128"/>
                <a:ea typeface="Yu Gothic" panose="020B0400000000000000" pitchFamily="34" charset="-128"/>
                <a:cs typeface="Arial" panose="020B0604020202020204" pitchFamily="34" charset="0"/>
              </a:rPr>
              <a:t>1. 	</a:t>
            </a:r>
            <a:r>
              <a:rPr lang="fr-FR" b="1" i="0" u="none" strike="noStrike" baseline="0" dirty="0">
                <a:solidFill>
                  <a:schemeClr val="tx1"/>
                </a:solidFill>
                <a:latin typeface="Yu Gothic" panose="020B0400000000000000" pitchFamily="34" charset="-128"/>
                <a:ea typeface="Yu Gothic" panose="020B0400000000000000" pitchFamily="34" charset="-128"/>
                <a:cs typeface="Arial" panose="020B0604020202020204" pitchFamily="34" charset="0"/>
              </a:rPr>
              <a:t>Présentation de la </a:t>
            </a:r>
            <a:r>
              <a:rPr lang="fr-FR" b="1" dirty="0">
                <a:solidFill>
                  <a:schemeClr val="tx1"/>
                </a:solidFill>
                <a:latin typeface="Yu Gothic" panose="020B0400000000000000" pitchFamily="34" charset="-128"/>
                <a:ea typeface="Yu Gothic" panose="020B0400000000000000" pitchFamily="34" charset="-128"/>
              </a:rPr>
              <a:t>Méthode Scrum</a:t>
            </a:r>
            <a:endParaRPr lang="fr-FR" b="1" i="0" u="none" strike="noStrike" baseline="0" dirty="0">
              <a:solidFill>
                <a:schemeClr val="tx1"/>
              </a:solidFill>
              <a:latin typeface="Yu Gothic" panose="020B0400000000000000" pitchFamily="34" charset="-128"/>
              <a:ea typeface="Yu Gothic" panose="020B0400000000000000" pitchFamily="34" charset="-128"/>
              <a:cs typeface="Arial" panose="020B0604020202020204" pitchFamily="34" charset="0"/>
            </a:endParaRPr>
          </a:p>
          <a:p>
            <a:pPr marL="0" indent="0">
              <a:lnSpc>
                <a:spcPct val="150000"/>
              </a:lnSpc>
              <a:buNone/>
            </a:pPr>
            <a:r>
              <a:rPr lang="fr-FR" b="1" dirty="0">
                <a:solidFill>
                  <a:srgbClr val="000000"/>
                </a:solidFill>
                <a:latin typeface="Yu Gothic" panose="020B0400000000000000" pitchFamily="34" charset="-128"/>
                <a:ea typeface="Yu Gothic" panose="020B0400000000000000" pitchFamily="34" charset="-128"/>
                <a:cs typeface="Arial" panose="020B0604020202020204" pitchFamily="34" charset="0"/>
              </a:rPr>
              <a:t>	</a:t>
            </a:r>
            <a:r>
              <a:rPr lang="fr-FR" b="1" i="0" u="none" strike="noStrike" baseline="0" dirty="0">
                <a:solidFill>
                  <a:schemeClr val="accent4"/>
                </a:solidFill>
                <a:latin typeface="Yu Gothic" panose="020B0400000000000000" pitchFamily="34" charset="-128"/>
                <a:ea typeface="Yu Gothic" panose="020B0400000000000000" pitchFamily="34" charset="-128"/>
                <a:cs typeface="Arial" panose="020B0604020202020204" pitchFamily="34" charset="0"/>
              </a:rPr>
              <a:t>2. 	</a:t>
            </a:r>
            <a:r>
              <a:rPr lang="fr-FR" b="1" dirty="0" err="1">
                <a:latin typeface="Yu Gothic" panose="020B0400000000000000" pitchFamily="34" charset="-128"/>
                <a:ea typeface="Yu Gothic" panose="020B0400000000000000" pitchFamily="34" charset="-128"/>
              </a:rPr>
              <a:t>Backlog</a:t>
            </a:r>
            <a:r>
              <a:rPr lang="fr-FR" b="1" dirty="0">
                <a:latin typeface="Yu Gothic" panose="020B0400000000000000" pitchFamily="34" charset="-128"/>
                <a:ea typeface="Yu Gothic" panose="020B0400000000000000" pitchFamily="34" charset="-128"/>
              </a:rPr>
              <a:t> des User Stories</a:t>
            </a:r>
            <a:endParaRPr lang="fr-FR"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endParaRPr>
          </a:p>
          <a:p>
            <a:pPr marL="0" indent="0">
              <a:lnSpc>
                <a:spcPct val="150000"/>
              </a:lnSpc>
              <a:buNone/>
            </a:pPr>
            <a:r>
              <a:rPr lang="fr-FR" b="1" dirty="0">
                <a:solidFill>
                  <a:srgbClr val="000000"/>
                </a:solidFill>
                <a:latin typeface="Yu Gothic" panose="020B0400000000000000" pitchFamily="34" charset="-128"/>
                <a:ea typeface="Yu Gothic" panose="020B0400000000000000" pitchFamily="34" charset="-128"/>
                <a:cs typeface="Arial" panose="020B0604020202020204" pitchFamily="34" charset="0"/>
              </a:rPr>
              <a:t>	</a:t>
            </a:r>
            <a:r>
              <a:rPr lang="fr-FR" b="1" i="0" u="none" strike="noStrike" baseline="0" dirty="0">
                <a:solidFill>
                  <a:schemeClr val="accent4"/>
                </a:solidFill>
                <a:latin typeface="Yu Gothic" panose="020B0400000000000000" pitchFamily="34" charset="-128"/>
                <a:ea typeface="Yu Gothic" panose="020B0400000000000000" pitchFamily="34" charset="-128"/>
                <a:cs typeface="Arial" panose="020B0604020202020204" pitchFamily="34" charset="0"/>
              </a:rPr>
              <a:t>3. 	</a:t>
            </a:r>
            <a:r>
              <a:rPr lang="fr-FR" b="1" dirty="0">
                <a:latin typeface="Yu Gothic" panose="020B0400000000000000" pitchFamily="34" charset="-128"/>
                <a:ea typeface="Yu Gothic" panose="020B0400000000000000" pitchFamily="34" charset="-128"/>
              </a:rPr>
              <a:t>Chiffrage et Répartition des Coûts</a:t>
            </a:r>
            <a:endParaRPr lang="fr-FR" b="1" i="0" u="none" strike="noStrike" baseline="0" dirty="0">
              <a:solidFill>
                <a:srgbClr val="000000"/>
              </a:solidFill>
              <a:latin typeface="Yu Gothic" panose="020B0400000000000000" pitchFamily="34" charset="-128"/>
              <a:ea typeface="Yu Gothic" panose="020B0400000000000000" pitchFamily="34" charset="-128"/>
              <a:cs typeface="Arial" panose="020B0604020202020204" pitchFamily="34" charset="0"/>
            </a:endParaRPr>
          </a:p>
          <a:p>
            <a:pPr marL="0" indent="0">
              <a:lnSpc>
                <a:spcPct val="150000"/>
              </a:lnSpc>
              <a:buNone/>
            </a:pPr>
            <a:r>
              <a:rPr lang="fr-FR" b="1" dirty="0">
                <a:solidFill>
                  <a:srgbClr val="000000"/>
                </a:solidFill>
                <a:latin typeface="Yu Gothic" panose="020B0400000000000000" pitchFamily="34" charset="-128"/>
                <a:ea typeface="Yu Gothic" panose="020B0400000000000000" pitchFamily="34" charset="-128"/>
                <a:cs typeface="Arial" panose="020B0604020202020204" pitchFamily="34" charset="0"/>
              </a:rPr>
              <a:t>	</a:t>
            </a:r>
            <a:r>
              <a:rPr lang="fr-FR" b="1" i="0" u="none" strike="noStrike" baseline="0" dirty="0">
                <a:solidFill>
                  <a:schemeClr val="accent4"/>
                </a:solidFill>
                <a:latin typeface="Yu Gothic" panose="020B0400000000000000" pitchFamily="34" charset="-128"/>
                <a:ea typeface="Yu Gothic" panose="020B0400000000000000" pitchFamily="34" charset="-128"/>
                <a:cs typeface="Arial" panose="020B0604020202020204" pitchFamily="34" charset="0"/>
              </a:rPr>
              <a:t>4. 	</a:t>
            </a:r>
            <a:r>
              <a:rPr lang="fr-FR" b="1" dirty="0">
                <a:latin typeface="Yu Gothic" panose="020B0400000000000000" pitchFamily="34" charset="-128"/>
                <a:ea typeface="Yu Gothic" panose="020B0400000000000000" pitchFamily="34" charset="-128"/>
              </a:rPr>
              <a:t>Rentabilité et ROI</a:t>
            </a:r>
          </a:p>
          <a:p>
            <a:pPr marL="0" indent="0">
              <a:lnSpc>
                <a:spcPct val="150000"/>
              </a:lnSpc>
              <a:buNone/>
            </a:pPr>
            <a:r>
              <a:rPr lang="fr-FR" b="1" dirty="0">
                <a:latin typeface="Yu Gothic" panose="020B0400000000000000" pitchFamily="34" charset="-128"/>
                <a:ea typeface="Yu Gothic" panose="020B0400000000000000" pitchFamily="34" charset="-128"/>
              </a:rPr>
              <a:t>	</a:t>
            </a:r>
            <a:r>
              <a:rPr lang="fr-FR" b="1" dirty="0">
                <a:solidFill>
                  <a:schemeClr val="accent4"/>
                </a:solidFill>
                <a:latin typeface="Yu Gothic" panose="020B0400000000000000" pitchFamily="34" charset="-128"/>
                <a:ea typeface="Yu Gothic" panose="020B0400000000000000" pitchFamily="34" charset="-128"/>
              </a:rPr>
              <a:t>5. 	</a:t>
            </a:r>
            <a:r>
              <a:rPr lang="fr-FR" b="1" dirty="0">
                <a:latin typeface="Yu Gothic" panose="020B0400000000000000" pitchFamily="34" charset="-128"/>
                <a:ea typeface="Yu Gothic" panose="020B0400000000000000" pitchFamily="34" charset="-128"/>
              </a:rPr>
              <a:t>Conformité RGPD et Gestion des Données</a:t>
            </a:r>
          </a:p>
          <a:p>
            <a:pPr marL="0" indent="0">
              <a:lnSpc>
                <a:spcPct val="150000"/>
              </a:lnSpc>
              <a:buNone/>
            </a:pPr>
            <a:r>
              <a:rPr lang="fr-FR" b="1" dirty="0">
                <a:latin typeface="Yu Gothic" panose="020B0400000000000000" pitchFamily="34" charset="-128"/>
                <a:ea typeface="Yu Gothic" panose="020B0400000000000000" pitchFamily="34" charset="-128"/>
              </a:rPr>
              <a:t>	</a:t>
            </a:r>
            <a:r>
              <a:rPr lang="fr-FR" b="1" dirty="0">
                <a:solidFill>
                  <a:schemeClr val="accent4"/>
                </a:solidFill>
                <a:latin typeface="Yu Gothic" panose="020B0400000000000000" pitchFamily="34" charset="-128"/>
                <a:ea typeface="Yu Gothic" panose="020B0400000000000000" pitchFamily="34" charset="-128"/>
              </a:rPr>
              <a:t>6. 	</a:t>
            </a:r>
            <a:r>
              <a:rPr lang="fr-FR" b="1" dirty="0">
                <a:latin typeface="Yu Gothic" panose="020B0400000000000000" pitchFamily="34" charset="-128"/>
                <a:ea typeface="Yu Gothic" panose="020B0400000000000000" pitchFamily="34" charset="-128"/>
              </a:rPr>
              <a:t>Analyse des Risques et plans d’action</a:t>
            </a:r>
          </a:p>
          <a:p>
            <a:pPr marL="0" indent="0">
              <a:lnSpc>
                <a:spcPct val="150000"/>
              </a:lnSpc>
              <a:buNone/>
            </a:pPr>
            <a:r>
              <a:rPr lang="fr-FR" b="1" dirty="0">
                <a:latin typeface="Yu Gothic" panose="020B0400000000000000" pitchFamily="34" charset="-128"/>
                <a:ea typeface="Yu Gothic" panose="020B0400000000000000" pitchFamily="34" charset="-128"/>
              </a:rPr>
              <a:t>	</a:t>
            </a:r>
            <a:r>
              <a:rPr lang="fr-FR" b="1" dirty="0">
                <a:solidFill>
                  <a:schemeClr val="accent4"/>
                </a:solidFill>
                <a:latin typeface="Yu Gothic" panose="020B0400000000000000" pitchFamily="34" charset="-128"/>
                <a:ea typeface="Yu Gothic" panose="020B0400000000000000" pitchFamily="34" charset="-128"/>
              </a:rPr>
              <a:t>7. 	</a:t>
            </a:r>
            <a:r>
              <a:rPr lang="fr-FR" b="1" dirty="0">
                <a:latin typeface="Yu Gothic" panose="020B0400000000000000" pitchFamily="34" charset="-128"/>
                <a:ea typeface="Yu Gothic" panose="020B0400000000000000" pitchFamily="34" charset="-128"/>
              </a:rPr>
              <a:t>Planification des Sprints</a:t>
            </a:r>
          </a:p>
          <a:p>
            <a:pPr marL="0" indent="0">
              <a:lnSpc>
                <a:spcPct val="150000"/>
              </a:lnSpc>
              <a:buNone/>
            </a:pPr>
            <a:r>
              <a:rPr lang="fr-FR" b="1" dirty="0">
                <a:latin typeface="Yu Gothic" panose="020B0400000000000000" pitchFamily="34" charset="-128"/>
                <a:ea typeface="Yu Gothic" panose="020B0400000000000000" pitchFamily="34" charset="-128"/>
              </a:rPr>
              <a:t>	</a:t>
            </a:r>
            <a:r>
              <a:rPr lang="fr-FR" b="1" dirty="0">
                <a:solidFill>
                  <a:schemeClr val="accent4"/>
                </a:solidFill>
                <a:latin typeface="Yu Gothic" panose="020B0400000000000000" pitchFamily="34" charset="-128"/>
                <a:ea typeface="Yu Gothic" panose="020B0400000000000000" pitchFamily="34" charset="-128"/>
              </a:rPr>
              <a:t>8. 	</a:t>
            </a:r>
            <a:r>
              <a:rPr lang="fr-FR" b="1" dirty="0">
                <a:latin typeface="Yu Gothic" panose="020B0400000000000000" pitchFamily="34" charset="-128"/>
                <a:ea typeface="Yu Gothic" panose="020B0400000000000000" pitchFamily="34" charset="-128"/>
              </a:rPr>
              <a:t>Conclusion</a:t>
            </a:r>
          </a:p>
        </p:txBody>
      </p:sp>
      <p:sp>
        <p:nvSpPr>
          <p:cNvPr id="4" name="Espace réservé du pied de page 3">
            <a:extLst>
              <a:ext uri="{FF2B5EF4-FFF2-40B4-BE49-F238E27FC236}">
                <a16:creationId xmlns:a16="http://schemas.microsoft.com/office/drawing/2014/main" id="{E8E6E79B-ADA3-8F7D-9D26-C5B276C04635}"/>
              </a:ext>
            </a:extLst>
          </p:cNvPr>
          <p:cNvSpPr>
            <a:spLocks noGrp="1"/>
          </p:cNvSpPr>
          <p:nvPr>
            <p:ph type="ftr" sz="quarter" idx="11"/>
          </p:nvPr>
        </p:nvSpPr>
        <p:spPr>
          <a:xfrm>
            <a:off x="11497455" y="6340839"/>
            <a:ext cx="595709" cy="369208"/>
          </a:xfrm>
        </p:spPr>
        <p:txBody>
          <a:bodyPr/>
          <a:lstStyle/>
          <a:p>
            <a:r>
              <a:rPr lang="en-US" sz="2000" dirty="0"/>
              <a:t>2</a:t>
            </a:r>
          </a:p>
        </p:txBody>
      </p:sp>
    </p:spTree>
    <p:extLst>
      <p:ext uri="{BB962C8B-B14F-4D97-AF65-F5344CB8AC3E}">
        <p14:creationId xmlns:p14="http://schemas.microsoft.com/office/powerpoint/2010/main" val="157025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84CF2C-BCE3-F7C2-B533-1FAED2AE0253}"/>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481B025A-07A6-AA47-D498-0F4D7AA0EF24}"/>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p:txBody>
      </p:sp>
      <p:sp>
        <p:nvSpPr>
          <p:cNvPr id="5" name="Espace réservé du pied de page 4">
            <a:extLst>
              <a:ext uri="{FF2B5EF4-FFF2-40B4-BE49-F238E27FC236}">
                <a16:creationId xmlns:a16="http://schemas.microsoft.com/office/drawing/2014/main" id="{024D4050-C3C4-5B0B-6ABB-829E0530DA7A}"/>
              </a:ext>
            </a:extLst>
          </p:cNvPr>
          <p:cNvSpPr>
            <a:spLocks noGrp="1"/>
          </p:cNvSpPr>
          <p:nvPr>
            <p:ph type="ftr" sz="quarter" idx="11"/>
          </p:nvPr>
        </p:nvSpPr>
        <p:spPr>
          <a:xfrm>
            <a:off x="11564911" y="6408295"/>
            <a:ext cx="498273" cy="363362"/>
          </a:xfrm>
        </p:spPr>
        <p:txBody>
          <a:bodyPr/>
          <a:lstStyle/>
          <a:p>
            <a:r>
              <a:rPr lang="en-US" sz="2000" dirty="0"/>
              <a:t>3</a:t>
            </a:r>
          </a:p>
        </p:txBody>
      </p:sp>
      <p:graphicFrame>
        <p:nvGraphicFramePr>
          <p:cNvPr id="4" name="Diagramme 3">
            <a:extLst>
              <a:ext uri="{FF2B5EF4-FFF2-40B4-BE49-F238E27FC236}">
                <a16:creationId xmlns:a16="http://schemas.microsoft.com/office/drawing/2014/main" id="{D8D9B6F6-2EBE-B3FC-F743-37CDC4E9C90C}"/>
              </a:ext>
            </a:extLst>
          </p:cNvPr>
          <p:cNvGraphicFramePr/>
          <p:nvPr>
            <p:extLst>
              <p:ext uri="{D42A27DB-BD31-4B8C-83A1-F6EECF244321}">
                <p14:modId xmlns:p14="http://schemas.microsoft.com/office/powerpoint/2010/main" val="322882392"/>
              </p:ext>
            </p:extLst>
          </p:nvPr>
        </p:nvGraphicFramePr>
        <p:xfrm>
          <a:off x="3437962" y="1182323"/>
          <a:ext cx="7200275" cy="493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525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D546C-4342-F550-01EA-219A0D3ABD9B}"/>
              </a:ext>
            </a:extLst>
          </p:cNvPr>
          <p:cNvSpPr>
            <a:spLocks noGrp="1"/>
          </p:cNvSpPr>
          <p:nvPr>
            <p:ph type="title"/>
          </p:nvPr>
        </p:nvSpPr>
        <p:spPr>
          <a:xfrm>
            <a:off x="0" y="2"/>
            <a:ext cx="12192000" cy="699606"/>
          </a:xfrm>
          <a:solidFill>
            <a:schemeClr val="tx2"/>
          </a:solidFill>
        </p:spPr>
        <p:txBody>
          <a:bodyPr/>
          <a:lstStyle/>
          <a:p>
            <a:r>
              <a:rPr lang="fr-FR" dirty="0"/>
              <a:t>	</a:t>
            </a:r>
            <a:r>
              <a:rPr lang="fr-FR" b="1" dirty="0">
                <a:solidFill>
                  <a:schemeClr val="accent4"/>
                </a:solidFill>
                <a:latin typeface="Yu Gothic" panose="020B0400000000000000" pitchFamily="34" charset="-128"/>
                <a:ea typeface="Yu Gothic" panose="020B0400000000000000" pitchFamily="34" charset="-128"/>
                <a:cs typeface="Calibri" panose="020F0502020204030204" pitchFamily="34" charset="0"/>
              </a:rPr>
              <a:t>Notre méthode de travail : Scrum</a:t>
            </a:r>
          </a:p>
        </p:txBody>
      </p:sp>
      <p:sp>
        <p:nvSpPr>
          <p:cNvPr id="3" name="Espace réservé du contenu 2">
            <a:extLst>
              <a:ext uri="{FF2B5EF4-FFF2-40B4-BE49-F238E27FC236}">
                <a16:creationId xmlns:a16="http://schemas.microsoft.com/office/drawing/2014/main" id="{78977E39-853A-463A-7317-68E0209EB266}"/>
              </a:ext>
            </a:extLst>
          </p:cNvPr>
          <p:cNvSpPr>
            <a:spLocks noGrp="1"/>
          </p:cNvSpPr>
          <p:nvPr>
            <p:ph idx="1"/>
          </p:nvPr>
        </p:nvSpPr>
        <p:spPr>
          <a:xfrm>
            <a:off x="0" y="699608"/>
            <a:ext cx="12192000" cy="6158392"/>
          </a:xfrm>
          <a:solidFill>
            <a:schemeClr val="bg1"/>
          </a:solidFill>
        </p:spPr>
        <p:txBody>
          <a:bodyPr>
            <a:normAutofit fontScale="77500" lnSpcReduction="20000"/>
          </a:bodyPr>
          <a:lstStyle/>
          <a:p>
            <a:pPr marL="0" indent="0">
              <a:lnSpc>
                <a:spcPct val="170000"/>
              </a:lnSpc>
              <a:buNone/>
            </a:pPr>
            <a:r>
              <a:rPr lang="fr-FR" b="1" dirty="0">
                <a:latin typeface="Yu Gothic" panose="020B0400000000000000" pitchFamily="34" charset="-128"/>
                <a:ea typeface="Yu Gothic" panose="020B0400000000000000" pitchFamily="34" charset="-128"/>
              </a:rPr>
              <a:t>Scrum </a:t>
            </a:r>
            <a:r>
              <a:rPr lang="fr-FR" dirty="0">
                <a:latin typeface="Yu Gothic" panose="020B0400000000000000" pitchFamily="34" charset="-128"/>
                <a:ea typeface="Yu Gothic" panose="020B0400000000000000" pitchFamily="34" charset="-128"/>
              </a:rPr>
              <a:t>est </a:t>
            </a:r>
            <a:r>
              <a:rPr lang="fr-FR" b="1" dirty="0">
                <a:latin typeface="Yu Gothic" panose="020B0400000000000000" pitchFamily="34" charset="-128"/>
                <a:ea typeface="Yu Gothic" panose="020B0400000000000000" pitchFamily="34" charset="-128"/>
              </a:rPr>
              <a:t>un </a:t>
            </a:r>
            <a:r>
              <a:rPr lang="fr-FR" b="1" i="1" dirty="0">
                <a:latin typeface="Yu Gothic" panose="020B0400000000000000" pitchFamily="34" charset="-128"/>
                <a:ea typeface="Yu Gothic" panose="020B0400000000000000" pitchFamily="34" charset="-128"/>
              </a:rPr>
              <a:t>cadre de travail</a:t>
            </a:r>
            <a:r>
              <a:rPr lang="fr-FR" b="1" dirty="0">
                <a:latin typeface="Yu Gothic" panose="020B0400000000000000" pitchFamily="34" charset="-128"/>
                <a:ea typeface="Yu Gothic" panose="020B0400000000000000" pitchFamily="34" charset="-128"/>
              </a:rPr>
              <a:t> (</a:t>
            </a:r>
            <a:r>
              <a:rPr lang="fr-FR" b="1" dirty="0" err="1">
                <a:latin typeface="Yu Gothic" panose="020B0400000000000000" pitchFamily="34" charset="-128"/>
                <a:ea typeface="Yu Gothic" panose="020B0400000000000000" pitchFamily="34" charset="-128"/>
              </a:rPr>
              <a:t>framework</a:t>
            </a:r>
            <a:r>
              <a:rPr lang="fr-FR" b="1" dirty="0">
                <a:latin typeface="Yu Gothic" panose="020B0400000000000000" pitchFamily="34" charset="-128"/>
                <a:ea typeface="Yu Gothic" panose="020B0400000000000000" pitchFamily="34" charset="-128"/>
              </a:rPr>
              <a:t>)</a:t>
            </a:r>
            <a:r>
              <a:rPr lang="fr-FR" dirty="0">
                <a:latin typeface="Yu Gothic" panose="020B0400000000000000" pitchFamily="34" charset="-128"/>
                <a:ea typeface="Yu Gothic" panose="020B0400000000000000" pitchFamily="34" charset="-128"/>
              </a:rPr>
              <a:t> </a:t>
            </a:r>
            <a:r>
              <a:rPr lang="fr-FR" b="1" dirty="0">
                <a:latin typeface="Yu Gothic" panose="020B0400000000000000" pitchFamily="34" charset="-128"/>
                <a:ea typeface="Yu Gothic" panose="020B0400000000000000" pitchFamily="34" charset="-128"/>
              </a:rPr>
              <a:t>agile</a:t>
            </a:r>
            <a:r>
              <a:rPr lang="fr-FR" dirty="0">
                <a:latin typeface="Yu Gothic" panose="020B0400000000000000" pitchFamily="34" charset="-128"/>
                <a:ea typeface="Yu Gothic" panose="020B0400000000000000" pitchFamily="34" charset="-128"/>
              </a:rPr>
              <a:t> utilisé pour gérer des projets, surtout en développement logiciel. Dans ce projet, Scrum est utilisé pour organiser le travail en équipe, en petits cycles appelés </a:t>
            </a:r>
            <a:r>
              <a:rPr lang="fr-FR" b="1" dirty="0">
                <a:latin typeface="Yu Gothic" panose="020B0400000000000000" pitchFamily="34" charset="-128"/>
                <a:ea typeface="Yu Gothic" panose="020B0400000000000000" pitchFamily="34" charset="-128"/>
              </a:rPr>
              <a:t>sprints</a:t>
            </a:r>
            <a:r>
              <a:rPr lang="fr-FR" dirty="0">
                <a:latin typeface="Yu Gothic" panose="020B0400000000000000" pitchFamily="34" charset="-128"/>
                <a:ea typeface="Yu Gothic" panose="020B0400000000000000" pitchFamily="34" charset="-128"/>
              </a:rPr>
              <a:t> (1 à 4 semaines), avec des </a:t>
            </a:r>
            <a:r>
              <a:rPr lang="fr-FR" b="1" dirty="0">
                <a:latin typeface="Yu Gothic" panose="020B0400000000000000" pitchFamily="34" charset="-128"/>
                <a:ea typeface="Yu Gothic" panose="020B0400000000000000" pitchFamily="34" charset="-128"/>
              </a:rPr>
              <a:t>rôles</a:t>
            </a:r>
            <a:r>
              <a:rPr lang="fr-FR" dirty="0">
                <a:latin typeface="Yu Gothic" panose="020B0400000000000000" pitchFamily="34" charset="-128"/>
                <a:ea typeface="Yu Gothic" panose="020B0400000000000000" pitchFamily="34" charset="-128"/>
              </a:rPr>
              <a:t>, </a:t>
            </a:r>
            <a:r>
              <a:rPr lang="fr-FR" b="1" dirty="0">
                <a:latin typeface="Yu Gothic" panose="020B0400000000000000" pitchFamily="34" charset="-128"/>
                <a:ea typeface="Yu Gothic" panose="020B0400000000000000" pitchFamily="34" charset="-128"/>
              </a:rPr>
              <a:t>rituels</a:t>
            </a:r>
            <a:r>
              <a:rPr lang="fr-FR" dirty="0">
                <a:latin typeface="Yu Gothic" panose="020B0400000000000000" pitchFamily="34" charset="-128"/>
                <a:ea typeface="Yu Gothic" panose="020B0400000000000000" pitchFamily="34" charset="-128"/>
              </a:rPr>
              <a:t>, et </a:t>
            </a:r>
            <a:r>
              <a:rPr lang="fr-FR" b="1" dirty="0">
                <a:latin typeface="Yu Gothic" panose="020B0400000000000000" pitchFamily="34" charset="-128"/>
                <a:ea typeface="Yu Gothic" panose="020B0400000000000000" pitchFamily="34" charset="-128"/>
              </a:rPr>
              <a:t>artefacts</a:t>
            </a:r>
            <a:r>
              <a:rPr lang="fr-FR" dirty="0">
                <a:latin typeface="Yu Gothic" panose="020B0400000000000000" pitchFamily="34" charset="-128"/>
                <a:ea typeface="Yu Gothic" panose="020B0400000000000000" pitchFamily="34" charset="-128"/>
              </a:rPr>
              <a:t> définis.</a:t>
            </a:r>
          </a:p>
          <a:p>
            <a:pPr marL="0" indent="0">
              <a:buNone/>
            </a:pPr>
            <a:r>
              <a:rPr lang="fr-FR" dirty="0">
                <a:solidFill>
                  <a:prstClr val="black">
                    <a:lumMod val="75000"/>
                    <a:lumOff val="25000"/>
                  </a:prstClr>
                </a:solidFill>
                <a:latin typeface="Yu Gothic" panose="020B0400000000000000" pitchFamily="34" charset="-128"/>
                <a:ea typeface="Yu Gothic" panose="020B0400000000000000" pitchFamily="34" charset="-128"/>
              </a:rPr>
              <a:t>	</a:t>
            </a:r>
            <a:r>
              <a:rPr lang="fr-FR" dirty="0">
                <a:solidFill>
                  <a:schemeClr val="accent4"/>
                </a:solidFill>
                <a:latin typeface="Yu Gothic" panose="020B0400000000000000" pitchFamily="34" charset="-128"/>
                <a:ea typeface="Yu Gothic" panose="020B0400000000000000" pitchFamily="34" charset="-128"/>
              </a:rPr>
              <a:t>❑ </a:t>
            </a:r>
            <a:r>
              <a:rPr lang="fr-FR" b="1" u="sng" dirty="0">
                <a:solidFill>
                  <a:schemeClr val="accent4"/>
                </a:solidFill>
                <a:latin typeface="Yu Gothic" panose="020B0400000000000000" pitchFamily="34" charset="-128"/>
                <a:ea typeface="Yu Gothic" panose="020B0400000000000000" pitchFamily="34" charset="-128"/>
              </a:rPr>
              <a:t>Les composants de Scrum</a:t>
            </a:r>
            <a:r>
              <a:rPr lang="fr-FR" b="1" dirty="0">
                <a:solidFill>
                  <a:schemeClr val="accent4"/>
                </a:solidFill>
                <a:latin typeface="Yu Gothic" panose="020B0400000000000000" pitchFamily="34" charset="-128"/>
                <a:ea typeface="Yu Gothic" panose="020B0400000000000000" pitchFamily="34" charset="-128"/>
              </a:rPr>
              <a:t> :</a:t>
            </a:r>
          </a:p>
          <a:p>
            <a:pPr marL="0" indent="0">
              <a:buNone/>
            </a:pPr>
            <a:r>
              <a:rPr lang="fr-FR" b="1" dirty="0">
                <a:latin typeface="Yu Gothic" panose="020B0400000000000000" pitchFamily="34" charset="-128"/>
                <a:ea typeface="Yu Gothic" panose="020B0400000000000000" pitchFamily="34" charset="-128"/>
              </a:rPr>
              <a:t>	</a:t>
            </a:r>
            <a:r>
              <a:rPr lang="fr-FR" b="1" u="sng" dirty="0">
                <a:latin typeface="Yu Gothic" panose="020B0400000000000000" pitchFamily="34" charset="-128"/>
                <a:ea typeface="Yu Gothic" panose="020B0400000000000000" pitchFamily="34" charset="-128"/>
              </a:rPr>
              <a:t>Rôles Scrum </a:t>
            </a:r>
            <a:r>
              <a:rPr lang="fr-FR" b="1" dirty="0">
                <a:latin typeface="Yu Gothic" panose="020B0400000000000000" pitchFamily="34" charset="-128"/>
                <a:ea typeface="Yu Gothic" panose="020B0400000000000000" pitchFamily="34" charset="-128"/>
              </a:rPr>
              <a:t>:</a:t>
            </a:r>
            <a:endParaRPr lang="fr-FR" dirty="0">
              <a:latin typeface="Yu Gothic" panose="020B0400000000000000" pitchFamily="34" charset="-128"/>
              <a:ea typeface="Yu Gothic" panose="020B0400000000000000" pitchFamily="34" charset="-128"/>
            </a:endParaRPr>
          </a:p>
          <a:p>
            <a:pPr lvl="1">
              <a:buFont typeface="Arial" panose="020B0604020202020204" pitchFamily="34" charset="0"/>
              <a:buChar char="•"/>
            </a:pPr>
            <a:r>
              <a:rPr lang="fr-FR" b="1" dirty="0">
                <a:latin typeface="Yu Gothic" panose="020B0400000000000000" pitchFamily="34" charset="-128"/>
                <a:ea typeface="Yu Gothic" panose="020B0400000000000000" pitchFamily="34" charset="-128"/>
              </a:rPr>
              <a:t>	Product </a:t>
            </a:r>
            <a:r>
              <a:rPr lang="fr-FR" b="1" dirty="0" err="1">
                <a:latin typeface="Yu Gothic" panose="020B0400000000000000" pitchFamily="34" charset="-128"/>
                <a:ea typeface="Yu Gothic" panose="020B0400000000000000" pitchFamily="34" charset="-128"/>
              </a:rPr>
              <a:t>Owner</a:t>
            </a:r>
            <a:r>
              <a:rPr lang="fr-FR" b="1" dirty="0">
                <a:latin typeface="Yu Gothic" panose="020B0400000000000000" pitchFamily="34" charset="-128"/>
                <a:ea typeface="Yu Gothic" panose="020B0400000000000000" pitchFamily="34" charset="-128"/>
              </a:rPr>
              <a:t> (PO) : </a:t>
            </a:r>
            <a:r>
              <a:rPr lang="fr-FR" dirty="0">
                <a:latin typeface="Yu Gothic" panose="020B0400000000000000" pitchFamily="34" charset="-128"/>
                <a:ea typeface="Yu Gothic" panose="020B0400000000000000" pitchFamily="34" charset="-128"/>
              </a:rPr>
              <a:t>Responsable de la définition des priorités du </a:t>
            </a:r>
            <a:r>
              <a:rPr lang="fr-FR" dirty="0" err="1">
                <a:latin typeface="Yu Gothic" panose="020B0400000000000000" pitchFamily="34" charset="-128"/>
                <a:ea typeface="Yu Gothic" panose="020B0400000000000000" pitchFamily="34" charset="-128"/>
              </a:rPr>
              <a:t>backlog</a:t>
            </a:r>
            <a:r>
              <a:rPr lang="fr-FR" dirty="0">
                <a:latin typeface="Yu Gothic" panose="020B0400000000000000" pitchFamily="34" charset="-128"/>
                <a:ea typeface="Yu Gothic" panose="020B0400000000000000" pitchFamily="34" charset="-128"/>
              </a:rPr>
              <a:t>. </a:t>
            </a:r>
            <a:r>
              <a:rPr lang="fr-FR" b="1" dirty="0">
                <a:solidFill>
                  <a:schemeClr val="accent4"/>
                </a:solidFill>
                <a:latin typeface="Yu Gothic" panose="020B0400000000000000" pitchFamily="34" charset="-128"/>
                <a:ea typeface="Yu Gothic" panose="020B0400000000000000" pitchFamily="34" charset="-128"/>
              </a:rPr>
              <a:t>Définit les priorités (le “quoi”).</a:t>
            </a:r>
          </a:p>
          <a:p>
            <a:pPr marL="400050" lvl="1" indent="0">
              <a:buNone/>
            </a:pPr>
            <a:r>
              <a:rPr lang="fr-FR" dirty="0">
                <a:latin typeface="Yu Gothic" panose="020B0400000000000000" pitchFamily="34" charset="-128"/>
                <a:ea typeface="Yu Gothic" panose="020B0400000000000000" pitchFamily="34" charset="-128"/>
              </a:rPr>
              <a:t>	Ici, Alicia remplit ce rôle, et moi je suis son IA Product Manager.</a:t>
            </a:r>
          </a:p>
          <a:p>
            <a:pPr lvl="1">
              <a:buFont typeface="Arial" panose="020B0604020202020204" pitchFamily="34" charset="0"/>
              <a:buChar char="•"/>
            </a:pPr>
            <a:r>
              <a:rPr lang="fr-FR" b="1" dirty="0">
                <a:latin typeface="Yu Gothic" panose="020B0400000000000000" pitchFamily="34" charset="-128"/>
                <a:ea typeface="Yu Gothic" panose="020B0400000000000000" pitchFamily="34" charset="-128"/>
              </a:rPr>
              <a:t>	Développeurs : </a:t>
            </a:r>
            <a:r>
              <a:rPr lang="fr-FR" dirty="0">
                <a:latin typeface="Yu Gothic" panose="020B0400000000000000" pitchFamily="34" charset="-128"/>
                <a:ea typeface="Yu Gothic" panose="020B0400000000000000" pitchFamily="34" charset="-128"/>
              </a:rPr>
              <a:t>L'équipe qui exécute le travail technique pour livrer les fonctionnalités. </a:t>
            </a:r>
            <a:r>
              <a:rPr lang="fr-FR" b="1" dirty="0">
                <a:solidFill>
                  <a:schemeClr val="accent4"/>
                </a:solidFill>
                <a:latin typeface="Yu Gothic" panose="020B0400000000000000" pitchFamily="34" charset="-128"/>
                <a:ea typeface="Yu Gothic" panose="020B0400000000000000" pitchFamily="34" charset="-128"/>
              </a:rPr>
              <a:t>Réalisent le produit (le “comment”)</a:t>
            </a:r>
          </a:p>
          <a:p>
            <a:pPr lvl="1">
              <a:buFont typeface="Arial" panose="020B0604020202020204" pitchFamily="34" charset="0"/>
              <a:buChar char="•"/>
            </a:pPr>
            <a:r>
              <a:rPr lang="fr-FR" b="1" dirty="0">
                <a:latin typeface="Yu Gothic" panose="020B0400000000000000" pitchFamily="34" charset="-128"/>
                <a:ea typeface="Yu Gothic" panose="020B0400000000000000" pitchFamily="34" charset="-128"/>
              </a:rPr>
              <a:t>	Scrum Master : </a:t>
            </a:r>
            <a:r>
              <a:rPr lang="fr-FR" dirty="0">
                <a:latin typeface="Yu Gothic" panose="020B0400000000000000" pitchFamily="34" charset="-128"/>
                <a:ea typeface="Yu Gothic" panose="020B0400000000000000" pitchFamily="34" charset="-128"/>
              </a:rPr>
              <a:t>Garant de la bonne application de la méthodologie Scrum et facilitateur des cérémonies Scrum. </a:t>
            </a:r>
            <a:r>
              <a:rPr lang="fr-FR" b="1" dirty="0">
                <a:solidFill>
                  <a:schemeClr val="accent4"/>
                </a:solidFill>
                <a:latin typeface="Yu Gothic" panose="020B0400000000000000" pitchFamily="34" charset="-128"/>
                <a:ea typeface="Yu Gothic" panose="020B0400000000000000" pitchFamily="34" charset="-128"/>
              </a:rPr>
              <a:t>Facilite la méthode</a:t>
            </a:r>
          </a:p>
          <a:p>
            <a:pPr marL="0" indent="0">
              <a:lnSpc>
                <a:spcPct val="170000"/>
              </a:lnSpc>
              <a:buNone/>
            </a:pPr>
            <a:r>
              <a:rPr lang="en-US" b="1" dirty="0">
                <a:latin typeface="Yu Gothic" panose="020B0400000000000000" pitchFamily="34" charset="-128"/>
                <a:ea typeface="Yu Gothic" panose="020B0400000000000000" pitchFamily="34" charset="-128"/>
              </a:rPr>
              <a:t>	</a:t>
            </a:r>
            <a:r>
              <a:rPr lang="fr-FR" b="1" u="sng" dirty="0">
                <a:latin typeface="Yu Gothic" panose="020B0400000000000000" pitchFamily="34" charset="-128"/>
                <a:ea typeface="Yu Gothic" panose="020B0400000000000000" pitchFamily="34" charset="-128"/>
              </a:rPr>
              <a:t>Événements Scrum </a:t>
            </a:r>
            <a:r>
              <a:rPr lang="fr-FR" b="1" dirty="0">
                <a:latin typeface="Yu Gothic" panose="020B0400000000000000" pitchFamily="34" charset="-128"/>
                <a:ea typeface="Yu Gothic" panose="020B0400000000000000" pitchFamily="34" charset="-128"/>
              </a:rPr>
              <a:t>:</a:t>
            </a:r>
            <a:endParaRPr lang="fr-FR" dirty="0">
              <a:latin typeface="Yu Gothic" panose="020B0400000000000000" pitchFamily="34" charset="-128"/>
              <a:ea typeface="Yu Gothic" panose="020B0400000000000000" pitchFamily="34" charset="-128"/>
            </a:endParaRPr>
          </a:p>
          <a:p>
            <a:pPr lvl="1">
              <a:buFont typeface="Arial" panose="020B0604020202020204" pitchFamily="34" charset="0"/>
              <a:buChar char="•"/>
            </a:pPr>
            <a:r>
              <a:rPr lang="fr-FR" dirty="0">
                <a:latin typeface="Yu Gothic" panose="020B0400000000000000" pitchFamily="34" charset="-128"/>
                <a:ea typeface="Yu Gothic" panose="020B0400000000000000" pitchFamily="34" charset="-128"/>
              </a:rPr>
              <a:t>	</a:t>
            </a:r>
            <a:r>
              <a:rPr lang="fr-FR" b="1" dirty="0">
                <a:latin typeface="Yu Gothic" panose="020B0400000000000000" pitchFamily="34" charset="-128"/>
                <a:ea typeface="Yu Gothic" panose="020B0400000000000000" pitchFamily="34" charset="-128"/>
              </a:rPr>
              <a:t>Sprint</a:t>
            </a:r>
            <a:r>
              <a:rPr lang="fr-FR" dirty="0">
                <a:latin typeface="Yu Gothic" panose="020B0400000000000000" pitchFamily="34" charset="-128"/>
                <a:ea typeface="Yu Gothic" panose="020B0400000000000000" pitchFamily="34" charset="-128"/>
              </a:rPr>
              <a:t> </a:t>
            </a:r>
            <a:r>
              <a:rPr lang="fr-FR" b="1" dirty="0">
                <a:latin typeface="Yu Gothic" panose="020B0400000000000000" pitchFamily="34" charset="-128"/>
                <a:ea typeface="Yu Gothic" panose="020B0400000000000000" pitchFamily="34" charset="-128"/>
              </a:rPr>
              <a:t>: cycle de travail court et fixe</a:t>
            </a:r>
            <a:r>
              <a:rPr lang="fr-FR" dirty="0">
                <a:latin typeface="Yu Gothic" panose="020B0400000000000000" pitchFamily="34" charset="-128"/>
                <a:ea typeface="Yu Gothic" panose="020B0400000000000000" pitchFamily="34" charset="-128"/>
              </a:rPr>
              <a:t> (souvent entre </a:t>
            </a:r>
            <a:r>
              <a:rPr lang="fr-FR" b="1" dirty="0">
                <a:latin typeface="Yu Gothic" panose="020B0400000000000000" pitchFamily="34" charset="-128"/>
                <a:ea typeface="Yu Gothic" panose="020B0400000000000000" pitchFamily="34" charset="-128"/>
              </a:rPr>
              <a:t>1 à 4 semaines</a:t>
            </a:r>
            <a:r>
              <a:rPr lang="fr-FR" dirty="0">
                <a:latin typeface="Yu Gothic" panose="020B0400000000000000" pitchFamily="34" charset="-128"/>
                <a:ea typeface="Yu Gothic" panose="020B0400000000000000" pitchFamily="34" charset="-128"/>
              </a:rPr>
              <a:t>) pendant lequel une équipe Scrum </a:t>
            </a:r>
            <a:r>
              <a:rPr lang="fr-FR" b="1" dirty="0">
                <a:latin typeface="Yu Gothic" panose="020B0400000000000000" pitchFamily="34" charset="-128"/>
                <a:ea typeface="Yu Gothic" panose="020B0400000000000000" pitchFamily="34" charset="-128"/>
              </a:rPr>
              <a:t>travaille à fond pour réaliser un objectif précis</a:t>
            </a:r>
            <a:r>
              <a:rPr lang="fr-FR" dirty="0">
                <a:latin typeface="Yu Gothic" panose="020B0400000000000000" pitchFamily="34" charset="-128"/>
                <a:ea typeface="Yu Gothic" panose="020B0400000000000000" pitchFamily="34" charset="-128"/>
              </a:rPr>
              <a:t> (appelé </a:t>
            </a:r>
            <a:r>
              <a:rPr lang="fr-FR" i="1" dirty="0">
                <a:latin typeface="Yu Gothic" panose="020B0400000000000000" pitchFamily="34" charset="-128"/>
                <a:ea typeface="Yu Gothic" panose="020B0400000000000000" pitchFamily="34" charset="-128"/>
              </a:rPr>
              <a:t>objectif du sprint</a:t>
            </a:r>
            <a:r>
              <a:rPr lang="fr-FR" dirty="0">
                <a:latin typeface="Yu Gothic" panose="020B0400000000000000" pitchFamily="34" charset="-128"/>
                <a:ea typeface="Yu Gothic" panose="020B0400000000000000" pitchFamily="34" charset="-128"/>
              </a:rPr>
              <a:t>). </a:t>
            </a:r>
            <a:r>
              <a:rPr lang="fr-FR" b="1" dirty="0">
                <a:latin typeface="Yu Gothic" panose="020B0400000000000000" pitchFamily="34" charset="-128"/>
                <a:ea typeface="Yu Gothic" panose="020B0400000000000000" pitchFamily="34" charset="-128"/>
              </a:rPr>
              <a:t>un mini-projet dans le projet</a:t>
            </a:r>
            <a:r>
              <a:rPr lang="fr-FR" dirty="0">
                <a:latin typeface="Yu Gothic" panose="020B0400000000000000" pitchFamily="34" charset="-128"/>
                <a:ea typeface="Yu Gothic" panose="020B0400000000000000" pitchFamily="34" charset="-128"/>
              </a:rPr>
              <a:t>, avec un début, une fin, un objectif et un résultat.</a:t>
            </a:r>
            <a:endParaRPr lang="fr-FR" b="1" dirty="0">
              <a:latin typeface="Yu Gothic" panose="020B0400000000000000" pitchFamily="34" charset="-128"/>
              <a:ea typeface="Yu Gothic" panose="020B0400000000000000" pitchFamily="34" charset="-128"/>
            </a:endParaRPr>
          </a:p>
          <a:p>
            <a:pPr lvl="1">
              <a:buFont typeface="Arial" panose="020B0604020202020204" pitchFamily="34" charset="0"/>
              <a:buChar char="•"/>
            </a:pPr>
            <a:r>
              <a:rPr lang="fr-FR" b="1" dirty="0">
                <a:latin typeface="Yu Gothic" panose="020B0400000000000000" pitchFamily="34" charset="-128"/>
                <a:ea typeface="Yu Gothic" panose="020B0400000000000000" pitchFamily="34" charset="-128"/>
              </a:rPr>
              <a:t>	Sprint Planning : </a:t>
            </a:r>
            <a:r>
              <a:rPr lang="fr-FR" dirty="0">
                <a:latin typeface="Yu Gothic" panose="020B0400000000000000" pitchFamily="34" charset="-128"/>
                <a:ea typeface="Yu Gothic" panose="020B0400000000000000" pitchFamily="34" charset="-128"/>
              </a:rPr>
              <a:t>Planification des tâches à accomplir durant le sprint.</a:t>
            </a:r>
          </a:p>
          <a:p>
            <a:pPr lvl="1">
              <a:buFont typeface="Arial" panose="020B0604020202020204" pitchFamily="34" charset="0"/>
              <a:buChar char="•"/>
            </a:pPr>
            <a:r>
              <a:rPr lang="fr-FR" b="1" dirty="0">
                <a:latin typeface="Yu Gothic" panose="020B0400000000000000" pitchFamily="34" charset="-128"/>
                <a:ea typeface="Yu Gothic" panose="020B0400000000000000" pitchFamily="34" charset="-128"/>
              </a:rPr>
              <a:t>	Daily Scrum (Stand-up) : </a:t>
            </a:r>
            <a:r>
              <a:rPr lang="fr-FR" dirty="0">
                <a:latin typeface="Yu Gothic" panose="020B0400000000000000" pitchFamily="34" charset="-128"/>
                <a:ea typeface="Yu Gothic" panose="020B0400000000000000" pitchFamily="34" charset="-128"/>
              </a:rPr>
              <a:t>Réunions quotidiennes pour évaluer les progrès, résoudre les blocages.</a:t>
            </a:r>
          </a:p>
          <a:p>
            <a:pPr lvl="1">
              <a:buFont typeface="Arial" panose="020B0604020202020204" pitchFamily="34" charset="0"/>
              <a:buChar char="•"/>
            </a:pPr>
            <a:r>
              <a:rPr lang="fr-FR" b="1" dirty="0">
                <a:latin typeface="Yu Gothic" panose="020B0400000000000000" pitchFamily="34" charset="-128"/>
                <a:ea typeface="Yu Gothic" panose="020B0400000000000000" pitchFamily="34" charset="-128"/>
              </a:rPr>
              <a:t>	Sprint </a:t>
            </a:r>
            <a:r>
              <a:rPr lang="fr-FR" b="1" dirty="0" err="1">
                <a:latin typeface="Yu Gothic" panose="020B0400000000000000" pitchFamily="34" charset="-128"/>
                <a:ea typeface="Yu Gothic" panose="020B0400000000000000" pitchFamily="34" charset="-128"/>
              </a:rPr>
              <a:t>Review</a:t>
            </a:r>
            <a:r>
              <a:rPr lang="fr-FR" b="1" dirty="0">
                <a:latin typeface="Yu Gothic" panose="020B0400000000000000" pitchFamily="34" charset="-128"/>
                <a:ea typeface="Yu Gothic" panose="020B0400000000000000" pitchFamily="34" charset="-128"/>
              </a:rPr>
              <a:t> : </a:t>
            </a:r>
            <a:r>
              <a:rPr lang="fr-FR" dirty="0">
                <a:latin typeface="Yu Gothic" panose="020B0400000000000000" pitchFamily="34" charset="-128"/>
                <a:ea typeface="Yu Gothic" panose="020B0400000000000000" pitchFamily="34" charset="-128"/>
              </a:rPr>
              <a:t>on montre ce qui a été réalisé à partir du </a:t>
            </a:r>
            <a:r>
              <a:rPr lang="fr-FR" dirty="0" err="1">
                <a:latin typeface="Yu Gothic" panose="020B0400000000000000" pitchFamily="34" charset="-128"/>
                <a:ea typeface="Yu Gothic" panose="020B0400000000000000" pitchFamily="34" charset="-128"/>
              </a:rPr>
              <a:t>backlog</a:t>
            </a:r>
            <a:r>
              <a:rPr lang="fr-FR" dirty="0">
                <a:latin typeface="Yu Gothic" panose="020B0400000000000000" pitchFamily="34" charset="-128"/>
                <a:ea typeface="Yu Gothic" panose="020B0400000000000000" pitchFamily="34" charset="-128"/>
              </a:rPr>
              <a:t>.</a:t>
            </a:r>
          </a:p>
          <a:p>
            <a:pPr lvl="1">
              <a:buFont typeface="Arial" panose="020B0604020202020204" pitchFamily="34" charset="0"/>
              <a:buChar char="•"/>
            </a:pPr>
            <a:r>
              <a:rPr lang="fr-FR" b="1" dirty="0">
                <a:latin typeface="Yu Gothic" panose="020B0400000000000000" pitchFamily="34" charset="-128"/>
                <a:ea typeface="Yu Gothic" panose="020B0400000000000000" pitchFamily="34" charset="-128"/>
              </a:rPr>
              <a:t>	Rétrospective : </a:t>
            </a:r>
            <a:r>
              <a:rPr lang="fr-FR" dirty="0">
                <a:latin typeface="Yu Gothic" panose="020B0400000000000000" pitchFamily="34" charset="-128"/>
                <a:ea typeface="Yu Gothic" panose="020B0400000000000000" pitchFamily="34" charset="-128"/>
              </a:rPr>
              <a:t>Bilan sur ce qui a bien fonctionné et ce qui doit être amélioré pour les prochains sprints.</a:t>
            </a:r>
          </a:p>
          <a:p>
            <a:pPr marL="0" indent="0">
              <a:lnSpc>
                <a:spcPct val="170000"/>
              </a:lnSpc>
              <a:buNone/>
            </a:pPr>
            <a:r>
              <a:rPr lang="en-US" b="1" dirty="0">
                <a:latin typeface="Yu Gothic" panose="020B0400000000000000" pitchFamily="34" charset="-128"/>
                <a:ea typeface="Yu Gothic" panose="020B0400000000000000" pitchFamily="34" charset="-128"/>
              </a:rPr>
              <a:t>	</a:t>
            </a:r>
            <a:r>
              <a:rPr lang="en-US" b="1" u="sng" dirty="0">
                <a:latin typeface="Yu Gothic" panose="020B0400000000000000" pitchFamily="34" charset="-128"/>
                <a:ea typeface="Yu Gothic" panose="020B0400000000000000" pitchFamily="34" charset="-128"/>
              </a:rPr>
              <a:t>Artefacts</a:t>
            </a:r>
            <a:r>
              <a:rPr lang="en-US" b="1" dirty="0">
                <a:latin typeface="Yu Gothic" panose="020B0400000000000000" pitchFamily="34" charset="-128"/>
                <a:ea typeface="Yu Gothic" panose="020B0400000000000000" pitchFamily="34" charset="-128"/>
              </a:rPr>
              <a:t> : </a:t>
            </a:r>
          </a:p>
          <a:p>
            <a:pPr lvl="1">
              <a:buFont typeface="Arial" panose="020B0604020202020204" pitchFamily="34" charset="0"/>
              <a:buChar char="•"/>
            </a:pPr>
            <a:r>
              <a:rPr lang="en-US" b="1" dirty="0">
                <a:latin typeface="Yu Gothic" panose="020B0400000000000000" pitchFamily="34" charset="-128"/>
                <a:ea typeface="Yu Gothic" panose="020B0400000000000000" pitchFamily="34" charset="-128"/>
              </a:rPr>
              <a:t>Product Backlog : </a:t>
            </a:r>
            <a:r>
              <a:rPr lang="en-US" dirty="0">
                <a:latin typeface="Yu Gothic" panose="020B0400000000000000" pitchFamily="34" charset="-128"/>
                <a:ea typeface="Yu Gothic" panose="020B0400000000000000" pitchFamily="34" charset="-128"/>
              </a:rPr>
              <a:t>L</a:t>
            </a:r>
            <a:r>
              <a:rPr lang="fr-FR" dirty="0" err="1">
                <a:latin typeface="Yu Gothic" panose="020B0400000000000000" pitchFamily="34" charset="-128"/>
                <a:ea typeface="Yu Gothic" panose="020B0400000000000000" pitchFamily="34" charset="-128"/>
              </a:rPr>
              <a:t>iste</a:t>
            </a:r>
            <a:r>
              <a:rPr lang="fr-FR" dirty="0">
                <a:latin typeface="Yu Gothic" panose="020B0400000000000000" pitchFamily="34" charset="-128"/>
                <a:ea typeface="Yu Gothic" panose="020B0400000000000000" pitchFamily="34" charset="-128"/>
              </a:rPr>
              <a:t> de toutes les fonctionnalités qu’on aimerait avoir dans le produit final. </a:t>
            </a:r>
            <a:r>
              <a:rPr lang="en-US" dirty="0">
                <a:latin typeface="Yu Gothic" panose="020B0400000000000000" pitchFamily="34" charset="-128"/>
                <a:ea typeface="Yu Gothic" panose="020B0400000000000000" pitchFamily="34" charset="-128"/>
              </a:rPr>
              <a:t>	</a:t>
            </a:r>
          </a:p>
          <a:p>
            <a:pPr lvl="1">
              <a:buFont typeface="Arial" panose="020B0604020202020204" pitchFamily="34" charset="0"/>
              <a:buChar char="•"/>
            </a:pPr>
            <a:r>
              <a:rPr lang="en-US" b="1" dirty="0">
                <a:latin typeface="Yu Gothic" panose="020B0400000000000000" pitchFamily="34" charset="-128"/>
                <a:ea typeface="Yu Gothic" panose="020B0400000000000000" pitchFamily="34" charset="-128"/>
              </a:rPr>
              <a:t>Sprint Backlog : </a:t>
            </a:r>
            <a:r>
              <a:rPr lang="fr-FR" dirty="0">
                <a:latin typeface="Yu Gothic" panose="020B0400000000000000" pitchFamily="34" charset="-128"/>
                <a:ea typeface="Yu Gothic" panose="020B0400000000000000" pitchFamily="34" charset="-128"/>
              </a:rPr>
              <a:t>Liste des tâches qu’on a choisies pour le sprint en cours (extraite du </a:t>
            </a:r>
            <a:r>
              <a:rPr lang="fr-FR" dirty="0" err="1">
                <a:latin typeface="Yu Gothic" panose="020B0400000000000000" pitchFamily="34" charset="-128"/>
                <a:ea typeface="Yu Gothic" panose="020B0400000000000000" pitchFamily="34" charset="-128"/>
              </a:rPr>
              <a:t>product</a:t>
            </a:r>
            <a:r>
              <a:rPr lang="fr-FR" dirty="0">
                <a:latin typeface="Yu Gothic" panose="020B0400000000000000" pitchFamily="34" charset="-128"/>
                <a:ea typeface="Yu Gothic" panose="020B0400000000000000" pitchFamily="34" charset="-128"/>
              </a:rPr>
              <a:t> </a:t>
            </a:r>
            <a:r>
              <a:rPr lang="fr-FR" dirty="0" err="1">
                <a:latin typeface="Yu Gothic" panose="020B0400000000000000" pitchFamily="34" charset="-128"/>
                <a:ea typeface="Yu Gothic" panose="020B0400000000000000" pitchFamily="34" charset="-128"/>
              </a:rPr>
              <a:t>backlog</a:t>
            </a:r>
            <a:r>
              <a:rPr lang="fr-FR" dirty="0">
                <a:latin typeface="Yu Gothic" panose="020B0400000000000000" pitchFamily="34" charset="-128"/>
                <a:ea typeface="Yu Gothic" panose="020B0400000000000000" pitchFamily="34" charset="-128"/>
              </a:rPr>
              <a:t>). Elle est fixe pendant le sprint (on évite d’ajouter des choses une fois que le sprint a commencé).</a:t>
            </a:r>
          </a:p>
          <a:p>
            <a:pPr lvl="1">
              <a:buFont typeface="Arial" panose="020B0604020202020204" pitchFamily="34" charset="0"/>
              <a:buChar char="•"/>
            </a:pPr>
            <a:r>
              <a:rPr lang="en-US" b="1" dirty="0" err="1">
                <a:latin typeface="Yu Gothic" panose="020B0400000000000000" pitchFamily="34" charset="-128"/>
                <a:ea typeface="Yu Gothic" panose="020B0400000000000000" pitchFamily="34" charset="-128"/>
              </a:rPr>
              <a:t>Incrément</a:t>
            </a:r>
            <a:r>
              <a:rPr lang="en-US" b="1" dirty="0">
                <a:latin typeface="Yu Gothic" panose="020B0400000000000000" pitchFamily="34" charset="-128"/>
                <a:ea typeface="Yu Gothic" panose="020B0400000000000000" pitchFamily="34" charset="-128"/>
              </a:rPr>
              <a:t> : </a:t>
            </a:r>
            <a:r>
              <a:rPr lang="fr-FR" dirty="0">
                <a:latin typeface="Yu Gothic" panose="020B0400000000000000" pitchFamily="34" charset="-128"/>
                <a:ea typeface="Yu Gothic" panose="020B0400000000000000" pitchFamily="34" charset="-128"/>
              </a:rPr>
              <a:t>Résultat concret livré à la fin d’un sprint. C’est une version fonctionnelle et potentiellement livrable du produit.</a:t>
            </a:r>
          </a:p>
          <a:p>
            <a:pPr lvl="1">
              <a:buFont typeface="Arial" panose="020B0604020202020204" pitchFamily="34" charset="0"/>
              <a:buChar char="•"/>
            </a:pPr>
            <a:endParaRPr lang="fr-FR" dirty="0">
              <a:latin typeface="Yu Gothic" panose="020B0400000000000000" pitchFamily="34" charset="-128"/>
              <a:ea typeface="Yu Gothic" panose="020B0400000000000000" pitchFamily="34" charset="-128"/>
            </a:endParaRPr>
          </a:p>
          <a:p>
            <a:pPr marL="0" indent="0">
              <a:buNone/>
            </a:pPr>
            <a:endParaRPr lang="fr-FR" sz="2000" b="0" i="0" u="none" strike="noStrike" baseline="0" dirty="0">
              <a:solidFill>
                <a:srgbClr val="000000"/>
              </a:solidFill>
              <a:latin typeface="Yu Gothic" panose="020B0400000000000000" pitchFamily="34" charset="-128"/>
              <a:ea typeface="Yu Gothic" panose="020B0400000000000000" pitchFamily="34" charset="-128"/>
              <a:cs typeface="Calibri" panose="020F0502020204030204" pitchFamily="34" charset="0"/>
            </a:endParaRPr>
          </a:p>
          <a:p>
            <a:pPr marL="0" indent="0">
              <a:buClrTx/>
              <a:buSzPct val="100000"/>
              <a:buNone/>
            </a:pPr>
            <a:endParaRPr lang="fr-FR" dirty="0">
              <a:latin typeface="Yu Gothic" panose="020B0400000000000000" pitchFamily="34" charset="-128"/>
              <a:ea typeface="Yu Gothic" panose="020B0400000000000000" pitchFamily="34" charset="-128"/>
            </a:endParaRPr>
          </a:p>
        </p:txBody>
      </p:sp>
      <p:sp>
        <p:nvSpPr>
          <p:cNvPr id="4" name="Espace réservé du pied de page 3">
            <a:extLst>
              <a:ext uri="{FF2B5EF4-FFF2-40B4-BE49-F238E27FC236}">
                <a16:creationId xmlns:a16="http://schemas.microsoft.com/office/drawing/2014/main" id="{0DA7885E-47FA-9D35-7925-1C91F9B593A9}"/>
              </a:ext>
            </a:extLst>
          </p:cNvPr>
          <p:cNvSpPr>
            <a:spLocks noGrp="1"/>
          </p:cNvSpPr>
          <p:nvPr>
            <p:ph type="ftr" sz="quarter" idx="11"/>
          </p:nvPr>
        </p:nvSpPr>
        <p:spPr>
          <a:xfrm>
            <a:off x="11534931" y="6303364"/>
            <a:ext cx="573224" cy="466644"/>
          </a:xfrm>
        </p:spPr>
        <p:txBody>
          <a:bodyPr/>
          <a:lstStyle/>
          <a:p>
            <a:r>
              <a:rPr lang="en-US" sz="2000" dirty="0"/>
              <a:t>4</a:t>
            </a:r>
          </a:p>
        </p:txBody>
      </p:sp>
    </p:spTree>
    <p:extLst>
      <p:ext uri="{BB962C8B-B14F-4D97-AF65-F5344CB8AC3E}">
        <p14:creationId xmlns:p14="http://schemas.microsoft.com/office/powerpoint/2010/main" val="39992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A652E2-6D53-6FC1-97B3-B4D98DE935F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95DD8F6-4DBD-8C0F-8C5D-C970B2C7002E}"/>
              </a:ext>
            </a:extLst>
          </p:cNvPr>
          <p:cNvSpPr>
            <a:spLocks noGrp="1"/>
          </p:cNvSpPr>
          <p:nvPr>
            <p:ph idx="1"/>
          </p:nvPr>
        </p:nvSpPr>
        <p:spPr>
          <a:xfrm>
            <a:off x="0" y="0"/>
            <a:ext cx="12192000" cy="6858000"/>
          </a:xfrm>
          <a:solidFill>
            <a:schemeClr val="tx2"/>
          </a:solidFill>
        </p:spPr>
        <p:txBody>
          <a:bodyPr>
            <a:normAutofit/>
          </a:bodyPr>
          <a:lstStyle/>
          <a:p>
            <a:pPr marL="0" indent="0">
              <a:lnSpc>
                <a:spcPct val="150000"/>
              </a:lnSpc>
              <a:buNone/>
            </a:pPr>
            <a:r>
              <a:rPr lang="fr-FR" b="1" dirty="0">
                <a:solidFill>
                  <a:srgbClr val="000000"/>
                </a:solidFill>
                <a:latin typeface="Yu Gothic" panose="020B0400000000000000" pitchFamily="34" charset="-128"/>
                <a:ea typeface="Yu Gothic" panose="020B0400000000000000" pitchFamily="34" charset="-128"/>
                <a:cs typeface="Calibri" panose="020F0502020204030204" pitchFamily="34" charset="0"/>
              </a:rPr>
              <a:t>											</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fr-FR" dirty="0">
              <a:solidFill>
                <a:srgbClr val="000000"/>
              </a:solidFill>
              <a:latin typeface="Yu Gothic" panose="020B0400000000000000" pitchFamily="34" charset="-128"/>
              <a:ea typeface="Yu Gothic" panose="020B0400000000000000" pitchFamily="34" charset="-128"/>
              <a:cs typeface="Calibri" panose="020F0502020204030204" pitchFamily="34" charset="0"/>
            </a:endParaRPr>
          </a:p>
        </p:txBody>
      </p:sp>
      <p:sp>
        <p:nvSpPr>
          <p:cNvPr id="7" name="Espace réservé du pied de page 6">
            <a:extLst>
              <a:ext uri="{FF2B5EF4-FFF2-40B4-BE49-F238E27FC236}">
                <a16:creationId xmlns:a16="http://schemas.microsoft.com/office/drawing/2014/main" id="{740E0695-D892-6A7B-2DB3-0AE804395E3E}"/>
              </a:ext>
            </a:extLst>
          </p:cNvPr>
          <p:cNvSpPr>
            <a:spLocks noGrp="1"/>
          </p:cNvSpPr>
          <p:nvPr>
            <p:ph type="ftr" sz="quarter" idx="11"/>
          </p:nvPr>
        </p:nvSpPr>
        <p:spPr>
          <a:xfrm>
            <a:off x="11795146" y="6408295"/>
            <a:ext cx="328000" cy="375797"/>
          </a:xfrm>
        </p:spPr>
        <p:txBody>
          <a:bodyPr/>
          <a:lstStyle/>
          <a:p>
            <a:r>
              <a:rPr lang="en-US" sz="2000" dirty="0"/>
              <a:t>5</a:t>
            </a:r>
          </a:p>
        </p:txBody>
      </p:sp>
      <p:pic>
        <p:nvPicPr>
          <p:cNvPr id="4" name="Image 3">
            <a:extLst>
              <a:ext uri="{FF2B5EF4-FFF2-40B4-BE49-F238E27FC236}">
                <a16:creationId xmlns:a16="http://schemas.microsoft.com/office/drawing/2014/main" id="{1E6DEF01-A078-8349-0310-D0D7194418B0}"/>
              </a:ext>
            </a:extLst>
          </p:cNvPr>
          <p:cNvPicPr>
            <a:picLocks noChangeAspect="1"/>
          </p:cNvPicPr>
          <p:nvPr/>
        </p:nvPicPr>
        <p:blipFill>
          <a:blip r:embed="rId3"/>
          <a:srcRect b="6049"/>
          <a:stretch>
            <a:fillRect/>
          </a:stretch>
        </p:blipFill>
        <p:spPr>
          <a:xfrm>
            <a:off x="294573" y="176436"/>
            <a:ext cx="11543532" cy="6505128"/>
          </a:xfrm>
          <a:prstGeom prst="rect">
            <a:avLst/>
          </a:prstGeom>
        </p:spPr>
      </p:pic>
    </p:spTree>
    <p:extLst>
      <p:ext uri="{BB962C8B-B14F-4D97-AF65-F5344CB8AC3E}">
        <p14:creationId xmlns:p14="http://schemas.microsoft.com/office/powerpoint/2010/main" val="305285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E89D7F-579B-CBF8-F70B-F18D5A60A0F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9832BCC-2198-61B7-87ED-29266F20B6CA}"/>
              </a:ext>
            </a:extLst>
          </p:cNvPr>
          <p:cNvSpPr>
            <a:spLocks noGrp="1"/>
          </p:cNvSpPr>
          <p:nvPr>
            <p:ph idx="1"/>
          </p:nvPr>
        </p:nvSpPr>
        <p:spPr>
          <a:xfrm>
            <a:off x="0" y="0"/>
            <a:ext cx="12192000" cy="6858000"/>
          </a:xfrm>
          <a:solidFill>
            <a:schemeClr val="accent4">
              <a:lumMod val="20000"/>
              <a:lumOff val="80000"/>
            </a:schemeClr>
          </a:solidFill>
        </p:spPr>
        <p:txBody>
          <a:bodyPr/>
          <a:lstStyle/>
          <a:p>
            <a:endParaRPr lang="fr-FR" dirty="0"/>
          </a:p>
          <a:p>
            <a:endParaRPr lang="fr-FR" dirty="0"/>
          </a:p>
          <a:p>
            <a:endParaRPr lang="fr-FR" dirty="0"/>
          </a:p>
        </p:txBody>
      </p:sp>
      <p:sp>
        <p:nvSpPr>
          <p:cNvPr id="6" name="Espace réservé du pied de page 5">
            <a:extLst>
              <a:ext uri="{FF2B5EF4-FFF2-40B4-BE49-F238E27FC236}">
                <a16:creationId xmlns:a16="http://schemas.microsoft.com/office/drawing/2014/main" id="{436A6DF6-0134-AF18-92E8-4C2B3810EEAA}"/>
              </a:ext>
            </a:extLst>
          </p:cNvPr>
          <p:cNvSpPr>
            <a:spLocks noGrp="1"/>
          </p:cNvSpPr>
          <p:nvPr>
            <p:ph type="ftr" sz="quarter" idx="11"/>
          </p:nvPr>
        </p:nvSpPr>
        <p:spPr>
          <a:xfrm>
            <a:off x="11677337" y="6460761"/>
            <a:ext cx="445807" cy="310896"/>
          </a:xfrm>
        </p:spPr>
        <p:txBody>
          <a:bodyPr/>
          <a:lstStyle/>
          <a:p>
            <a:r>
              <a:rPr lang="en-US" sz="2000" dirty="0"/>
              <a:t>6</a:t>
            </a:r>
          </a:p>
        </p:txBody>
      </p:sp>
      <p:graphicFrame>
        <p:nvGraphicFramePr>
          <p:cNvPr id="4" name="Diagramme 3">
            <a:extLst>
              <a:ext uri="{FF2B5EF4-FFF2-40B4-BE49-F238E27FC236}">
                <a16:creationId xmlns:a16="http://schemas.microsoft.com/office/drawing/2014/main" id="{D69789C5-AEEE-C93E-2C31-D0F08D2DA5AF}"/>
              </a:ext>
            </a:extLst>
          </p:cNvPr>
          <p:cNvGraphicFramePr/>
          <p:nvPr>
            <p:extLst>
              <p:ext uri="{D42A27DB-BD31-4B8C-83A1-F6EECF244321}">
                <p14:modId xmlns:p14="http://schemas.microsoft.com/office/powerpoint/2010/main" val="2843240236"/>
              </p:ext>
            </p:extLst>
          </p:nvPr>
        </p:nvGraphicFramePr>
        <p:xfrm>
          <a:off x="3437962" y="1182323"/>
          <a:ext cx="7200275" cy="493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013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60590-39FC-445A-BD7B-2A471BDBBBCA}"/>
              </a:ext>
            </a:extLst>
          </p:cNvPr>
          <p:cNvSpPr>
            <a:spLocks noGrp="1"/>
          </p:cNvSpPr>
          <p:nvPr>
            <p:ph type="title"/>
          </p:nvPr>
        </p:nvSpPr>
        <p:spPr>
          <a:xfrm>
            <a:off x="0" y="1"/>
            <a:ext cx="12191999" cy="831954"/>
          </a:xfrm>
          <a:solidFill>
            <a:schemeClr val="tx2"/>
          </a:solidFill>
        </p:spPr>
        <p:txBody>
          <a:bodyPr/>
          <a:lstStyle/>
          <a:p>
            <a:pPr>
              <a:spcBef>
                <a:spcPts val="1000"/>
              </a:spcBef>
              <a:defRPr/>
            </a:pPr>
            <a:r>
              <a:rPr kumimoji="0" lang="fr-FR" sz="3600" b="1" i="0" u="none" strike="noStrike" kern="1200" cap="none" spc="0" normalizeH="0" baseline="0" noProof="0" dirty="0">
                <a:ln>
                  <a:noFill/>
                </a:ln>
                <a:solidFill>
                  <a:srgbClr val="6AAC90"/>
                </a:solidFill>
                <a:effectLst/>
                <a:uLnTx/>
                <a:uFillTx/>
                <a:latin typeface="Yu Gothic" panose="020B0400000000000000" pitchFamily="34" charset="-128"/>
                <a:ea typeface="Yu Gothic" panose="020B0400000000000000" pitchFamily="34" charset="-128"/>
                <a:cs typeface="+mn-cs"/>
              </a:rPr>
              <a:t>	</a:t>
            </a:r>
            <a:r>
              <a:rPr lang="fr-FR" b="1" dirty="0">
                <a:solidFill>
                  <a:schemeClr val="accent4"/>
                </a:solidFill>
                <a:latin typeface="Yu Gothic" panose="020B0400000000000000" pitchFamily="34" charset="-128"/>
                <a:ea typeface="Yu Gothic" panose="020B0400000000000000" pitchFamily="34" charset="-128"/>
              </a:rPr>
              <a:t>Formalisation du </a:t>
            </a:r>
            <a:r>
              <a:rPr lang="fr-FR" b="1" dirty="0" err="1">
                <a:solidFill>
                  <a:schemeClr val="accent4"/>
                </a:solidFill>
                <a:latin typeface="Yu Gothic" panose="020B0400000000000000" pitchFamily="34" charset="-128"/>
                <a:ea typeface="Yu Gothic" panose="020B0400000000000000" pitchFamily="34" charset="-128"/>
              </a:rPr>
              <a:t>Backlog</a:t>
            </a:r>
            <a:r>
              <a:rPr lang="fr-FR" b="1" dirty="0">
                <a:solidFill>
                  <a:schemeClr val="accent4"/>
                </a:solidFill>
                <a:latin typeface="Yu Gothic" panose="020B0400000000000000" pitchFamily="34" charset="-128"/>
                <a:ea typeface="Yu Gothic" panose="020B0400000000000000" pitchFamily="34" charset="-128"/>
              </a:rPr>
              <a:t> des User Stories</a:t>
            </a:r>
            <a:endParaRPr lang="fr-FR" dirty="0">
              <a:solidFill>
                <a:schemeClr val="accent4"/>
              </a:solidFill>
            </a:endParaRPr>
          </a:p>
        </p:txBody>
      </p:sp>
      <p:sp>
        <p:nvSpPr>
          <p:cNvPr id="3" name="Espace réservé du contenu 2">
            <a:extLst>
              <a:ext uri="{FF2B5EF4-FFF2-40B4-BE49-F238E27FC236}">
                <a16:creationId xmlns:a16="http://schemas.microsoft.com/office/drawing/2014/main" id="{08887B57-A703-9377-466A-527B99A1ED55}"/>
              </a:ext>
            </a:extLst>
          </p:cNvPr>
          <p:cNvSpPr>
            <a:spLocks noGrp="1"/>
          </p:cNvSpPr>
          <p:nvPr>
            <p:ph idx="1"/>
          </p:nvPr>
        </p:nvSpPr>
        <p:spPr>
          <a:xfrm>
            <a:off x="0" y="831955"/>
            <a:ext cx="12192000" cy="6026045"/>
          </a:xfrm>
          <a:solidFill>
            <a:schemeClr val="bg1"/>
          </a:solidFill>
        </p:spPr>
        <p:txBody>
          <a:bodyPr>
            <a:normAutofit/>
          </a:bodyPr>
          <a:lstStyle/>
          <a:p>
            <a:pPr marL="0" indent="0">
              <a:buNone/>
            </a:pPr>
            <a:r>
              <a:rPr kumimoji="0" lang="fr-FR" sz="16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sz="1600" dirty="0">
                <a:latin typeface="Yu Gothic" panose="020B0400000000000000" pitchFamily="34" charset="-128"/>
                <a:ea typeface="Yu Gothic" panose="020B0400000000000000" pitchFamily="34" charset="-128"/>
              </a:rPr>
              <a:t>Ici, nous devons partir des besoins métiers listés dans le document d’Alicia pour les transformer en </a:t>
            </a:r>
            <a:r>
              <a:rPr lang="fr-FR" sz="1600" b="1" dirty="0">
                <a:latin typeface="Yu Gothic" panose="020B0400000000000000" pitchFamily="34" charset="-128"/>
                <a:ea typeface="Yu Gothic" panose="020B0400000000000000" pitchFamily="34" charset="-128"/>
              </a:rPr>
              <a:t>user stories</a:t>
            </a:r>
            <a:r>
              <a:rPr lang="fr-FR" sz="1600" dirty="0">
                <a:latin typeface="Yu Gothic" panose="020B0400000000000000" pitchFamily="34" charset="-128"/>
                <a:ea typeface="Yu Gothic" panose="020B0400000000000000" pitchFamily="34" charset="-128"/>
              </a:rPr>
              <a:t>, selon le format classique :</a:t>
            </a:r>
          </a:p>
          <a:p>
            <a:pPr lvl="2">
              <a:buFont typeface="Wingdings" panose="05000000000000000000" pitchFamily="2" charset="2"/>
              <a:buChar char="v"/>
            </a:pPr>
            <a:r>
              <a:rPr lang="fr-FR" i="1" dirty="0">
                <a:latin typeface="Yu Gothic" panose="020B0400000000000000" pitchFamily="34" charset="-128"/>
                <a:ea typeface="Yu Gothic" panose="020B0400000000000000" pitchFamily="34" charset="-128"/>
              </a:rPr>
              <a:t>En tant que [type d’utilisateur], je veux [objectif] afin de [bénéfice attendu].</a:t>
            </a:r>
          </a:p>
          <a:p>
            <a:pPr marL="0" indent="0">
              <a:buNone/>
            </a:pPr>
            <a:r>
              <a:rPr lang="fr-FR" sz="1600" dirty="0">
                <a:solidFill>
                  <a:prstClr val="black">
                    <a:lumMod val="75000"/>
                    <a:lumOff val="25000"/>
                  </a:prstClr>
                </a:solidFill>
                <a:latin typeface="Yu Gothic" panose="020B0400000000000000" pitchFamily="34" charset="-128"/>
                <a:ea typeface="Yu Gothic" panose="020B0400000000000000" pitchFamily="34" charset="-128"/>
              </a:rPr>
              <a:t>	❑ </a:t>
            </a:r>
            <a:r>
              <a:rPr lang="fr-FR" sz="1600" dirty="0">
                <a:latin typeface="Yu Gothic" panose="020B0400000000000000" pitchFamily="34" charset="-128"/>
                <a:ea typeface="Yu Gothic" panose="020B0400000000000000" pitchFamily="34" charset="-128"/>
              </a:rPr>
              <a:t>Nous présentons les différentes fonctionnalités nécessaires au développement de l'application mobile, priorisées selon la méthode </a:t>
            </a:r>
            <a:r>
              <a:rPr lang="fr-FR" sz="1600" b="1" dirty="0" err="1">
                <a:latin typeface="Yu Gothic" panose="020B0400000000000000" pitchFamily="34" charset="-128"/>
                <a:ea typeface="Yu Gothic" panose="020B0400000000000000" pitchFamily="34" charset="-128"/>
              </a:rPr>
              <a:t>MoSCoW</a:t>
            </a:r>
            <a:r>
              <a:rPr lang="fr-FR" sz="1600" dirty="0">
                <a:latin typeface="Yu Gothic" panose="020B0400000000000000" pitchFamily="34" charset="-128"/>
                <a:ea typeface="Yu Gothic" panose="020B0400000000000000" pitchFamily="34" charset="-128"/>
              </a:rPr>
              <a:t>, qui permet de distinguer l’indispensable (Must Have) du facultatif (</a:t>
            </a:r>
            <a:r>
              <a:rPr lang="fr-FR" sz="1600" dirty="0" err="1">
                <a:latin typeface="Yu Gothic" panose="020B0400000000000000" pitchFamily="34" charset="-128"/>
                <a:ea typeface="Yu Gothic" panose="020B0400000000000000" pitchFamily="34" charset="-128"/>
              </a:rPr>
              <a:t>Could</a:t>
            </a:r>
            <a:r>
              <a:rPr lang="fr-FR" sz="1600" dirty="0">
                <a:latin typeface="Yu Gothic" panose="020B0400000000000000" pitchFamily="34" charset="-128"/>
                <a:ea typeface="Yu Gothic" panose="020B0400000000000000" pitchFamily="34" charset="-128"/>
              </a:rPr>
              <a:t> Have), afin de mieux planifier les développements par sprint :</a:t>
            </a:r>
          </a:p>
          <a:p>
            <a:pPr lvl="2">
              <a:buFont typeface="Wingdings" panose="05000000000000000000" pitchFamily="2" charset="2"/>
              <a:buChar char="v"/>
            </a:pPr>
            <a:r>
              <a:rPr lang="fr-FR" sz="1200" b="1" dirty="0">
                <a:solidFill>
                  <a:prstClr val="black">
                    <a:lumMod val="75000"/>
                    <a:lumOff val="25000"/>
                  </a:prstClr>
                </a:solidFill>
                <a:latin typeface="Yu Gothic" panose="020B0400000000000000" pitchFamily="34" charset="-128"/>
                <a:ea typeface="Yu Gothic" panose="020B0400000000000000" pitchFamily="34" charset="-128"/>
              </a:rPr>
              <a:t>Must Have : </a:t>
            </a:r>
            <a:r>
              <a:rPr lang="fr-FR" sz="1200" dirty="0">
                <a:solidFill>
                  <a:prstClr val="black">
                    <a:lumMod val="75000"/>
                    <a:lumOff val="25000"/>
                  </a:prstClr>
                </a:solidFill>
                <a:latin typeface="Yu Gothic" panose="020B0400000000000000" pitchFamily="34" charset="-128"/>
                <a:ea typeface="Yu Gothic" panose="020B0400000000000000" pitchFamily="34" charset="-128"/>
              </a:rPr>
              <a:t>Fonctionnalités essentielles et indispensables pour que le projet soit considéré comme un succès.</a:t>
            </a:r>
          </a:p>
          <a:p>
            <a:pPr lvl="2">
              <a:buFont typeface="Wingdings" panose="05000000000000000000" pitchFamily="2" charset="2"/>
              <a:buChar char="v"/>
            </a:pPr>
            <a:r>
              <a:rPr lang="fr-FR" sz="1200" b="1" dirty="0" err="1">
                <a:solidFill>
                  <a:prstClr val="black">
                    <a:lumMod val="75000"/>
                    <a:lumOff val="25000"/>
                  </a:prstClr>
                </a:solidFill>
                <a:latin typeface="Yu Gothic" panose="020B0400000000000000" pitchFamily="34" charset="-128"/>
                <a:ea typeface="Yu Gothic" panose="020B0400000000000000" pitchFamily="34" charset="-128"/>
              </a:rPr>
              <a:t>Should</a:t>
            </a:r>
            <a:r>
              <a:rPr lang="fr-FR" sz="1200" b="1" dirty="0">
                <a:solidFill>
                  <a:prstClr val="black">
                    <a:lumMod val="75000"/>
                    <a:lumOff val="25000"/>
                  </a:prstClr>
                </a:solidFill>
                <a:latin typeface="Yu Gothic" panose="020B0400000000000000" pitchFamily="34" charset="-128"/>
                <a:ea typeface="Yu Gothic" panose="020B0400000000000000" pitchFamily="34" charset="-128"/>
              </a:rPr>
              <a:t> Have : </a:t>
            </a:r>
            <a:r>
              <a:rPr lang="fr-FR" sz="1200" dirty="0">
                <a:solidFill>
                  <a:prstClr val="black">
                    <a:lumMod val="75000"/>
                    <a:lumOff val="25000"/>
                  </a:prstClr>
                </a:solidFill>
                <a:latin typeface="Yu Gothic" panose="020B0400000000000000" pitchFamily="34" charset="-128"/>
                <a:ea typeface="Yu Gothic" panose="020B0400000000000000" pitchFamily="34" charset="-128"/>
              </a:rPr>
              <a:t>Fonctionnalités importantes mais peuvent attendre car non critiques pour la réussite du projet.</a:t>
            </a:r>
          </a:p>
          <a:p>
            <a:pPr lvl="2">
              <a:buFont typeface="Wingdings" panose="05000000000000000000" pitchFamily="2" charset="2"/>
              <a:buChar char="v"/>
            </a:pPr>
            <a:r>
              <a:rPr lang="fr-FR" sz="1200" b="1" dirty="0" err="1">
                <a:solidFill>
                  <a:prstClr val="black">
                    <a:lumMod val="75000"/>
                    <a:lumOff val="25000"/>
                  </a:prstClr>
                </a:solidFill>
                <a:latin typeface="Yu Gothic" panose="020B0400000000000000" pitchFamily="34" charset="-128"/>
                <a:ea typeface="Yu Gothic" panose="020B0400000000000000" pitchFamily="34" charset="-128"/>
              </a:rPr>
              <a:t>Could</a:t>
            </a:r>
            <a:r>
              <a:rPr lang="fr-FR" sz="1200" b="1" dirty="0">
                <a:solidFill>
                  <a:prstClr val="black">
                    <a:lumMod val="75000"/>
                    <a:lumOff val="25000"/>
                  </a:prstClr>
                </a:solidFill>
                <a:latin typeface="Yu Gothic" panose="020B0400000000000000" pitchFamily="34" charset="-128"/>
                <a:ea typeface="Yu Gothic" panose="020B0400000000000000" pitchFamily="34" charset="-128"/>
              </a:rPr>
              <a:t> Have : </a:t>
            </a:r>
            <a:r>
              <a:rPr lang="fr-FR" sz="1200" dirty="0">
                <a:solidFill>
                  <a:prstClr val="black">
                    <a:lumMod val="75000"/>
                    <a:lumOff val="25000"/>
                  </a:prstClr>
                </a:solidFill>
                <a:latin typeface="Yu Gothic" panose="020B0400000000000000" pitchFamily="34" charset="-128"/>
                <a:ea typeface="Yu Gothic" panose="020B0400000000000000" pitchFamily="34" charset="-128"/>
              </a:rPr>
              <a:t>Fonctionnalités de confort, elles seraient bénéfiques mais ne sont pas prioritaires.</a:t>
            </a:r>
          </a:p>
          <a:p>
            <a:pPr lvl="2">
              <a:buFont typeface="Wingdings" panose="05000000000000000000" pitchFamily="2" charset="2"/>
              <a:buChar char="v"/>
            </a:pPr>
            <a:r>
              <a:rPr lang="fr-FR" sz="1200" b="1" dirty="0" err="1">
                <a:solidFill>
                  <a:prstClr val="black">
                    <a:lumMod val="75000"/>
                    <a:lumOff val="25000"/>
                  </a:prstClr>
                </a:solidFill>
                <a:latin typeface="Yu Gothic" panose="020B0400000000000000" pitchFamily="34" charset="-128"/>
                <a:ea typeface="Yu Gothic" panose="020B0400000000000000" pitchFamily="34" charset="-128"/>
              </a:rPr>
              <a:t>Won't</a:t>
            </a:r>
            <a:r>
              <a:rPr lang="fr-FR" sz="1200" b="1" dirty="0">
                <a:solidFill>
                  <a:prstClr val="black">
                    <a:lumMod val="75000"/>
                    <a:lumOff val="25000"/>
                  </a:prstClr>
                </a:solidFill>
                <a:latin typeface="Yu Gothic" panose="020B0400000000000000" pitchFamily="34" charset="-128"/>
                <a:ea typeface="Yu Gothic" panose="020B0400000000000000" pitchFamily="34" charset="-128"/>
              </a:rPr>
              <a:t> Have : </a:t>
            </a:r>
            <a:r>
              <a:rPr lang="fr-FR" sz="1200" dirty="0">
                <a:solidFill>
                  <a:prstClr val="black">
                    <a:lumMod val="75000"/>
                    <a:lumOff val="25000"/>
                  </a:prstClr>
                </a:solidFill>
                <a:latin typeface="Yu Gothic" panose="020B0400000000000000" pitchFamily="34" charset="-128"/>
                <a:ea typeface="Yu Gothic" panose="020B0400000000000000" pitchFamily="34" charset="-128"/>
              </a:rPr>
              <a:t>Fonctionnalités qui ne seront pas développées dans cette version du projet.</a:t>
            </a:r>
            <a:endParaRPr lang="fr-FR" sz="1200" dirty="0">
              <a:latin typeface="Yu Gothic" panose="020B0400000000000000" pitchFamily="34" charset="-128"/>
              <a:ea typeface="Yu Gothic" panose="020B0400000000000000" pitchFamily="34" charset="-128"/>
            </a:endParaRPr>
          </a:p>
          <a:p>
            <a:pPr marL="0" indent="0">
              <a:buNone/>
            </a:pPr>
            <a:r>
              <a:rPr lang="fr-FR" sz="1600" dirty="0">
                <a:latin typeface="Yu Gothic" panose="020B0400000000000000" pitchFamily="34" charset="-128"/>
                <a:ea typeface="Yu Gothic" panose="020B0400000000000000" pitchFamily="34" charset="-128"/>
              </a:rPr>
              <a:t>	</a:t>
            </a:r>
            <a:r>
              <a:rPr lang="fr-FR" sz="1600" dirty="0">
                <a:solidFill>
                  <a:prstClr val="black">
                    <a:lumMod val="75000"/>
                    <a:lumOff val="25000"/>
                  </a:prstClr>
                </a:solidFill>
                <a:latin typeface="Yu Gothic" panose="020B0400000000000000" pitchFamily="34" charset="-128"/>
                <a:ea typeface="Yu Gothic" panose="020B0400000000000000" pitchFamily="34" charset="-128"/>
              </a:rPr>
              <a:t> ❑</a:t>
            </a:r>
            <a:r>
              <a:rPr lang="fr-FR" sz="1400" dirty="0">
                <a:solidFill>
                  <a:prstClr val="black">
                    <a:lumMod val="75000"/>
                    <a:lumOff val="25000"/>
                  </a:prstClr>
                </a:solidFill>
                <a:latin typeface="Yu Gothic" panose="020B0400000000000000" pitchFamily="34" charset="-128"/>
                <a:ea typeface="Yu Gothic" panose="020B0400000000000000" pitchFamily="34" charset="-128"/>
              </a:rPr>
              <a:t> Une autre méthode de </a:t>
            </a:r>
            <a:r>
              <a:rPr lang="fr-FR" sz="1400" dirty="0">
                <a:latin typeface="Yu Gothic" panose="020B0400000000000000" pitchFamily="34" charset="-128"/>
                <a:ea typeface="Yu Gothic" panose="020B0400000000000000" pitchFamily="34" charset="-128"/>
              </a:rPr>
              <a:t>priorisation existe, c’est celle selon la méthode </a:t>
            </a:r>
            <a:r>
              <a:rPr lang="fr-FR" sz="1400" b="1" dirty="0">
                <a:latin typeface="Yu Gothic" panose="020B0400000000000000" pitchFamily="34" charset="-128"/>
                <a:ea typeface="Yu Gothic" panose="020B0400000000000000" pitchFamily="34" charset="-128"/>
              </a:rPr>
              <a:t>Fibonacci, </a:t>
            </a:r>
            <a:r>
              <a:rPr lang="fr-FR" sz="1400" dirty="0">
                <a:latin typeface="Yu Gothic" panose="020B0400000000000000" pitchFamily="34" charset="-128"/>
                <a:ea typeface="Yu Gothic" panose="020B0400000000000000" pitchFamily="34" charset="-128"/>
              </a:rPr>
              <a:t>qui</a:t>
            </a:r>
            <a:r>
              <a:rPr lang="fr-FR" sz="1400" b="1" dirty="0">
                <a:latin typeface="Yu Gothic" panose="020B0400000000000000" pitchFamily="34" charset="-128"/>
                <a:ea typeface="Yu Gothic" panose="020B0400000000000000" pitchFamily="34" charset="-128"/>
              </a:rPr>
              <a:t> </a:t>
            </a:r>
            <a:r>
              <a:rPr lang="fr-FR" sz="1400" dirty="0">
                <a:solidFill>
                  <a:prstClr val="black">
                    <a:lumMod val="75000"/>
                    <a:lumOff val="25000"/>
                  </a:prstClr>
                </a:solidFill>
                <a:latin typeface="Yu Gothic" panose="020B0400000000000000" pitchFamily="34" charset="-128"/>
                <a:ea typeface="Yu Gothic" panose="020B0400000000000000" pitchFamily="34" charset="-128"/>
              </a:rPr>
              <a:t>permet de prioriser les développements en tenant compte du coût ou de la difficulté, avec une </a:t>
            </a:r>
            <a:r>
              <a:rPr lang="fr-FR" sz="1400" dirty="0">
                <a:latin typeface="Yu Gothic" panose="020B0400000000000000" pitchFamily="34" charset="-128"/>
                <a:ea typeface="Yu Gothic" panose="020B0400000000000000" pitchFamily="34" charset="-128"/>
              </a:rPr>
              <a:t>pondération chiffrée de type </a:t>
            </a:r>
            <a:r>
              <a:rPr lang="fr-FR" sz="1400" i="1" dirty="0">
                <a:latin typeface="Yu Gothic" panose="020B0400000000000000" pitchFamily="34" charset="-128"/>
                <a:ea typeface="Yu Gothic" panose="020B0400000000000000" pitchFamily="34" charset="-128"/>
              </a:rPr>
              <a:t>1, 3, 5, 8, etc.</a:t>
            </a:r>
            <a:endParaRPr lang="fr-FR" sz="1400" dirty="0">
              <a:latin typeface="Yu Gothic" panose="020B0400000000000000" pitchFamily="34" charset="-128"/>
              <a:ea typeface="Yu Gothic" panose="020B0400000000000000" pitchFamily="34" charset="-128"/>
            </a:endParaRPr>
          </a:p>
          <a:p>
            <a:pPr marL="0" indent="0">
              <a:buNone/>
            </a:pPr>
            <a:endParaRPr lang="fr-FR" sz="1600" dirty="0">
              <a:latin typeface="Yu Gothic" panose="020B0400000000000000" pitchFamily="34" charset="-128"/>
              <a:ea typeface="Yu Gothic" panose="020B0400000000000000" pitchFamily="34" charset="-128"/>
            </a:endParaRPr>
          </a:p>
          <a:p>
            <a:pPr marL="0" indent="0">
              <a:buNone/>
            </a:pPr>
            <a:r>
              <a:rPr lang="fr-FR" sz="1600" b="1" dirty="0">
                <a:solidFill>
                  <a:schemeClr val="accent4"/>
                </a:solidFill>
                <a:latin typeface="Yu Gothic" panose="020B0400000000000000" pitchFamily="34" charset="-128"/>
                <a:ea typeface="Yu Gothic" panose="020B0400000000000000" pitchFamily="34" charset="-128"/>
              </a:rPr>
              <a:t>Mais dans ce projet, le </a:t>
            </a:r>
            <a:r>
              <a:rPr lang="fr-FR" sz="1600" b="1" dirty="0" err="1">
                <a:solidFill>
                  <a:schemeClr val="accent4"/>
                </a:solidFill>
                <a:latin typeface="Yu Gothic" panose="020B0400000000000000" pitchFamily="34" charset="-128"/>
                <a:ea typeface="Yu Gothic" panose="020B0400000000000000" pitchFamily="34" charset="-128"/>
              </a:rPr>
              <a:t>backlog</a:t>
            </a:r>
            <a:r>
              <a:rPr lang="fr-FR" sz="1600" b="1" dirty="0">
                <a:solidFill>
                  <a:schemeClr val="accent4"/>
                </a:solidFill>
                <a:latin typeface="Yu Gothic" panose="020B0400000000000000" pitchFamily="34" charset="-128"/>
                <a:ea typeface="Yu Gothic" panose="020B0400000000000000" pitchFamily="34" charset="-128"/>
              </a:rPr>
              <a:t> final doit prioriser </a:t>
            </a:r>
          </a:p>
          <a:p>
            <a:pPr marL="0" indent="0">
              <a:buNone/>
            </a:pPr>
            <a:r>
              <a:rPr lang="fr-FR" sz="1600" b="1" dirty="0">
                <a:solidFill>
                  <a:schemeClr val="accent4"/>
                </a:solidFill>
                <a:latin typeface="Yu Gothic" panose="020B0400000000000000" pitchFamily="34" charset="-128"/>
                <a:ea typeface="Yu Gothic" panose="020B0400000000000000" pitchFamily="34" charset="-128"/>
              </a:rPr>
              <a:t>chaque User Story avec l’une des catégories précitées,</a:t>
            </a:r>
          </a:p>
          <a:p>
            <a:pPr marL="0" indent="0">
              <a:buNone/>
            </a:pPr>
            <a:r>
              <a:rPr lang="fr-FR" sz="1600" b="1" dirty="0">
                <a:solidFill>
                  <a:schemeClr val="accent4"/>
                </a:solidFill>
                <a:latin typeface="Yu Gothic" panose="020B0400000000000000" pitchFamily="34" charset="-128"/>
                <a:ea typeface="Yu Gothic" panose="020B0400000000000000" pitchFamily="34" charset="-128"/>
              </a:rPr>
              <a:t>comme précisé dans les consignes d’Alicia.</a:t>
            </a:r>
          </a:p>
        </p:txBody>
      </p:sp>
      <p:sp>
        <p:nvSpPr>
          <p:cNvPr id="10" name="Espace réservé du pied de page 9">
            <a:extLst>
              <a:ext uri="{FF2B5EF4-FFF2-40B4-BE49-F238E27FC236}">
                <a16:creationId xmlns:a16="http://schemas.microsoft.com/office/drawing/2014/main" id="{8CFE64BD-B6E5-5863-77C3-2E6E08CBF260}"/>
              </a:ext>
            </a:extLst>
          </p:cNvPr>
          <p:cNvSpPr>
            <a:spLocks noGrp="1"/>
          </p:cNvSpPr>
          <p:nvPr>
            <p:ph type="ftr" sz="quarter" idx="11"/>
          </p:nvPr>
        </p:nvSpPr>
        <p:spPr>
          <a:xfrm>
            <a:off x="11512445" y="6494638"/>
            <a:ext cx="679553" cy="310896"/>
          </a:xfrm>
        </p:spPr>
        <p:txBody>
          <a:bodyPr/>
          <a:lstStyle/>
          <a:p>
            <a:r>
              <a:rPr lang="en-US" sz="2000" dirty="0"/>
              <a:t>7</a:t>
            </a:r>
          </a:p>
        </p:txBody>
      </p:sp>
      <p:pic>
        <p:nvPicPr>
          <p:cNvPr id="8" name="Image 7">
            <a:extLst>
              <a:ext uri="{FF2B5EF4-FFF2-40B4-BE49-F238E27FC236}">
                <a16:creationId xmlns:a16="http://schemas.microsoft.com/office/drawing/2014/main" id="{E45F8ECA-9C8E-F856-E9A3-4786772B0C14}"/>
              </a:ext>
            </a:extLst>
          </p:cNvPr>
          <p:cNvPicPr>
            <a:picLocks noChangeAspect="1"/>
          </p:cNvPicPr>
          <p:nvPr/>
        </p:nvPicPr>
        <p:blipFill>
          <a:blip r:embed="rId3"/>
          <a:stretch>
            <a:fillRect/>
          </a:stretch>
        </p:blipFill>
        <p:spPr>
          <a:xfrm>
            <a:off x="5769898" y="4479947"/>
            <a:ext cx="5696745" cy="2325588"/>
          </a:xfrm>
          <a:prstGeom prst="rect">
            <a:avLst/>
          </a:prstGeom>
        </p:spPr>
      </p:pic>
    </p:spTree>
    <p:extLst>
      <p:ext uri="{BB962C8B-B14F-4D97-AF65-F5344CB8AC3E}">
        <p14:creationId xmlns:p14="http://schemas.microsoft.com/office/powerpoint/2010/main" val="349177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811F40-97E9-4982-4827-7E3C61FE4F20}"/>
              </a:ext>
            </a:extLst>
          </p:cNvPr>
          <p:cNvSpPr>
            <a:spLocks noGrp="1"/>
          </p:cNvSpPr>
          <p:nvPr>
            <p:ph type="title"/>
          </p:nvPr>
        </p:nvSpPr>
        <p:spPr>
          <a:xfrm>
            <a:off x="0" y="1"/>
            <a:ext cx="12192000" cy="667062"/>
          </a:xfrm>
          <a:solidFill>
            <a:schemeClr val="tx2"/>
          </a:solidFill>
        </p:spPr>
        <p:txBody>
          <a:bodyPr/>
          <a:lstStyle/>
          <a:p>
            <a:r>
              <a:rPr kumimoji="0" lang="fr-FR" sz="3600" b="1" i="0" u="none" strike="noStrike" kern="1200" cap="none" spc="0" normalizeH="0" baseline="0" noProof="0" dirty="0">
                <a:ln>
                  <a:noFill/>
                </a:ln>
                <a:solidFill>
                  <a:srgbClr val="6AAC90"/>
                </a:solidFill>
                <a:effectLst/>
                <a:uLnTx/>
                <a:uFillTx/>
                <a:latin typeface="Yu Gothic" panose="020B0400000000000000" pitchFamily="34" charset="-128"/>
                <a:ea typeface="Yu Gothic" panose="020B0400000000000000" pitchFamily="34" charset="-128"/>
                <a:cs typeface="+mn-cs"/>
              </a:rPr>
              <a:t>	</a:t>
            </a:r>
            <a:r>
              <a:rPr kumimoji="0" lang="fr-FR" sz="3600" b="1" i="0" u="none" strike="noStrike" kern="1200" cap="none" spc="0" normalizeH="0" baseline="0" noProof="0" dirty="0">
                <a:ln>
                  <a:noFill/>
                </a:ln>
                <a:solidFill>
                  <a:schemeClr val="accent4"/>
                </a:solidFill>
                <a:effectLst/>
                <a:uLnTx/>
                <a:uFillTx/>
                <a:latin typeface="Yu Gothic" panose="020B0400000000000000" pitchFamily="34" charset="-128"/>
                <a:ea typeface="Yu Gothic" panose="020B0400000000000000" pitchFamily="34" charset="-128"/>
                <a:cs typeface="+mn-cs"/>
              </a:rPr>
              <a:t>Fonctionnalités</a:t>
            </a:r>
            <a:endParaRPr lang="fr-FR" dirty="0">
              <a:solidFill>
                <a:schemeClr val="accent4"/>
              </a:solidFill>
            </a:endParaRPr>
          </a:p>
        </p:txBody>
      </p:sp>
      <p:sp>
        <p:nvSpPr>
          <p:cNvPr id="3" name="Espace réservé du contenu 2">
            <a:extLst>
              <a:ext uri="{FF2B5EF4-FFF2-40B4-BE49-F238E27FC236}">
                <a16:creationId xmlns:a16="http://schemas.microsoft.com/office/drawing/2014/main" id="{2B7254BC-5BBF-7D70-5801-FDB61343159F}"/>
              </a:ext>
            </a:extLst>
          </p:cNvPr>
          <p:cNvSpPr>
            <a:spLocks noGrp="1"/>
          </p:cNvSpPr>
          <p:nvPr>
            <p:ph idx="1"/>
          </p:nvPr>
        </p:nvSpPr>
        <p:spPr>
          <a:xfrm>
            <a:off x="0" y="667063"/>
            <a:ext cx="12192000" cy="6190937"/>
          </a:xfrm>
          <a:solidFill>
            <a:schemeClr val="bg1"/>
          </a:solidFill>
        </p:spPr>
        <p:txBody>
          <a:bodyPr>
            <a:normAutofit/>
          </a:bodyPr>
          <a:lstStyle/>
          <a:p>
            <a:endParaRPr lang="fr-FR" dirty="0"/>
          </a:p>
          <a:p>
            <a:pPr marL="0" indent="0">
              <a:buNone/>
            </a:pPr>
            <a:r>
              <a:rPr kumimoji="0" lang="fr-FR" sz="1800" b="0" i="0" u="none" strike="noStrike" kern="1200" cap="none" spc="0" normalizeH="0" baseline="0" noProof="0" dirty="0">
                <a:ln>
                  <a:noFill/>
                </a:ln>
                <a:solidFill>
                  <a:prstClr val="black">
                    <a:lumMod val="75000"/>
                    <a:lumOff val="25000"/>
                  </a:prstClr>
                </a:solidFill>
                <a:effectLst/>
                <a:uLnTx/>
                <a:uFillTx/>
                <a:latin typeface="Yu Gothic" panose="020B0400000000000000" pitchFamily="34" charset="-128"/>
                <a:ea typeface="Yu Gothic" panose="020B0400000000000000" pitchFamily="34" charset="-128"/>
              </a:rPr>
              <a:t>	❑ </a:t>
            </a:r>
            <a:r>
              <a:rPr lang="fr-FR" b="1" u="sng" dirty="0">
                <a:solidFill>
                  <a:schemeClr val="accent2"/>
                </a:solidFill>
              </a:rPr>
              <a:t>Fonctionnalités essentielles et indispensables pour que le projet soit considéré comme un succès</a:t>
            </a:r>
          </a:p>
          <a:p>
            <a:pPr lvl="1">
              <a:buFont typeface="Wingdings" panose="05000000000000000000" pitchFamily="2" charset="2"/>
              <a:buChar char="v"/>
            </a:pPr>
            <a:r>
              <a:rPr lang="fr-FR" b="1" dirty="0"/>
              <a:t>	</a:t>
            </a:r>
            <a:r>
              <a:rPr lang="fr-FR" b="1" dirty="0">
                <a:solidFill>
                  <a:schemeClr val="accent1"/>
                </a:solidFill>
              </a:rPr>
              <a:t>Must Have :</a:t>
            </a:r>
            <a:endParaRPr lang="fr-FR" dirty="0">
              <a:solidFill>
                <a:schemeClr val="accent1"/>
              </a:solidFill>
            </a:endParaRPr>
          </a:p>
          <a:p>
            <a:pPr lvl="1">
              <a:buFont typeface="Courier New" panose="02070309020205020404" pitchFamily="49" charset="0"/>
              <a:buChar char="o"/>
            </a:pPr>
            <a:r>
              <a:rPr lang="fr-FR" b="1" dirty="0"/>
              <a:t>Connexion via une adresse mail : </a:t>
            </a:r>
            <a:r>
              <a:rPr lang="fr-FR" dirty="0"/>
              <a:t>L'utilisateur doit pouvoir créer un compte avec une adresse email et un mot de passe  et s’y connecter à l'aide de son email pour gérer ses informations personnelles et ses recommandations.</a:t>
            </a:r>
          </a:p>
          <a:p>
            <a:pPr lvl="1">
              <a:buFont typeface="Courier New" panose="02070309020205020404" pitchFamily="49" charset="0"/>
              <a:buChar char="o"/>
            </a:pPr>
            <a:r>
              <a:rPr lang="fr-FR" b="1" dirty="0"/>
              <a:t>Prendre des photos des vêtements : </a:t>
            </a:r>
            <a:r>
              <a:rPr lang="fr-FR" dirty="0"/>
              <a:t>Les utilisateurs doivent pouvoir capturer des photos de leurs vêtements pour recevoir des suggestions personnalisées.</a:t>
            </a:r>
          </a:p>
          <a:p>
            <a:pPr lvl="1">
              <a:buFont typeface="Courier New" panose="02070309020205020404" pitchFamily="49" charset="0"/>
              <a:buChar char="o"/>
            </a:pPr>
            <a:r>
              <a:rPr lang="fr-FR" b="1" dirty="0"/>
              <a:t>Recommandation basée sur les photos : </a:t>
            </a:r>
            <a:r>
              <a:rPr lang="fr-FR" dirty="0"/>
              <a:t>L'application doit proposer des vêtements similaires à ceux présents sur les photos fournies par l'utilisateur.</a:t>
            </a:r>
          </a:p>
          <a:p>
            <a:pPr lvl="1">
              <a:buFont typeface="Courier New" panose="02070309020205020404" pitchFamily="49" charset="0"/>
              <a:buChar char="o"/>
            </a:pPr>
            <a:r>
              <a:rPr lang="fr-FR" b="1" dirty="0"/>
              <a:t>Gestion des données personnelles (RGPD) : </a:t>
            </a:r>
            <a:r>
              <a:rPr lang="fr-FR" dirty="0"/>
              <a:t>L'application doit être conforme aux normes RGPD pour gérer les données personnelles des utilisateurs.</a:t>
            </a:r>
          </a:p>
          <a:p>
            <a:endParaRPr lang="fr-FR" dirty="0"/>
          </a:p>
          <a:p>
            <a:pPr lvl="1">
              <a:buFont typeface="Wingdings" panose="05000000000000000000" pitchFamily="2" charset="2"/>
              <a:buChar char="v"/>
            </a:pPr>
            <a:r>
              <a:rPr lang="fr-FR" b="1" dirty="0" err="1">
                <a:solidFill>
                  <a:schemeClr val="accent1"/>
                </a:solidFill>
              </a:rPr>
              <a:t>Should</a:t>
            </a:r>
            <a:r>
              <a:rPr lang="fr-FR" b="1" dirty="0">
                <a:solidFill>
                  <a:schemeClr val="accent1"/>
                </a:solidFill>
              </a:rPr>
              <a:t> Have :</a:t>
            </a:r>
            <a:endParaRPr lang="fr-FR" dirty="0">
              <a:solidFill>
                <a:schemeClr val="accent1"/>
              </a:solidFill>
            </a:endParaRPr>
          </a:p>
          <a:p>
            <a:pPr lvl="1">
              <a:buFont typeface="Courier New" panose="02070309020205020404" pitchFamily="49" charset="0"/>
              <a:buChar char="o"/>
            </a:pPr>
            <a:r>
              <a:rPr lang="fr-FR" b="1" dirty="0"/>
              <a:t>Changer la couleur des recommandations : </a:t>
            </a:r>
            <a:r>
              <a:rPr lang="fr-FR" dirty="0"/>
              <a:t>Permettre à l'utilisateur de personnaliser l'apparence des recommandations en modifiant les couleurs des vêtements proposés.</a:t>
            </a:r>
          </a:p>
        </p:txBody>
      </p:sp>
      <p:sp>
        <p:nvSpPr>
          <p:cNvPr id="7" name="Espace réservé du pied de page 6">
            <a:extLst>
              <a:ext uri="{FF2B5EF4-FFF2-40B4-BE49-F238E27FC236}">
                <a16:creationId xmlns:a16="http://schemas.microsoft.com/office/drawing/2014/main" id="{C0F616F1-7B94-D8AE-1CA6-6EA17D1E7FA1}"/>
              </a:ext>
            </a:extLst>
          </p:cNvPr>
          <p:cNvSpPr>
            <a:spLocks noGrp="1"/>
          </p:cNvSpPr>
          <p:nvPr>
            <p:ph type="ftr" sz="quarter" idx="11"/>
          </p:nvPr>
        </p:nvSpPr>
        <p:spPr>
          <a:xfrm>
            <a:off x="11639862" y="6429794"/>
            <a:ext cx="505468" cy="310896"/>
          </a:xfrm>
        </p:spPr>
        <p:txBody>
          <a:bodyPr/>
          <a:lstStyle/>
          <a:p>
            <a:r>
              <a:rPr lang="en-US" sz="2000" dirty="0"/>
              <a:t>8</a:t>
            </a:r>
          </a:p>
        </p:txBody>
      </p:sp>
    </p:spTree>
    <p:extLst>
      <p:ext uri="{BB962C8B-B14F-4D97-AF65-F5344CB8AC3E}">
        <p14:creationId xmlns:p14="http://schemas.microsoft.com/office/powerpoint/2010/main" val="45127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2686</Words>
  <Application>Microsoft Office PowerPoint</Application>
  <PresentationFormat>Grand écran</PresentationFormat>
  <Paragraphs>290</Paragraphs>
  <Slides>26</Slides>
  <Notes>15</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26</vt:i4>
      </vt:variant>
    </vt:vector>
  </HeadingPairs>
  <TitlesOfParts>
    <vt:vector size="36" baseType="lpstr">
      <vt:lpstr>Malgun Gothic</vt:lpstr>
      <vt:lpstr>Yu Gothic</vt:lpstr>
      <vt:lpstr>Arial</vt:lpstr>
      <vt:lpstr>Calibri</vt:lpstr>
      <vt:lpstr>Century Gothic</vt:lpstr>
      <vt:lpstr>Courier New</vt:lpstr>
      <vt:lpstr>Times New Roman</vt:lpstr>
      <vt:lpstr>Wingdings</vt:lpstr>
      <vt:lpstr>Wingdings 3</vt:lpstr>
      <vt:lpstr>Salle d’ions</vt:lpstr>
      <vt:lpstr>    Réalisez le cadrage d’un projet IA</vt:lpstr>
      <vt:lpstr> Problématique</vt:lpstr>
      <vt:lpstr> Sommaire</vt:lpstr>
      <vt:lpstr>Présentation PowerPoint</vt:lpstr>
      <vt:lpstr> Notre méthode de travail : Scrum</vt:lpstr>
      <vt:lpstr>Présentation PowerPoint</vt:lpstr>
      <vt:lpstr>Présentation PowerPoint</vt:lpstr>
      <vt:lpstr> Formalisation du Backlog des User Stories</vt:lpstr>
      <vt:lpstr> Fonctionnalités</vt:lpstr>
      <vt:lpstr> Table sur les commandes</vt:lpstr>
      <vt:lpstr>Présentation PowerPoint</vt:lpstr>
      <vt:lpstr> Démarche de chiffrage du projet</vt:lpstr>
      <vt:lpstr> Coût de développement</vt:lpstr>
      <vt:lpstr>  Coûts d’infrastructure</vt:lpstr>
      <vt:lpstr>   Coûts d'infrastructure &amp; Coûts récurrents </vt:lpstr>
      <vt:lpstr>Présentation PowerPoint</vt:lpstr>
      <vt:lpstr>    Projection des gains attendus </vt:lpstr>
      <vt:lpstr>Présentation PowerPoint</vt:lpstr>
      <vt:lpstr>  Registre CNIL + obligations légales </vt:lpstr>
      <vt:lpstr>Présentation PowerPoint</vt:lpstr>
      <vt:lpstr>Identification et évaluation des risques avec plan d’action</vt:lpstr>
      <vt:lpstr>Présentation PowerPoint</vt:lpstr>
      <vt:lpstr> Planification des Sprints sur 1 Mois (4 semaines)</vt:lpstr>
      <vt:lpstr> Synthèse de pilotage – Rentabilité &amp; Performance &amp; Résumé exécutif</vt:lpstr>
      <vt:lpstr> Conclusion du projet – Fashion-Insta</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MATY KANE</dc:creator>
  <cp:lastModifiedBy>MATY KANE</cp:lastModifiedBy>
  <cp:revision>14</cp:revision>
  <dcterms:created xsi:type="dcterms:W3CDTF">2025-03-14T09:09:25Z</dcterms:created>
  <dcterms:modified xsi:type="dcterms:W3CDTF">2025-07-05T08:03:55Z</dcterms:modified>
</cp:coreProperties>
</file>