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134AC3B-3F21-4907-92A3-53320F87E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L"/>
              <a:t>Logo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8FCD17-7068-4428-B21D-DD4FACF87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17BE9-2BE2-4808-85DB-00DCD4419FB5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93455C-19AD-42B3-9E62-1EF013C30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AC248-639E-475B-A75D-BF95E4510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B9FAA-83C4-4A12-9428-3DAAC2557C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003407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L"/>
              <a:t>Logo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9450-5EED-490B-9012-5496E9D0FDAA}" type="datetimeFigureOut">
              <a:rPr lang="es-CL" smtClean="0"/>
              <a:t>07-06-2020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59DEB-E341-4263-84D1-7C16DAA793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52765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5207-7805-4967-AC09-F571F4EF2EE8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990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C63E-B194-4480-8FFF-FAB73CBEF73C}" type="datetime1">
              <a:rPr lang="es-CL" smtClean="0"/>
              <a:t>07-06-2020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49029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C63E-B194-4480-8FFF-FAB73CBEF73C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853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C63E-B194-4480-8FFF-FAB73CBEF73C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0438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C63E-B194-4480-8FFF-FAB73CBEF73C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250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C63E-B194-4480-8FFF-FAB73CBEF73C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35072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C63E-B194-4480-8FFF-FAB73CBEF73C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8229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0817-D2BF-482C-B99A-8A0B86847E82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561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9D6-2D0E-414D-A448-155CE51204BB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74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180B-7086-40CA-A1E2-5A44CBA84332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03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8E59-65AA-4A4B-BB90-E06D850D8F3B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492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BEAC-738A-46D2-B234-B3CF1E166ACF}" type="datetime1">
              <a:rPr lang="es-CL" smtClean="0"/>
              <a:t>07-06-2020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63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FFDB-9F1B-4616-ACC2-993B8A83CE8A}" type="datetime1">
              <a:rPr lang="es-CL" smtClean="0"/>
              <a:t>07-06-2020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576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FEA3-FDC2-4075-A0B0-5E9BA2F653A3}" type="datetime1">
              <a:rPr lang="es-CL" smtClean="0"/>
              <a:t>07-06-2020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12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67A1-6D20-4A2C-89A1-29505B8562B2}" type="datetime1">
              <a:rPr lang="es-CL" smtClean="0"/>
              <a:t>07-06-2020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71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DD7-ABEF-4C92-BC67-1356B752CD7C}" type="datetime1">
              <a:rPr lang="es-CL" smtClean="0"/>
              <a:t>07-06-2020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848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E461-0CE5-4E73-818C-5A17FA4A6A8A}" type="datetime1">
              <a:rPr lang="es-CL" smtClean="0"/>
              <a:t>07-06-2020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8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7AC63E-B194-4480-8FFF-FAB73CBEF73C}" type="datetime1">
              <a:rPr lang="es-CL" smtClean="0"/>
              <a:t>07-06-2020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A5C86B-071F-4C8D-AF25-15C692A16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181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8D613-F165-4A8B-863E-367FEAAD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3589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MX" sz="1800" dirty="0">
                <a:latin typeface="+mn-lt"/>
              </a:rPr>
              <a:t>Informe Técnico</a:t>
            </a:r>
            <a:endParaRPr lang="es-CL" sz="1800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D9DEB6-4878-4796-8833-AE6FD08B2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3CV/EXP/003/01</a:t>
            </a:r>
          </a:p>
          <a:p>
            <a:pPr algn="just"/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Materia: Control de Emisiones Buses y </a:t>
            </a:r>
            <a:r>
              <a:rPr lang="es-MX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Taxibuses</a:t>
            </a: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 equipados con Dispositivo cilíndrico de Inmersión “Super </a:t>
            </a:r>
            <a:r>
              <a:rPr lang="es-MX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algn="just"/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Fecha: 28/03/20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50B7C4-D1F3-4C5E-AA7A-3DCAF0375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7" y="0"/>
            <a:ext cx="1236553" cy="11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9B086-46FD-4002-82AF-2BE935C2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  <a:endParaRPr lang="es-C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FB692-AA3F-4DC5-A105-F2F0BBC1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Evaluar el comportamiento operacional y emisiones de gases de 5 </a:t>
            </a:r>
            <a:r>
              <a:rPr lang="es-C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taxibuses</a:t>
            </a: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 marca Mercedes Benz, modelo LO 814.42.5 y 5 buses marca Mercedes Benz , modelo OF-1115 (2) y marca </a:t>
            </a:r>
            <a:r>
              <a:rPr lang="es-C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Dimex</a:t>
            </a: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 modelo 654/210 (3), equipados con un sistema de dispositivo de inmersión.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831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D0156-783F-4AE2-BC7C-37DABDA4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8733" y="5197915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Tabla N°1: Individualización Vehículos Evaluados con Dispositivo Cilíndrico.</a:t>
            </a:r>
            <a:endParaRPr lang="en-US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AA81537-6788-4D85-BE2F-22D08F5EB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18521"/>
              </p:ext>
            </p:extLst>
          </p:nvPr>
        </p:nvGraphicFramePr>
        <p:xfrm>
          <a:off x="2336007" y="1030496"/>
          <a:ext cx="4672012" cy="32183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36006">
                  <a:extLst>
                    <a:ext uri="{9D8B030D-6E8A-4147-A177-3AD203B41FA5}">
                      <a16:colId xmlns:a16="http://schemas.microsoft.com/office/drawing/2014/main" val="3555930514"/>
                    </a:ext>
                  </a:extLst>
                </a:gridCol>
                <a:gridCol w="2336006">
                  <a:extLst>
                    <a:ext uri="{9D8B030D-6E8A-4147-A177-3AD203B41FA5}">
                      <a16:colId xmlns:a16="http://schemas.microsoft.com/office/drawing/2014/main" val="2716028759"/>
                    </a:ext>
                  </a:extLst>
                </a:gridCol>
              </a:tblGrid>
              <a:tr h="251465">
                <a:tc gridSpan="2">
                  <a:txBody>
                    <a:bodyPr/>
                    <a:lstStyle/>
                    <a:p>
                      <a:pPr marL="609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Taxibuses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12080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SA-6122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1998</a:t>
                      </a:r>
                    </a:p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Motor: 37498010367737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474906484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NY-9514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1996</a:t>
                      </a:r>
                    </a:p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</a:t>
                      </a: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Motor: 37498010302300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127455367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RG-5900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1998</a:t>
                      </a:r>
                    </a:p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Motor: 37498010360130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3349279633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NH-4120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1996</a:t>
                      </a:r>
                    </a:p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 Motor: 37495010285929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889995038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PS—8648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Motor: 37498010319370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80636654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3579466-8F7C-41D4-8EF0-67AC76B8E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37459"/>
              </p:ext>
            </p:extLst>
          </p:nvPr>
        </p:nvGraphicFramePr>
        <p:xfrm>
          <a:off x="7519988" y="1030497"/>
          <a:ext cx="4672012" cy="32183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36006">
                  <a:extLst>
                    <a:ext uri="{9D8B030D-6E8A-4147-A177-3AD203B41FA5}">
                      <a16:colId xmlns:a16="http://schemas.microsoft.com/office/drawing/2014/main" val="4204095733"/>
                    </a:ext>
                  </a:extLst>
                </a:gridCol>
                <a:gridCol w="2336006">
                  <a:extLst>
                    <a:ext uri="{9D8B030D-6E8A-4147-A177-3AD203B41FA5}">
                      <a16:colId xmlns:a16="http://schemas.microsoft.com/office/drawing/2014/main" val="2797828975"/>
                    </a:ext>
                  </a:extLst>
                </a:gridCol>
              </a:tblGrid>
              <a:tr h="251465">
                <a:tc gridSpan="2">
                  <a:txBody>
                    <a:bodyPr/>
                    <a:lstStyle/>
                    <a:p>
                      <a:pPr marL="609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Buses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68553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KS-7345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1993</a:t>
                      </a:r>
                    </a:p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 Motor: 37690910164304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1042578483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KS-9968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1993</a:t>
                      </a:r>
                    </a:p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 Motor: 37690910171849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98607062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PU-9894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1997</a:t>
                      </a:r>
                    </a:p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 Motor: 469GM2U0971719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2016507644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PV-4961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1997</a:t>
                      </a:r>
                    </a:p>
                    <a:p>
                      <a:pPr marL="6096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 Motor: 469GM2U0971707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2183857926"/>
                  </a:ext>
                </a:extLst>
              </a:tr>
              <a:tr h="587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PU-9851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 : 1997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N°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Motor: 469GM2U0971662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319" marR="35319" marT="0" marB="0"/>
                </a:tc>
                <a:extLst>
                  <a:ext uri="{0D108BD9-81ED-4DB2-BD59-A6C34878D82A}">
                    <a16:rowId xmlns:a16="http://schemas.microsoft.com/office/drawing/2014/main" val="63375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0570F1-0A20-40BC-83CB-0FFF05F4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200" y="1361799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L" sz="1900" dirty="0">
                <a:latin typeface="Calibri" panose="020F0502020204030204" pitchFamily="34" charset="0"/>
                <a:cs typeface="Calibri" panose="020F0502020204030204" pitchFamily="34" charset="0"/>
              </a:rPr>
              <a:t>2.- Período de Pruebas</a:t>
            </a:r>
          </a:p>
          <a:p>
            <a:pPr marL="0" indent="0" algn="just">
              <a:buNone/>
            </a:pPr>
            <a:r>
              <a:rPr lang="es-CL" sz="1500" dirty="0">
                <a:latin typeface="Calibri" panose="020F0502020204030204" pitchFamily="34" charset="0"/>
                <a:cs typeface="Calibri" panose="020F0502020204030204" pitchFamily="34" charset="0"/>
              </a:rPr>
              <a:t>El programa piloto abarcó el período de seguimiento comprendido entre Febrero y Mayo del 2001 obteniendo un total de 8 mediciones por cada vehículo, realizados con cada 15 días.</a:t>
            </a:r>
          </a:p>
          <a:p>
            <a:pPr marL="0" indent="0">
              <a:buNone/>
            </a:pPr>
            <a:r>
              <a:rPr lang="es-CL" sz="15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L" sz="1900" dirty="0">
                <a:latin typeface="Calibri" panose="020F0502020204030204" pitchFamily="34" charset="0"/>
                <a:cs typeface="Calibri" panose="020F0502020204030204" pitchFamily="34" charset="0"/>
              </a:rPr>
              <a:t>3.- Tipos de Pruebas</a:t>
            </a:r>
          </a:p>
          <a:p>
            <a:pPr marL="0" indent="0" algn="just">
              <a:buNone/>
            </a:pPr>
            <a:r>
              <a:rPr lang="es-CL" sz="1500" dirty="0">
                <a:latin typeface="Calibri" panose="020F0502020204030204" pitchFamily="34" charset="0"/>
                <a:cs typeface="Calibri" panose="020F0502020204030204" pitchFamily="34" charset="0"/>
              </a:rPr>
              <a:t>Los vehículos controlados se les realizó medición de Opacidad de Flujo Total (OFT), medida en carga, Opacidad en Flujo Parcial (OFP), medida en aceleración libre y finalmente medición de Gases (HC, CO, CO +CO2), medidos en régimen ralentí y 2.500 </a:t>
            </a:r>
            <a:r>
              <a:rPr lang="es-CL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r.p.m</a:t>
            </a:r>
            <a:endParaRPr lang="es-CL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/>
              <a:t> </a:t>
            </a:r>
          </a:p>
          <a:p>
            <a:pPr marL="0" indent="0" algn="ctr">
              <a:buNone/>
            </a:pPr>
            <a:r>
              <a:rPr lang="es-CL" sz="1900" dirty="0">
                <a:latin typeface="Calibri" panose="020F0502020204030204" pitchFamily="34" charset="0"/>
                <a:cs typeface="Calibri" panose="020F0502020204030204" pitchFamily="34" charset="0"/>
              </a:rPr>
              <a:t>4.- Solicitante</a:t>
            </a:r>
          </a:p>
          <a:p>
            <a:pPr marL="0" indent="0" algn="just">
              <a:buNone/>
            </a:pP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Empresa Fuel </a:t>
            </a:r>
            <a:r>
              <a:rPr lang="es-C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Saver</a:t>
            </a: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 de Chile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48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281</TotalTime>
  <Words>288</Words>
  <Application>Microsoft Office PowerPoint</Application>
  <PresentationFormat>Panorámica</PresentationFormat>
  <Paragraphs>53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Informe Técnico</vt:lpstr>
      <vt:lpstr>Objetivo</vt:lpstr>
      <vt:lpstr>Tabla N°1: Individualización Vehículos Evaluados con Dispositivo Cilíndrico.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Técnico</dc:title>
  <dc:creator>MATIAS JOAQUIN URZUA VILCHEZ</dc:creator>
  <cp:lastModifiedBy>MATIAS JOAQUIN URZUA VILCHEZ</cp:lastModifiedBy>
  <cp:revision>6</cp:revision>
  <dcterms:created xsi:type="dcterms:W3CDTF">2020-06-07T19:23:35Z</dcterms:created>
  <dcterms:modified xsi:type="dcterms:W3CDTF">2020-06-08T00:04:53Z</dcterms:modified>
</cp:coreProperties>
</file>