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6"/>
  </p:notesMasterIdLst>
  <p:handoutMasterIdLst>
    <p:handoutMasterId r:id="rId17"/>
  </p:handoutMasterIdLst>
  <p:sldIdLst>
    <p:sldId id="257" r:id="rId5"/>
    <p:sldId id="389" r:id="rId6"/>
    <p:sldId id="384" r:id="rId7"/>
    <p:sldId id="277" r:id="rId8"/>
    <p:sldId id="278" r:id="rId9"/>
    <p:sldId id="392" r:id="rId10"/>
    <p:sldId id="393" r:id="rId11"/>
    <p:sldId id="394" r:id="rId12"/>
    <p:sldId id="395" r:id="rId13"/>
    <p:sldId id="396" r:id="rId14"/>
    <p:sldId id="391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3AB"/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>
        <p:scale>
          <a:sx n="100" d="100"/>
          <a:sy n="100" d="100"/>
        </p:scale>
        <p:origin x="990" y="1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22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E77BE8-C92C-4478-BEC0-BA685856F54D}" type="datetime1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F695629-D1D6-472E-AD8D-B841B09640C4}" type="datetime1">
              <a:rPr lang="en-GB" smtClean="0"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38BEA-13B4-4493-97CD-5DE1305919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A5657D3-E8CC-402E-9DD0-BFC4FEBDA829}" type="datetime1">
              <a:rPr lang="en-GB" smtClean="0"/>
              <a:t>20/06/2025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3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36479-B33C-4E9E-958F-BBF3C03504C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20/06/2025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D428-C877-3EE1-7B3B-E071A331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EBA33-2238-CBC7-4730-50EFB37A7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0EDD9-669B-9C5B-7623-7914BF08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BAE68-4430-BFF1-7F8F-DF9B5D332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9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EB0F2-F105-D53C-A828-33C29D421C7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20/06/2025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68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4F557-55FE-1B73-1474-FC1D62072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2C703-520B-718A-E6FA-495E222B5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BE6EB-1D9F-E12E-E654-EF06A2DAC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5D0E-F541-BDF2-700D-6D378256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GB" smtClean="0"/>
              <a:t>10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3744C-A3DE-A4D1-4BAD-FA61C7C8DA4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51B7869-5591-4607-903C-BC169E9BB981}" type="datetime1">
              <a:rPr lang="en-GB" smtClean="0"/>
              <a:t>20/06/2025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8932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GB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GB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en-GB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en-GB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GB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en-GB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GB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GB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en-GB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en-GB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GB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GB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Tuesday, February 2, 20XX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GB"/>
              <a:t>Sample Footer Text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rmAutofit/>
          </a:bodyPr>
          <a:lstStyle/>
          <a:p>
            <a:r>
              <a:rPr lang="en-GB" dirty="0"/>
              <a:t>Projekt: DHCP server v </a:t>
            </a:r>
            <a:r>
              <a:rPr lang="en-GB" dirty="0" err="1"/>
              <a:t>Linuxu</a:t>
            </a:r>
            <a:endParaRPr lang="en-GB" dirty="0"/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1385" y="3436449"/>
            <a:ext cx="4920615" cy="2384898"/>
          </a:xfrm>
        </p:spPr>
        <p:txBody>
          <a:bodyPr rtlCol="0">
            <a:normAutofit/>
          </a:bodyPr>
          <a:lstStyle/>
          <a:p>
            <a:r>
              <a:rPr lang="cs-CZ" sz="1800" dirty="0"/>
              <a:t> 	</a:t>
            </a:r>
            <a:r>
              <a:rPr lang="en-GB" sz="1800" b="1" dirty="0" err="1"/>
              <a:t>Škola</a:t>
            </a:r>
            <a:r>
              <a:rPr lang="en-GB" sz="1800" b="1" dirty="0"/>
              <a:t>:</a:t>
            </a:r>
            <a:r>
              <a:rPr lang="en-GB" sz="1800" dirty="0"/>
              <a:t> </a:t>
            </a:r>
            <a:r>
              <a:rPr lang="en-GB" sz="1800" dirty="0" err="1"/>
              <a:t>Obchodní</a:t>
            </a:r>
            <a:r>
              <a:rPr lang="en-GB" sz="1800" dirty="0"/>
              <a:t> </a:t>
            </a:r>
            <a:r>
              <a:rPr lang="en-GB" sz="1800" dirty="0" err="1"/>
              <a:t>akademie</a:t>
            </a:r>
            <a:r>
              <a:rPr lang="en-GB" sz="1800" dirty="0"/>
              <a:t> </a:t>
            </a:r>
            <a:r>
              <a:rPr lang="en-GB" sz="1800" dirty="0" err="1"/>
              <a:t>Uherské</a:t>
            </a:r>
            <a:r>
              <a:rPr lang="en-GB" sz="1800" dirty="0"/>
              <a:t> </a:t>
            </a:r>
            <a:r>
              <a:rPr lang="en-GB" sz="1800" dirty="0" err="1"/>
              <a:t>Hradiště</a:t>
            </a:r>
            <a:br>
              <a:rPr lang="en-GB" sz="1800" dirty="0"/>
            </a:br>
            <a:r>
              <a:rPr lang="en-GB" sz="1800" b="1" dirty="0" err="1"/>
              <a:t>Řešitelé</a:t>
            </a:r>
            <a:r>
              <a:rPr lang="en-GB" sz="1800" b="1" dirty="0"/>
              <a:t>:</a:t>
            </a:r>
            <a:r>
              <a:rPr lang="en-GB" sz="1800" dirty="0"/>
              <a:t> Matyáš Rolinc, Alex Valenta, Robin Pelikán</a:t>
            </a:r>
            <a:br>
              <a:rPr lang="en-GB" sz="1800" dirty="0"/>
            </a:br>
            <a:r>
              <a:rPr lang="en-GB" sz="1800" b="1" dirty="0"/>
              <a:t>Datum:</a:t>
            </a:r>
            <a:r>
              <a:rPr lang="en-GB" sz="1800" dirty="0"/>
              <a:t> 31. 5. 2025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F0CE7-A79D-09EF-6DCD-EA207C92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C84CF3-CC2E-E6EF-A58A-1A351AB7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522381"/>
            <a:ext cx="6335712" cy="1562959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Závěr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projektu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A169DC3-3DC9-6E07-2EE3-B7AC11D00A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9463" y="2085340"/>
            <a:ext cx="10468547" cy="3035300"/>
          </a:xfrm>
          <a:noFill/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DHCP server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i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klient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funkční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endParaRPr lang="cs-CZ" sz="2800" b="1" i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Problém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: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pečlivé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nastavení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rozhraní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a IP </a:t>
            </a:r>
            <a:endParaRPr lang="cs-CZ" sz="2800" b="1" i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Možnosti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i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vylepšení</a:t>
            </a:r>
            <a:r>
              <a:rPr lang="en-GB" sz="2800" b="1" i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: </a:t>
            </a:r>
            <a:endParaRPr lang="cs-CZ" sz="2800" b="1" i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- </a:t>
            </a:r>
            <a:r>
              <a:rPr lang="en-GB" sz="2800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Integrace</a:t>
            </a:r>
            <a:r>
              <a:rPr lang="en-GB" sz="2800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s DNS </a:t>
            </a:r>
            <a:endParaRPr lang="cs-CZ" sz="2800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- </a:t>
            </a:r>
            <a:r>
              <a:rPr lang="en-GB" sz="2800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Zabezpečení</a:t>
            </a:r>
            <a:r>
              <a:rPr lang="en-GB" sz="2800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DHCP </a:t>
            </a:r>
            <a:r>
              <a:rPr lang="en-GB" sz="2800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komunikace</a:t>
            </a:r>
            <a:endParaRPr lang="en-GB" sz="2400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018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7819" y="-1296217"/>
            <a:ext cx="5437187" cy="2986234"/>
          </a:xfrm>
        </p:spPr>
        <p:txBody>
          <a:bodyPr rtlCol="0"/>
          <a:lstStyle/>
          <a:p>
            <a:r>
              <a:rPr lang="en-GB" dirty="0" err="1"/>
              <a:t>Použité</a:t>
            </a:r>
            <a:r>
              <a:rPr lang="en-GB" dirty="0"/>
              <a:t> </a:t>
            </a:r>
            <a:r>
              <a:rPr lang="en-GB" dirty="0" err="1"/>
              <a:t>zdroje</a:t>
            </a:r>
            <a:endParaRPr lang="en-GB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7444" y="2296392"/>
            <a:ext cx="1958182" cy="2265216"/>
          </a:xfrm>
        </p:spPr>
        <p:txBody>
          <a:bodyPr rtlCol="0"/>
          <a:lstStyle/>
          <a:p>
            <a:r>
              <a:rPr lang="cs-CZ" sz="2800" dirty="0"/>
              <a:t>youtube.com</a:t>
            </a:r>
          </a:p>
          <a:p>
            <a:r>
              <a:rPr lang="cs-CZ" sz="2800" dirty="0"/>
              <a:t>AI nástroje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2" y="-548005"/>
            <a:ext cx="3565524" cy="1997855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Cíl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projektu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2" y="2000650"/>
            <a:ext cx="9781857" cy="3415519"/>
          </a:xfrm>
        </p:spPr>
        <p:txBody>
          <a:bodyPr rtlCol="0"/>
          <a:lstStyle/>
          <a:p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Zprovoznit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DHCP server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na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Linuxu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(Debian)</a:t>
            </a:r>
          </a:p>
          <a:p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Automaticky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přidělovat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IP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adresy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klientům</a:t>
            </a:r>
            <a:endParaRPr lang="cs-CZ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Ověřit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funkčnost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v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interní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síti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VirtualBoxu</a:t>
            </a:r>
            <a:endParaRPr lang="en-GB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Vytvořit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návod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a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dokumentaci</a:t>
            </a:r>
            <a:endParaRPr lang="en-GB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522381"/>
            <a:ext cx="4500562" cy="1562959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Význam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DHCP v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praxi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9978" y="2478532"/>
            <a:ext cx="7785925" cy="3035300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Automatické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přidělování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IP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adres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endParaRPr lang="cs-CZ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Eliminace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chyb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při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ruční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konfiguraci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endParaRPr lang="cs-CZ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Rychlá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konfigurace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větších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sítí</a:t>
            </a:r>
            <a:endParaRPr lang="cs-CZ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Jednodušší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správa</a:t>
            </a:r>
            <a:r>
              <a:rPr lang="en-GB" sz="24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DNS, gateway, IP</a:t>
            </a:r>
            <a:endParaRPr lang="en-GB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Síťová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topologie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A9A5FE5F-C93A-A7B1-2850-2EEFB5FA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81275"/>
            <a:ext cx="11090275" cy="3979862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Virtuální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síť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(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dhcp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-net)</a:t>
            </a:r>
            <a:endParaRPr lang="cs-CZ" sz="28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VM1: DHCP server (192.168.10.1 –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statická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IP)</a:t>
            </a:r>
            <a:endParaRPr lang="cs-CZ" sz="28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VM2: Klient (získává IP z rozsahu 192.168.10.100–200)</a:t>
            </a:r>
            <a:endParaRPr lang="en-GB" sz="28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Postup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 DHCP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A4C25-0E11-F58D-1FEF-17F476053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68" y="4170121"/>
            <a:ext cx="11090274" cy="759318"/>
          </a:xfrm>
        </p:spPr>
        <p:txBody>
          <a:bodyPr/>
          <a:lstStyle/>
          <a:p>
            <a:pPr marL="0" indent="0">
              <a:buNone/>
            </a:pPr>
            <a:r>
              <a:rPr lang="cs-CZ" dirty="0">
                <a:cs typeface="Courier New" panose="02070309020205020404" pitchFamily="49" charset="0"/>
              </a:rPr>
              <a:t>Aktivace:</a:t>
            </a:r>
            <a:endParaRPr lang="en-GB" dirty="0"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A2D2F8-050E-DA21-DC19-3A4641887356}"/>
              </a:ext>
            </a:extLst>
          </p:cNvPr>
          <p:cNvSpPr/>
          <p:nvPr/>
        </p:nvSpPr>
        <p:spPr>
          <a:xfrm>
            <a:off x="1143000" y="2551175"/>
            <a:ext cx="9034272" cy="64633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0657C-7207-550B-2221-574B9A0A6094}"/>
              </a:ext>
            </a:extLst>
          </p:cNvPr>
          <p:cNvSpPr txBox="1"/>
          <p:nvPr/>
        </p:nvSpPr>
        <p:spPr>
          <a:xfrm>
            <a:off x="1325880" y="2688336"/>
            <a:ext cx="869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apt install isc-dhcp-server</a:t>
            </a:r>
          </a:p>
          <a:p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D5C70-2A06-982F-7A21-ECC13F2D6578}"/>
              </a:ext>
            </a:extLst>
          </p:cNvPr>
          <p:cNvSpPr txBox="1"/>
          <p:nvPr/>
        </p:nvSpPr>
        <p:spPr>
          <a:xfrm>
            <a:off x="1325880" y="3381925"/>
            <a:ext cx="6372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Statická IP:     </a:t>
            </a:r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/etc/network/interfaces</a:t>
            </a:r>
          </a:p>
          <a:p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Konfigurace:</a:t>
            </a:r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/etc/dhcp/dhcpd.conf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493290-653E-04A5-9ACD-EF1474D7E478}"/>
              </a:ext>
            </a:extLst>
          </p:cNvPr>
          <p:cNvSpPr/>
          <p:nvPr/>
        </p:nvSpPr>
        <p:spPr>
          <a:xfrm>
            <a:off x="1142999" y="4621629"/>
            <a:ext cx="9016111" cy="75247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B784BD-50CC-5FFC-69A6-FB147BE494D2}"/>
              </a:ext>
            </a:extLst>
          </p:cNvPr>
          <p:cNvSpPr txBox="1"/>
          <p:nvPr/>
        </p:nvSpPr>
        <p:spPr>
          <a:xfrm>
            <a:off x="1325880" y="4813200"/>
            <a:ext cx="8539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 systemctl restart isc-dhcp-server</a:t>
            </a:r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83D399-48B7-F29C-2259-FC954764A4C1}"/>
              </a:ext>
            </a:extLst>
          </p:cNvPr>
          <p:cNvSpPr txBox="1"/>
          <p:nvPr/>
        </p:nvSpPr>
        <p:spPr>
          <a:xfrm>
            <a:off x="717550" y="2177037"/>
            <a:ext cx="4924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dirty="0">
                <a:solidFill>
                  <a:srgbClr val="A4A3AB"/>
                </a:solidFill>
                <a:cs typeface="Courier New" panose="02070309020205020404" pitchFamily="49" charset="0"/>
              </a:rPr>
              <a:t>Instalace:</a:t>
            </a:r>
            <a:endParaRPr lang="en-GB" sz="2000" dirty="0">
              <a:solidFill>
                <a:srgbClr val="A4A3AB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CFC63-CD1C-75FF-02F1-A2486314A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7F80-C6DA-8820-F6E4-6BA5BF07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Konfigurace DHCP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serveru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F4485-2117-FC18-F08A-696C2618A778}"/>
              </a:ext>
            </a:extLst>
          </p:cNvPr>
          <p:cNvSpPr/>
          <p:nvPr/>
        </p:nvSpPr>
        <p:spPr>
          <a:xfrm>
            <a:off x="1240726" y="2341510"/>
            <a:ext cx="9710547" cy="239957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965D6-405A-C81F-EC0B-17E19AEE4D29}"/>
              </a:ext>
            </a:extLst>
          </p:cNvPr>
          <p:cNvSpPr txBox="1"/>
          <p:nvPr/>
        </p:nvSpPr>
        <p:spPr>
          <a:xfrm>
            <a:off x="1621155" y="2571803"/>
            <a:ext cx="8695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 192.168.10.0 netmask 255.255.255.0 {</a:t>
            </a:r>
          </a:p>
          <a:p>
            <a:r>
              <a:rPr lang="cs-C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range 192.168.10.100 192.168.10.200;</a:t>
            </a:r>
          </a:p>
          <a:p>
            <a:r>
              <a:rPr lang="cs-C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routers 192.168.10.1;</a:t>
            </a:r>
          </a:p>
          <a:p>
            <a:r>
              <a:rPr lang="cs-C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domain-name-servers 8.8.8.8;</a:t>
            </a:r>
          </a:p>
          <a:p>
            <a:r>
              <a:rPr lang="cs-C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8F83B-201C-5449-7C6D-640336EE4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2349A-0311-D454-20CC-89A51E86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Postup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– DHCP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klient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C886AA-AD22-6E52-0920-8A36B4828E7A}"/>
              </a:ext>
            </a:extLst>
          </p:cNvPr>
          <p:cNvSpPr/>
          <p:nvPr/>
        </p:nvSpPr>
        <p:spPr>
          <a:xfrm>
            <a:off x="878205" y="2512372"/>
            <a:ext cx="9034272" cy="64633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7C64A-C091-3CD1-84A1-B656B706FEA0}"/>
              </a:ext>
            </a:extLst>
          </p:cNvPr>
          <p:cNvSpPr txBox="1"/>
          <p:nvPr/>
        </p:nvSpPr>
        <p:spPr>
          <a:xfrm>
            <a:off x="1047369" y="2512371"/>
            <a:ext cx="8695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eth0</a:t>
            </a:r>
          </a:p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iface eth0 inet dhcp</a:t>
            </a:r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800D3-E7F5-791F-4D27-4B65DE081661}"/>
              </a:ext>
            </a:extLst>
          </p:cNvPr>
          <p:cNvSpPr txBox="1"/>
          <p:nvPr/>
        </p:nvSpPr>
        <p:spPr>
          <a:xfrm>
            <a:off x="878205" y="2064632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cs typeface="Courier New" panose="02070309020205020404" pitchFamily="49" charset="0"/>
              </a:rPr>
              <a:t>Nastavení:     </a:t>
            </a:r>
            <a:r>
              <a:rPr lang="cs-CZ" dirty="0">
                <a:latin typeface="Courier New" panose="02070309020205020404" pitchFamily="49" charset="0"/>
                <a:cs typeface="Courier New" panose="02070309020205020404" pitchFamily="49" charset="0"/>
              </a:rPr>
              <a:t>/etc/network/interfaces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B9E2C0-165C-5EFF-CF1F-6BCF4AECE9FD}"/>
              </a:ext>
            </a:extLst>
          </p:cNvPr>
          <p:cNvSpPr/>
          <p:nvPr/>
        </p:nvSpPr>
        <p:spPr>
          <a:xfrm>
            <a:off x="878205" y="3604738"/>
            <a:ext cx="9034272" cy="6463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D9A43-D1A3-3229-A08F-4991D307ED90}"/>
              </a:ext>
            </a:extLst>
          </p:cNvPr>
          <p:cNvSpPr txBox="1"/>
          <p:nvPr/>
        </p:nvSpPr>
        <p:spPr>
          <a:xfrm>
            <a:off x="878204" y="3187256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cs typeface="Courier New" panose="02070309020205020404" pitchFamily="49" charset="0"/>
              </a:rPr>
              <a:t>Restart sítě: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8AABEA-4452-DFFC-BF6C-6755AFA00961}"/>
              </a:ext>
            </a:extLst>
          </p:cNvPr>
          <p:cNvSpPr txBox="1"/>
          <p:nvPr/>
        </p:nvSpPr>
        <p:spPr>
          <a:xfrm>
            <a:off x="1047369" y="3727328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restart networking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79073-55AB-33A1-2F5B-AFB2A8BAC6AD}"/>
              </a:ext>
            </a:extLst>
          </p:cNvPr>
          <p:cNvSpPr txBox="1"/>
          <p:nvPr/>
        </p:nvSpPr>
        <p:spPr>
          <a:xfrm>
            <a:off x="878204" y="4359421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cs typeface="Courier New" panose="02070309020205020404" pitchFamily="49" charset="0"/>
              </a:rPr>
              <a:t>Ověření IP: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F551DE-19AF-ADAD-14E1-1665C762CDCF}"/>
              </a:ext>
            </a:extLst>
          </p:cNvPr>
          <p:cNvSpPr/>
          <p:nvPr/>
        </p:nvSpPr>
        <p:spPr>
          <a:xfrm>
            <a:off x="878204" y="4837106"/>
            <a:ext cx="9034272" cy="6463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795E5-B1FA-CDA4-D95C-4CC811E00F67}"/>
              </a:ext>
            </a:extLst>
          </p:cNvPr>
          <p:cNvSpPr txBox="1"/>
          <p:nvPr/>
        </p:nvSpPr>
        <p:spPr>
          <a:xfrm>
            <a:off x="1047368" y="4975605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 a</a:t>
            </a:r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8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E0E-2AE2-4F91-52F1-30B0D29B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7E2A-AB2F-FB13-51E8-3FB392CE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Testování</a:t>
            </a:r>
            <a:r>
              <a:rPr lang="en-GB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 </a:t>
            </a:r>
            <a:r>
              <a:rPr lang="en-GB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ověření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4F7526-50E4-24C4-7AA4-51A14B4BDD37}"/>
              </a:ext>
            </a:extLst>
          </p:cNvPr>
          <p:cNvSpPr/>
          <p:nvPr/>
        </p:nvSpPr>
        <p:spPr>
          <a:xfrm>
            <a:off x="878205" y="2512372"/>
            <a:ext cx="9034272" cy="64633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0A81E-6B39-EAA5-74DC-48F864E413EE}"/>
              </a:ext>
            </a:extLst>
          </p:cNvPr>
          <p:cNvSpPr txBox="1"/>
          <p:nvPr/>
        </p:nvSpPr>
        <p:spPr>
          <a:xfrm>
            <a:off x="1047368" y="2649324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journalctl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7BC06-EF66-BA33-6C1B-335F28657825}"/>
              </a:ext>
            </a:extLst>
          </p:cNvPr>
          <p:cNvSpPr txBox="1"/>
          <p:nvPr/>
        </p:nvSpPr>
        <p:spPr>
          <a:xfrm>
            <a:off x="878205" y="2064632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cs typeface="Courier New" panose="02070309020205020404" pitchFamily="49" charset="0"/>
              </a:rPr>
              <a:t>Logy serveru: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EE9D42-9E3B-D23B-2BD6-CCBBE886348C}"/>
              </a:ext>
            </a:extLst>
          </p:cNvPr>
          <p:cNvSpPr/>
          <p:nvPr/>
        </p:nvSpPr>
        <p:spPr>
          <a:xfrm>
            <a:off x="878205" y="3604738"/>
            <a:ext cx="9034272" cy="6463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3FD85-8C64-ABBF-BFB3-B2AE709D7B9D}"/>
              </a:ext>
            </a:extLst>
          </p:cNvPr>
          <p:cNvSpPr txBox="1"/>
          <p:nvPr/>
        </p:nvSpPr>
        <p:spPr>
          <a:xfrm>
            <a:off x="878204" y="3187256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cs typeface="Courier New" panose="02070309020205020404" pitchFamily="49" charset="0"/>
              </a:rPr>
              <a:t>Stav služby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81864-A3CC-C826-6F22-E27B6C4822BE}"/>
              </a:ext>
            </a:extLst>
          </p:cNvPr>
          <p:cNvSpPr txBox="1"/>
          <p:nvPr/>
        </p:nvSpPr>
        <p:spPr>
          <a:xfrm>
            <a:off x="1047369" y="3727328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isc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B9C5F-F172-076C-3EFC-CB52C8FF1F89}"/>
              </a:ext>
            </a:extLst>
          </p:cNvPr>
          <p:cNvSpPr txBox="1"/>
          <p:nvPr/>
        </p:nvSpPr>
        <p:spPr>
          <a:xfrm>
            <a:off x="878204" y="4359421"/>
            <a:ext cx="6372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Ping z klienta na server:</a:t>
            </a:r>
            <a:endParaRPr lang="cs-CZ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A7244F9-D21F-9AA1-2B15-70BF2B06916D}"/>
              </a:ext>
            </a:extLst>
          </p:cNvPr>
          <p:cNvSpPr/>
          <p:nvPr/>
        </p:nvSpPr>
        <p:spPr>
          <a:xfrm>
            <a:off x="878204" y="4837106"/>
            <a:ext cx="9034272" cy="64633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1F811E-F656-3AEC-3DD7-13C18A5CC840}"/>
              </a:ext>
            </a:extLst>
          </p:cNvPr>
          <p:cNvSpPr txBox="1"/>
          <p:nvPr/>
        </p:nvSpPr>
        <p:spPr>
          <a:xfrm>
            <a:off x="1047368" y="4975605"/>
            <a:ext cx="869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ping 192.168.10.1</a:t>
            </a:r>
            <a:endParaRPr lang="en-GB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38879-C951-5F3B-9B23-9663FFBBB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EF341D9-837C-62EE-0974-4388980B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522381"/>
            <a:ext cx="4500562" cy="1562959"/>
          </a:xfrm>
        </p:spPr>
        <p:txBody>
          <a:bodyPr rtlCol="0"/>
          <a:lstStyle/>
          <a:p>
            <a:r>
              <a:rPr lang="cs-CZ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Rozdělení práce</a:t>
            </a:r>
            <a:endParaRPr lang="en-GB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B9F25F5-23BA-E96B-B6D6-FF0C5CF1D0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753" y="2085340"/>
            <a:ext cx="10468547" cy="3035300"/>
          </a:xfrm>
          <a:noFill/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Alex Valenta –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konfigurace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serveru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endParaRPr lang="cs-CZ" sz="28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Robin Pelikán –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konfigurace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klienta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a testy</a:t>
            </a:r>
            <a:endParaRPr lang="cs-CZ" sz="28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Matyáš Rolinc –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dokumentace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,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zpracování</a:t>
            </a:r>
            <a:r>
              <a:rPr lang="en-GB" sz="2800" b="1" dirty="0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 err="1">
                <a:solidFill>
                  <a:srgbClr val="00B050">
                    <a:alpha val="60000"/>
                  </a:srgbClr>
                </a:solidFill>
                <a:latin typeface="Consolas" panose="020B0609020204030204" pitchFamily="49" charset="0"/>
              </a:rPr>
              <a:t>prezentace</a:t>
            </a:r>
            <a:endParaRPr lang="en-GB" sz="2400" b="1" dirty="0">
              <a:solidFill>
                <a:srgbClr val="00B050">
                  <a:alpha val="60000"/>
                </a:srgb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105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124.tgt.Office_50301378_TF33713516_Win32_OJ112196127" id="{EDFFA481-CE53-4409-8D36-2ECF03B6BBD6}" vid="{001D13DB-0C6A-47B8-A3F5-ADC4851DB2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{73EF48F2-8CCF-4EAF-A470-DAAC0C8765E6}tf33713516_win32</Template>
  <TotalTime>61</TotalTime>
  <Words>284</Words>
  <Application>Microsoft Office PowerPoint</Application>
  <PresentationFormat>Widescreen</PresentationFormat>
  <Paragraphs>65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Gill Sans MT</vt:lpstr>
      <vt:lpstr>Walbaum Display</vt:lpstr>
      <vt:lpstr>3DFloatVTI</vt:lpstr>
      <vt:lpstr>Projekt: DHCP server v Linuxu</vt:lpstr>
      <vt:lpstr>Cíl projektu</vt:lpstr>
      <vt:lpstr>Význam DHCP v praxi</vt:lpstr>
      <vt:lpstr>Síťová topologie</vt:lpstr>
      <vt:lpstr>Postup – DHCP server</vt:lpstr>
      <vt:lpstr>Konfigurace DHCP serveru</vt:lpstr>
      <vt:lpstr>Postup – DHCP klient</vt:lpstr>
      <vt:lpstr>Testování a ověření</vt:lpstr>
      <vt:lpstr>Rozdělení práce</vt:lpstr>
      <vt:lpstr>Závěr projektu</vt:lpstr>
      <vt:lpstr>Použité 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Matyáš Rolinc</dc:creator>
  <cp:lastModifiedBy>Matyáš Rolinc</cp:lastModifiedBy>
  <cp:revision>1</cp:revision>
  <dcterms:created xsi:type="dcterms:W3CDTF">2025-06-20T13:19:53Z</dcterms:created>
  <dcterms:modified xsi:type="dcterms:W3CDTF">2025-06-20T14:21:42Z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