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1"/>
  </p:notesMasterIdLst>
  <p:sldIdLst>
    <p:sldId id="256" r:id="rId3"/>
    <p:sldId id="272" r:id="rId4"/>
    <p:sldId id="259" r:id="rId5"/>
    <p:sldId id="269" r:id="rId6"/>
    <p:sldId id="257" r:id="rId7"/>
    <p:sldId id="281" r:id="rId8"/>
    <p:sldId id="273" r:id="rId9"/>
    <p:sldId id="268" r:id="rId10"/>
    <p:sldId id="263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73509-D68F-4E2D-8678-D14D7B989E23}" v="1003" dt="2020-12-11T15:32:47.548"/>
    <p1510:client id="{A2453221-CD2D-4984-A2DD-8F7AEFE8918B}" v="1889" dt="2020-12-14T12:13:49.749"/>
    <p1510:client id="{D1DCBCA8-3398-49D4-BB99-2720636C3D3F}" v="4" dt="2020-12-11T15:53:15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595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628B7-BEE0-4B52-870B-83EABC30E218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F7597-7916-4436-8F70-96966E0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01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48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2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83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41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25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6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54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65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F7597-7916-4436-8F70-96966E029E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81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0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3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7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8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2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6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3403" y="1367379"/>
            <a:ext cx="6105194" cy="2031055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FFFF"/>
                </a:solidFill>
                <a:cs typeface="Calibri Light"/>
              </a:rPr>
              <a:t>Динамические структуры данных</a:t>
            </a:r>
            <a:endParaRPr lang="ru-RU" sz="54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5368" y="3771650"/>
            <a:ext cx="6105194" cy="6820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cs typeface="Calibri"/>
              </a:rPr>
              <a:t>Очередь</a:t>
            </a:r>
            <a:endParaRPr lang="ru-RU" sz="6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9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14060" y="7131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Удаление элемента с заданным ключом:</a:t>
            </a:r>
          </a:p>
          <a:p>
            <a:endParaRPr lang="ru-RU" dirty="0">
              <a:cs typeface="Calibri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0" y="1408637"/>
            <a:ext cx="5007409" cy="33480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51" y="3962399"/>
            <a:ext cx="4315176" cy="5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26665" y="258901"/>
            <a:ext cx="6289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Добавление </a:t>
            </a:r>
            <a:r>
              <a:rPr lang="en-US" b="1" dirty="0" smtClean="0"/>
              <a:t>K</a:t>
            </a:r>
            <a:r>
              <a:rPr lang="ru-RU" b="1" dirty="0" smtClean="0"/>
              <a:t> элементов после элемента с заданным номером:</a:t>
            </a:r>
            <a:endParaRPr lang="en-US" b="1" dirty="0" smtClean="0"/>
          </a:p>
          <a:p>
            <a:endParaRPr lang="ru-RU" b="1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59" y="926390"/>
            <a:ext cx="6274329" cy="48885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6" y="4655147"/>
            <a:ext cx="5970171" cy="10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F57BA-BC09-4F3A-A5D0-CC188BB3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Реализация очереди через </a:t>
            </a:r>
            <a:r>
              <a:rPr lang="ru-RU" dirty="0" smtClean="0">
                <a:solidFill>
                  <a:schemeClr val="bg1"/>
                </a:solidFill>
              </a:rPr>
              <a:t>структуру</a:t>
            </a:r>
            <a:endParaRPr lang="ru-RU" sz="40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4" y="7558507"/>
            <a:ext cx="2507197" cy="1318374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19" y="3481305"/>
            <a:ext cx="3941461" cy="207256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921722" y="2748519"/>
            <a:ext cx="25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Объявление структуры: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9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37658" y="6050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Функция формирования очереди:</a:t>
            </a:r>
            <a:endParaRPr lang="en-US" b="1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17" y="1464799"/>
            <a:ext cx="6620837" cy="37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37658" y="6050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Функция печати очереди:</a:t>
            </a:r>
            <a:endParaRPr lang="en-US" b="1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41" y="1979543"/>
            <a:ext cx="6578644" cy="22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37658" y="6050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Функция удаления ключа(элемента) из очереди:</a:t>
            </a:r>
            <a:endParaRPr lang="en-US" b="1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5" y="1052252"/>
            <a:ext cx="8312727" cy="57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54085" y="18874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Функция добавления элемента в очередь:</a:t>
            </a:r>
            <a:endParaRPr lang="en-US" b="1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98" y="3035756"/>
            <a:ext cx="7162403" cy="16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37658" y="6050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Основная функция:</a:t>
            </a:r>
            <a:endParaRPr lang="en-US" b="1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0" y="1066729"/>
            <a:ext cx="4724809" cy="46638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59" y="2917231"/>
            <a:ext cx="5006774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00713" y="10562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Результат работы:</a:t>
            </a:r>
            <a:endParaRPr lang="en-US" b="1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82" y="1803707"/>
            <a:ext cx="4381157" cy="23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F57BA-BC09-4F3A-A5D0-CC188BB3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FFFF"/>
                </a:solidFill>
                <a:cs typeface="Calibri Light"/>
              </a:rPr>
              <a:t>Динамические структуры данных</a:t>
            </a:r>
            <a:endParaRPr lang="ru-RU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0A005-8090-4E3F-AFBE-29CEC63B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22918"/>
            <a:ext cx="9708995" cy="33200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i="1" dirty="0"/>
              <a:t>Динамические структуры данных</a:t>
            </a:r>
            <a:r>
              <a:rPr lang="ru-RU" sz="2400" dirty="0"/>
              <a:t> – это структуры данных, </a:t>
            </a:r>
            <a:r>
              <a:rPr lang="ru-RU" sz="2400" i="1" dirty="0"/>
              <a:t>память </a:t>
            </a:r>
            <a:r>
              <a:rPr lang="ru-RU" sz="2400" dirty="0"/>
              <a:t>под которые выделяется и освобождается по мере необходимости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Часто </a:t>
            </a:r>
            <a:r>
              <a:rPr lang="ru-RU" sz="2400" dirty="0"/>
              <a:t>в сложных программах используются данные, размер и структура которых должны меняться в процессе работы.</a:t>
            </a:r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0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F57BA-BC09-4F3A-A5D0-CC188BB3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FFFF"/>
                </a:solidFill>
                <a:cs typeface="Calibri Light"/>
              </a:rPr>
              <a:t>Очередь</a:t>
            </a:r>
            <a:endParaRPr lang="ru-RU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F973-3EF5-4DD3-AD54-5162C69CD98C}"/>
              </a:ext>
            </a:extLst>
          </p:cNvPr>
          <p:cNvSpPr txBox="1"/>
          <p:nvPr/>
        </p:nvSpPr>
        <p:spPr>
          <a:xfrm>
            <a:off x="1207560" y="2378076"/>
            <a:ext cx="1059257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smtClean="0"/>
              <a:t>Очередь</a:t>
            </a:r>
            <a:r>
              <a:rPr lang="ru-RU" sz="2400" dirty="0" smtClean="0"/>
              <a:t> </a:t>
            </a:r>
            <a:r>
              <a:rPr lang="ru-RU" sz="2400" dirty="0"/>
              <a:t>– абстрактный тип данных, представляющий собой список элементов, организованных по принципу FIFO (англ. </a:t>
            </a:r>
            <a:r>
              <a:rPr lang="ru-RU" sz="2400" dirty="0" err="1"/>
              <a:t>first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— </a:t>
            </a:r>
            <a:r>
              <a:rPr lang="ru-RU" sz="2400" dirty="0" err="1"/>
              <a:t>first</a:t>
            </a:r>
            <a:r>
              <a:rPr lang="ru-RU" sz="2400" dirty="0"/>
              <a:t> </a:t>
            </a:r>
            <a:r>
              <a:rPr lang="ru-RU" sz="2400" dirty="0" err="1"/>
              <a:t>out</a:t>
            </a:r>
            <a:r>
              <a:rPr lang="ru-RU" sz="2400" dirty="0"/>
              <a:t>, «первым пришёл — первым вышел</a:t>
            </a:r>
            <a:r>
              <a:rPr lang="ru-RU" sz="2400" dirty="0" smtClean="0"/>
              <a:t>»).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</a:t>
            </a:r>
            <a:r>
              <a:rPr lang="ru-RU" sz="2400" dirty="0"/>
              <a:t>элементов в который выполняется в конец, а выборка — из начала</a:t>
            </a:r>
            <a:r>
              <a:rPr lang="ru-RU" sz="2400" dirty="0" smtClean="0"/>
              <a:t>.</a:t>
            </a:r>
          </a:p>
          <a:p>
            <a:pPr algn="ctr"/>
            <a:endParaRPr lang="ru-RU" sz="2400" dirty="0" smtClean="0">
              <a:cs typeface="Calibri"/>
            </a:endParaRPr>
          </a:p>
          <a:p>
            <a:pPr algn="ctr"/>
            <a:endParaRPr lang="ru-RU" sz="2400" dirty="0">
              <a:cs typeface="Calibri"/>
            </a:endParaRPr>
          </a:p>
          <a:p>
            <a:pPr algn="ctr"/>
            <a:endParaRPr lang="ru-RU" sz="2400" dirty="0">
              <a:cs typeface="Calibri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44363" y="5163127"/>
            <a:ext cx="526473" cy="572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985261" y="5163126"/>
            <a:ext cx="526473" cy="572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500352" y="5181790"/>
            <a:ext cx="526473" cy="572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3860799" y="4670848"/>
            <a:ext cx="2706255" cy="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865416" y="5527760"/>
            <a:ext cx="2706255" cy="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3860799" y="6016346"/>
            <a:ext cx="822037" cy="273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начало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7" idx="0"/>
          </p:cNvCxnSpPr>
          <p:nvPr/>
        </p:nvCxnSpPr>
        <p:spPr>
          <a:xfrm flipH="1" flipV="1">
            <a:off x="4271817" y="5527760"/>
            <a:ext cx="1" cy="4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6156035" y="5527760"/>
            <a:ext cx="1" cy="4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45017" y="6007702"/>
            <a:ext cx="822037" cy="273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конец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487010" y="5025745"/>
            <a:ext cx="1370468" cy="27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Удаление элемента 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095139" y="5025745"/>
            <a:ext cx="1291479" cy="273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Добавление элемента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2302281" y="5191216"/>
            <a:ext cx="369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7" idx="1"/>
          </p:cNvCxnSpPr>
          <p:nvPr/>
        </p:nvCxnSpPr>
        <p:spPr>
          <a:xfrm flipH="1" flipV="1">
            <a:off x="6713705" y="5159434"/>
            <a:ext cx="381434" cy="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4166 L -0.10625 0.0588 C -0.12838 0.08079 -0.16185 0.09422 -0.19648 0.09422 C -0.23593 0.09422 -0.2677 0.08079 -0.28997 0.0588 L -0.3957 -0.0416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4166 L -0.10364 0.0882 C -0.12513 0.1176 -0.15742 0.1345 -0.19127 0.1345 C -0.22994 0.1345 -0.26067 0.1176 -0.28229 0.0882 L -0.38528 -0.0416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4444 L -0.09987 0.06134 C -0.12057 0.08519 -0.15169 0.09838 -0.18437 0.09838 C -0.22161 0.09838 -0.25143 0.08519 -0.27213 0.06134 L -0.37148 -0.04444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1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7 -0.04167 L -0.28971 -0.00301 C -0.2677 0.00579 -0.2345 0.01065 -0.19974 0.01065 C -0.16015 0.01065 -0.12851 0.00579 -0.10638 -0.00301 L -0.00026 -0.0416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66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528 -0.04167 L -0.28216 -0.02847 C -0.26067 -0.02546 -0.22838 -0.02361 -0.19453 -0.02361 C -0.15599 -0.02361 -0.12526 -0.02546 -0.10377 -0.02847 L -0.00039 -0.04167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45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48 -0.04444 L -0.27187 -0.00278 C -0.25104 0.00671 -0.21979 0.01204 -0.18711 0.01204 C -0.14987 0.01204 -0.12005 0.00671 -0.09935 -0.00278 L 0.00052 -0.04444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F57BA-BC09-4F3A-A5D0-CC188BB3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FFFF"/>
                </a:solidFill>
                <a:cs typeface="Calibri Light"/>
              </a:rPr>
              <a:t>Примеры очереди</a:t>
            </a:r>
            <a:endParaRPr lang="ru-RU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0A005-8090-4E3F-AFBE-29CEC63B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1690459"/>
            <a:ext cx="9708995" cy="33200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dirty="0"/>
              <a:t>В программировании очереди применяются, например при моделировании, диспетчеризации задач операционной системой, буферизованном вводе/выводе. </a:t>
            </a:r>
            <a:endParaRPr lang="ru-RU" sz="2400" dirty="0" smtClean="0"/>
          </a:p>
          <a:p>
            <a:r>
              <a:rPr lang="ru-RU" sz="2400" dirty="0">
                <a:cs typeface="Calibri"/>
              </a:rPr>
              <a:t>П</a:t>
            </a:r>
            <a:r>
              <a:rPr lang="ru-RU" sz="2400" dirty="0" smtClean="0">
                <a:cs typeface="Calibri"/>
              </a:rPr>
              <a:t>римером очереди может послужить очередь в супермаркете. </a:t>
            </a:r>
            <a:endParaRPr lang="ru-RU" sz="2400" dirty="0">
              <a:cs typeface="Calibri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99" y="4204853"/>
            <a:ext cx="3292764" cy="24695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77" y="4911888"/>
            <a:ext cx="5771577" cy="1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F57BA-BC09-4F3A-A5D0-CC188BB3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STL – </a:t>
            </a:r>
            <a:r>
              <a:rPr lang="ru-RU" sz="4000" dirty="0">
                <a:solidFill>
                  <a:schemeClr val="bg1"/>
                </a:solidFill>
              </a:rPr>
              <a:t>библиотека </a:t>
            </a:r>
            <a:endParaRPr lang="ru-RU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0A005-8090-4E3F-AFBE-29CEC63B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58" y="2998064"/>
            <a:ext cx="9708995" cy="33200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400" b="1" dirty="0"/>
              <a:t>STL</a:t>
            </a:r>
            <a:r>
              <a:rPr lang="ru-RU" sz="2400" dirty="0"/>
              <a:t> (</a:t>
            </a:r>
            <a:r>
              <a:rPr lang="ru-RU" sz="2400" dirty="0" err="1"/>
              <a:t>Standard</a:t>
            </a:r>
            <a:r>
              <a:rPr lang="ru-RU" sz="2400" dirty="0"/>
              <a:t> </a:t>
            </a:r>
            <a:r>
              <a:rPr lang="ru-RU" sz="2400" dirty="0" err="1"/>
              <a:t>Template</a:t>
            </a:r>
            <a:r>
              <a:rPr lang="ru-RU" sz="2400" dirty="0"/>
              <a:t> </a:t>
            </a:r>
            <a:r>
              <a:rPr lang="ru-RU" sz="2400" dirty="0" err="1"/>
              <a:t>Library</a:t>
            </a:r>
            <a:r>
              <a:rPr lang="ru-RU" sz="2400" dirty="0"/>
              <a:t>) или стандартная библиотека шаблонов — это встроенный в язык набор алгоритмов и структур данных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b="1" dirty="0"/>
              <a:t>РАБОТАЕТ ТОЛЬКО С ПОДКЛЮЧЕННОЙ БИБЛИОТЕКОЙ </a:t>
            </a:r>
            <a:r>
              <a:rPr lang="en-US" sz="2400" b="1" dirty="0" smtClean="0"/>
              <a:t>&lt;queue&gt;</a:t>
            </a:r>
            <a:endParaRPr lang="ru-RU" sz="2400" b="1" dirty="0"/>
          </a:p>
          <a:p>
            <a:pPr marL="0" indent="0">
              <a:buNone/>
            </a:pPr>
            <a:r>
              <a:rPr lang="ru-RU" sz="2400" dirty="0"/>
              <a:t>Для  очереди определяют функции:</a:t>
            </a:r>
          </a:p>
          <a:p>
            <a:pPr lvl="0"/>
            <a:r>
              <a:rPr lang="en-US" sz="2400" dirty="0"/>
              <a:t>front</a:t>
            </a:r>
            <a:r>
              <a:rPr lang="ru-RU" sz="2400" dirty="0"/>
              <a:t>() – доступ к первому элементу;</a:t>
            </a:r>
          </a:p>
          <a:p>
            <a:pPr lvl="0"/>
            <a:r>
              <a:rPr lang="en-US" sz="2400" dirty="0"/>
              <a:t>back</a:t>
            </a:r>
            <a:r>
              <a:rPr lang="ru-RU" sz="2400" dirty="0"/>
              <a:t>() – доступ к последнему элементу;</a:t>
            </a:r>
          </a:p>
          <a:p>
            <a:pPr lvl="0"/>
            <a:r>
              <a:rPr lang="en-US" sz="2400" dirty="0"/>
              <a:t>pop</a:t>
            </a:r>
            <a:r>
              <a:rPr lang="ru-RU" sz="2400" dirty="0"/>
              <a:t>() – удаление элемента из </a:t>
            </a:r>
            <a:r>
              <a:rPr lang="ru-RU" sz="2400" dirty="0" smtClean="0"/>
              <a:t>начала;</a:t>
            </a:r>
            <a:endParaRPr lang="ru-RU" sz="2400" dirty="0"/>
          </a:p>
          <a:p>
            <a:pPr lvl="0"/>
            <a:r>
              <a:rPr lang="en-US" sz="2400" dirty="0"/>
              <a:t>push</a:t>
            </a:r>
            <a:r>
              <a:rPr lang="ru-RU" sz="2400" dirty="0"/>
              <a:t>() – добавление элемента в </a:t>
            </a:r>
            <a:r>
              <a:rPr lang="ru-RU" sz="2400" dirty="0" smtClean="0"/>
              <a:t>конец;</a:t>
            </a:r>
            <a:endParaRPr lang="ru-RU" sz="2400" dirty="0"/>
          </a:p>
          <a:p>
            <a:pPr lvl="0"/>
            <a:r>
              <a:rPr lang="en-US" sz="2400" dirty="0"/>
              <a:t>size()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размер очереди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5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14059" y="1182646"/>
            <a:ext cx="709546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Структура очередь имеет минимум два поля: ключ (значение, которое будет хранить элемент очереди) и указатель на следующий элемент очереди. Последний элемент списка указывает на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51" y="3760434"/>
            <a:ext cx="6822385" cy="13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F57BA-BC09-4F3A-A5D0-CC188BB3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FFFF"/>
                </a:solidFill>
                <a:cs typeface="Calibri Light"/>
              </a:rPr>
              <a:t>Постановка задачи</a:t>
            </a:r>
            <a:endParaRPr lang="ru-RU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0A005-8090-4E3F-AFBE-29CEC63B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571" y="2341848"/>
            <a:ext cx="9708995" cy="33200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dirty="0"/>
              <a:t>Записи </a:t>
            </a:r>
            <a:r>
              <a:rPr lang="ru-RU" sz="2400" dirty="0" smtClean="0"/>
              <a:t>в очереди </a:t>
            </a:r>
            <a:r>
              <a:rPr lang="ru-RU" sz="2400" dirty="0"/>
              <a:t>содержат ключевое поле </a:t>
            </a:r>
            <a:r>
              <a:rPr lang="ru-RU" sz="2400" dirty="0" smtClean="0"/>
              <a:t>типа </a:t>
            </a:r>
            <a:r>
              <a:rPr lang="ru-RU" sz="2400" dirty="0" err="1" smtClean="0"/>
              <a:t>char</a:t>
            </a:r>
            <a:r>
              <a:rPr lang="ru-RU" sz="2400" dirty="0" smtClean="0"/>
              <a:t>(строка </a:t>
            </a:r>
            <a:r>
              <a:rPr lang="ru-RU" sz="2400" dirty="0"/>
              <a:t>символов). Сформировать </a:t>
            </a:r>
            <a:r>
              <a:rPr lang="ru-RU" sz="2400" dirty="0" smtClean="0"/>
              <a:t>очередь. </a:t>
            </a:r>
            <a:r>
              <a:rPr lang="ru-RU" sz="2400" dirty="0"/>
              <a:t>Удалить элемент с заданным ключом. Добавить </a:t>
            </a:r>
            <a:r>
              <a:rPr lang="ru-RU" sz="2400" dirty="0" smtClean="0"/>
              <a:t>К элементов </a:t>
            </a:r>
            <a:r>
              <a:rPr lang="ru-RU" sz="2400" dirty="0"/>
              <a:t>перед элементом с заданным номером</a:t>
            </a:r>
            <a:r>
              <a:rPr lang="ru-RU" sz="2400" dirty="0" smtClean="0"/>
              <a:t>.</a:t>
            </a:r>
            <a:r>
              <a:rPr lang="ru-RU" sz="2400" dirty="0" smtClean="0">
                <a:cs typeface="Calibri"/>
              </a:rPr>
              <a:t> </a:t>
            </a:r>
          </a:p>
          <a:p>
            <a:r>
              <a:rPr lang="ru-RU" sz="2400" dirty="0" smtClean="0">
                <a:cs typeface="Calibri"/>
              </a:rPr>
              <a:t>Реализуем 2 способами:</a:t>
            </a:r>
            <a:endParaRPr lang="ru-RU" sz="24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Calibri"/>
              </a:rPr>
              <a:t>Через </a:t>
            </a:r>
            <a:r>
              <a:rPr lang="en-US" sz="2400" dirty="0" smtClean="0">
                <a:cs typeface="Calibri"/>
              </a:rPr>
              <a:t>STL – </a:t>
            </a:r>
            <a:r>
              <a:rPr lang="ru-RU" sz="2400" dirty="0" smtClean="0">
                <a:cs typeface="Calibri"/>
              </a:rPr>
              <a:t>библиотеку;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Calibri"/>
              </a:rPr>
              <a:t>Через структуру.</a:t>
            </a:r>
          </a:p>
        </p:txBody>
      </p:sp>
    </p:spTree>
    <p:extLst>
      <p:ext uri="{BB962C8B-B14F-4D97-AF65-F5344CB8AC3E}">
        <p14:creationId xmlns:p14="http://schemas.microsoft.com/office/powerpoint/2010/main" val="8365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F57BA-BC09-4F3A-A5D0-CC188BB3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Реализация очереди через библиотеку</a:t>
            </a:r>
            <a:r>
              <a:rPr lang="en-US" dirty="0">
                <a:solidFill>
                  <a:schemeClr val="bg1"/>
                </a:solidFill>
              </a:rPr>
              <a:t> STL</a:t>
            </a:r>
            <a:endParaRPr lang="ru-RU" sz="40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15" y="3429000"/>
            <a:ext cx="4283831" cy="3052729"/>
          </a:xfrm>
        </p:spPr>
      </p:pic>
      <p:sp>
        <p:nvSpPr>
          <p:cNvPr id="6" name="Прямоугольник 5"/>
          <p:cNvSpPr/>
          <p:nvPr/>
        </p:nvSpPr>
        <p:spPr>
          <a:xfrm>
            <a:off x="1581715" y="2894990"/>
            <a:ext cx="213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Создание </a:t>
            </a:r>
            <a:r>
              <a:rPr lang="ru-RU" dirty="0"/>
              <a:t>очереди: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468" y="3823855"/>
            <a:ext cx="3229691" cy="105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96FD-DE78-4F59-8006-08EA0C87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17" y="-1326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985338" y="12165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Функция печати очереди:</a:t>
            </a:r>
            <a:endParaRPr lang="en-US" b="1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459484" y="4082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97" y="2167975"/>
            <a:ext cx="5742187" cy="28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246</Words>
  <Application>Microsoft Office PowerPoint</Application>
  <PresentationFormat>Широкоэкранный</PresentationFormat>
  <Paragraphs>90</Paragraphs>
  <Slides>18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Office Theme</vt:lpstr>
      <vt:lpstr>Динамические структуры данных</vt:lpstr>
      <vt:lpstr>Динамические структуры данных</vt:lpstr>
      <vt:lpstr>Очередь</vt:lpstr>
      <vt:lpstr>Примеры очереди</vt:lpstr>
      <vt:lpstr>STL – библиотека </vt:lpstr>
      <vt:lpstr>Презентация PowerPoint</vt:lpstr>
      <vt:lpstr>Постановка задачи</vt:lpstr>
      <vt:lpstr>Реализация очереди через библиотеку STL</vt:lpstr>
      <vt:lpstr>Презентация PowerPoint</vt:lpstr>
      <vt:lpstr>Презентация PowerPoint</vt:lpstr>
      <vt:lpstr>Презентация PowerPoint</vt:lpstr>
      <vt:lpstr>Реализация очереди через структуру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вован б</cp:lastModifiedBy>
  <cp:revision>417</cp:revision>
  <dcterms:created xsi:type="dcterms:W3CDTF">2020-12-11T12:44:09Z</dcterms:created>
  <dcterms:modified xsi:type="dcterms:W3CDTF">2021-02-04T16:27:11Z</dcterms:modified>
</cp:coreProperties>
</file>