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99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0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6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1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7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6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2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F8A13D-BE16-4212-AAEB-2A6E2F443121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9DD2F0-2DBA-4121-AFAE-20899C2FA8F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7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3A03C6-C89D-4717-9223-3977C0FD4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Blackjack</a:t>
            </a:r>
            <a:endParaRPr lang="hu-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5485A5-E1F5-4ED9-A60A-8FDF2F932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1088" y="2495444"/>
            <a:ext cx="2013591" cy="590321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Holczer Mátyás</a:t>
            </a:r>
          </a:p>
          <a:p>
            <a:r>
              <a:rPr lang="hu-HU" dirty="0"/>
              <a:t>Pintér Csongor</a:t>
            </a:r>
          </a:p>
          <a:p>
            <a:r>
              <a:rPr lang="hu-HU" dirty="0"/>
              <a:t>Tálas László Martin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BE9C3E5-9C18-4A16-9474-196D8539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62" y="3085765"/>
            <a:ext cx="4953676" cy="33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2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610D4-21A8-44F2-AD4A-C93867D0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15B382-9FBD-43BB-995D-B7CCAD3EE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31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81A1A-5F20-46D9-81B4-0226AD03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8ADE95-0A7F-462A-A97A-8654B25C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Kutatómunka (Wikipédia) - Laci</a:t>
            </a:r>
          </a:p>
          <a:p>
            <a:r>
              <a:rPr lang="hu-HU" sz="2400" dirty="0"/>
              <a:t>Program írás - Matyi</a:t>
            </a:r>
          </a:p>
          <a:p>
            <a:r>
              <a:rPr lang="hu-HU" sz="2400" dirty="0"/>
              <a:t>Tesztelés - Csongor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90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C02A9-CFFC-4D8D-A082-660A1250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D3E071-948C-4372-A13A-BF90023A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személyes huszonegy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1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9D19C-D9BA-4123-9755-F1544629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7200" dirty="0"/>
              <a:t>Program részei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609B97-4DCD-40E3-BF59-1EB58A822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C#, 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33754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9104D0-BD2B-4146-B14F-73AE70B7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Kártyák összerakása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77BA2A-636B-430A-B950-AAF9A060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242208"/>
          </a:xfrm>
        </p:spPr>
        <p:txBody>
          <a:bodyPr/>
          <a:lstStyle/>
          <a:p>
            <a:r>
              <a:rPr lang="hu-HU" dirty="0"/>
              <a:t>Minden kártya egy pakliba kerül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4D8A57-807C-439C-AB97-8095FC1F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5793"/>
            <a:ext cx="12192000" cy="22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C2B9B-F664-411F-BE7F-2C64914B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Értékadás a kártyáknak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B5F45D-AB9D-499B-A129-7D76156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40209"/>
          </a:xfrm>
        </p:spPr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dictionary</a:t>
            </a:r>
            <a:r>
              <a:rPr lang="hu-HU" dirty="0"/>
              <a:t>-ben minden kártya egy-egy kulcs és minden kulcs értéke annyi, amennyit a kártya ér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1F084D9-2D2C-497A-A755-2C9E9520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11633"/>
            <a:ext cx="12192000" cy="36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93AE53-8A4C-430E-B824-DBBFAF76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Pakli keverés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B67BF4-4EEB-4063-A076-51AA502D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96554"/>
          </a:xfrm>
        </p:spPr>
        <p:txBody>
          <a:bodyPr/>
          <a:lstStyle/>
          <a:p>
            <a:r>
              <a:rPr lang="hu-HU" dirty="0"/>
              <a:t>Sorban a kártyák véletlen szerű helyet kapnak százszor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10FE3B5-92D3-46D0-8A2A-99A18930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703"/>
            <a:ext cx="6283354" cy="23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0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D3BC-5E3E-417D-9126-49F6F1AE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kártyák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2A74F-8AE7-4888-A6C2-015EE8F5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79" y="2180496"/>
            <a:ext cx="5117728" cy="3678303"/>
          </a:xfrm>
        </p:spPr>
        <p:txBody>
          <a:bodyPr/>
          <a:lstStyle/>
          <a:p>
            <a:r>
              <a:rPr lang="hu-HU" dirty="0"/>
              <a:t>A játékos és az osztó is kap két-két kártyát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2325CB-0FC5-4E4F-B4DC-B008A42C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80496"/>
            <a:ext cx="6121251" cy="4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0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6D299-FFBF-4667-9810-F52425DD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kártyák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DE7789-CB2C-4146-A1D8-CB0ABE45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BA9763A-7BC6-4283-9D26-8206E137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455"/>
            <a:ext cx="6786694" cy="488354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98FD0EF-ED31-4241-8E1D-BCCD5B83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47" y="1974454"/>
            <a:ext cx="5451551" cy="48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88</Words>
  <Application>Microsoft Office PowerPoint</Application>
  <PresentationFormat>Szélesvásznú</PresentationFormat>
  <Paragraphs>22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Osztalék</vt:lpstr>
      <vt:lpstr>Blackjack</vt:lpstr>
      <vt:lpstr>Munkamegosztás</vt:lpstr>
      <vt:lpstr>A játékról</vt:lpstr>
      <vt:lpstr>Program részei</vt:lpstr>
      <vt:lpstr>Kártyák összerakása</vt:lpstr>
      <vt:lpstr>Értékadás a kártyáknak</vt:lpstr>
      <vt:lpstr>Pakli keverés</vt:lpstr>
      <vt:lpstr>Első kártyák kiosztása</vt:lpstr>
      <vt:lpstr>További kártyák kiosztása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Holczer Mátyás</dc:creator>
  <cp:lastModifiedBy>Holczer Mátyás</cp:lastModifiedBy>
  <cp:revision>10</cp:revision>
  <dcterms:created xsi:type="dcterms:W3CDTF">2023-11-29T10:58:52Z</dcterms:created>
  <dcterms:modified xsi:type="dcterms:W3CDTF">2023-11-29T11:35:18Z</dcterms:modified>
</cp:coreProperties>
</file>