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60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279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37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7407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330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350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3705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871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699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73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20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472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42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101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659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751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642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F69E11-9475-4FC0-AFD9-693D3FD8AB4E}" type="datetimeFigureOut">
              <a:rPr lang="hu-HU" smtClean="0"/>
              <a:t>2022. 10. 26.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09884D1-6677-4D80-B201-94B210F20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433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DACECF-BA38-4FF1-8E35-96DB53D3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83353"/>
            <a:ext cx="9440034" cy="1828801"/>
          </a:xfrm>
        </p:spPr>
        <p:txBody>
          <a:bodyPr>
            <a:normAutofit/>
          </a:bodyPr>
          <a:lstStyle/>
          <a:p>
            <a:r>
              <a:rPr lang="hu-HU" sz="10000" u="sng" dirty="0">
                <a:latin typeface="Arial Rounded MT Bold" panose="020F0704030504030204" pitchFamily="34" charset="0"/>
              </a:rPr>
              <a:t>Python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D7C838B-F253-4864-9716-ECC8DB1BB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01" y="1886451"/>
            <a:ext cx="9440034" cy="3561127"/>
          </a:xfrm>
        </p:spPr>
        <p:txBody>
          <a:bodyPr>
            <a:normAutofit/>
          </a:bodyPr>
          <a:lstStyle/>
          <a:p>
            <a:r>
              <a:rPr lang="hu-HU" sz="2700" dirty="0"/>
              <a:t>                     </a:t>
            </a:r>
            <a:r>
              <a:rPr lang="hu-HU" sz="2700" u="sng" dirty="0"/>
              <a:t>Python Project x</a:t>
            </a:r>
          </a:p>
          <a:p>
            <a:endParaRPr lang="hu-HU" sz="2700" u="sng" dirty="0"/>
          </a:p>
          <a:p>
            <a:pPr algn="l"/>
            <a:r>
              <a:rPr lang="hu-HU" sz="2700" u="sng" dirty="0"/>
              <a:t>Csapattagok</a:t>
            </a:r>
            <a:r>
              <a:rPr lang="hu-HU" sz="2700" dirty="0"/>
              <a:t>: </a:t>
            </a:r>
            <a:r>
              <a:rPr lang="hu-HU" sz="2700" dirty="0">
                <a:effectLst/>
              </a:rPr>
              <a:t>-</a:t>
            </a:r>
            <a:r>
              <a:rPr lang="hu-HU" sz="2700" dirty="0">
                <a:latin typeface="Bodoni MT" panose="02070603080606020203" pitchFamily="18" charset="0"/>
              </a:rPr>
              <a:t>Holczer Mátyás</a:t>
            </a:r>
          </a:p>
          <a:p>
            <a:pPr algn="l"/>
            <a:r>
              <a:rPr lang="hu-HU" sz="2700" dirty="0">
                <a:latin typeface="Bodoni MT" panose="02070603080606020203" pitchFamily="18" charset="0"/>
              </a:rPr>
              <a:t>	     	            -Szakács Tamás</a:t>
            </a:r>
          </a:p>
          <a:p>
            <a:pPr algn="l"/>
            <a:r>
              <a:rPr lang="hu-HU" sz="2700" dirty="0">
                <a:latin typeface="Bodoni MT" panose="02070603080606020203" pitchFamily="18" charset="0"/>
              </a:rPr>
              <a:t>		            -Tálas László</a:t>
            </a:r>
          </a:p>
          <a:p>
            <a:pPr algn="l"/>
            <a:r>
              <a:rPr lang="hu-HU" sz="2700" dirty="0">
                <a:latin typeface="Bodoni MT" panose="02070603080606020203" pitchFamily="18" charset="0"/>
              </a:rPr>
              <a:t>	    	            -Jankovics Péter</a:t>
            </a: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547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AEC0F3-CC86-4DD9-A5E2-A66995AE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43" y="248874"/>
            <a:ext cx="10353762" cy="970450"/>
          </a:xfrm>
        </p:spPr>
        <p:txBody>
          <a:bodyPr>
            <a:noAutofit/>
          </a:bodyPr>
          <a:lstStyle/>
          <a:p>
            <a:pPr algn="l"/>
            <a:r>
              <a:rPr lang="hu-HU" sz="6000" b="1" u="sng" dirty="0"/>
              <a:t>Projekt lényege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6CCC53-62D1-4D33-9196-5C668CF5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43" y="1219324"/>
            <a:ext cx="10353762" cy="4058751"/>
          </a:xfrm>
        </p:spPr>
        <p:txBody>
          <a:bodyPr>
            <a:normAutofit/>
          </a:bodyPr>
          <a:lstStyle/>
          <a:p>
            <a:r>
              <a:rPr lang="hu-HU" sz="3000" dirty="0"/>
              <a:t>Csapatunk egy olyan számológépet készített el amely képes összeadni, kivonni, szorozni, osztani, hatványozni, maradék nélkül osztani, kiírni  a maradékot. Mindezt egy adott keret nélkül, annyi a dolgunk hogy bekérünk 2 számot és a műveleti jelet, a program pedig kiszámolja.</a:t>
            </a:r>
          </a:p>
          <a:p>
            <a:pPr marL="36900" indent="0">
              <a:buNone/>
            </a:pPr>
            <a:endParaRPr lang="hu-HU" sz="3000" dirty="0"/>
          </a:p>
        </p:txBody>
      </p:sp>
      <p:pic>
        <p:nvPicPr>
          <p:cNvPr id="1026" name="Picture 2" descr="REBELL Panther 8 tudományos számológép - MediaMarkt online vásárlás">
            <a:extLst>
              <a:ext uri="{FF2B5EF4-FFF2-40B4-BE49-F238E27FC236}">
                <a16:creationId xmlns:a16="http://schemas.microsoft.com/office/drawing/2014/main" id="{48250F2D-0EAF-4769-924C-2B0E70371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380" y="3248699"/>
            <a:ext cx="4256620" cy="31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80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0</TotalTime>
  <Words>81</Words>
  <Application>Microsoft Office PowerPoint</Application>
  <PresentationFormat>Szélesvásznú</PresentationFormat>
  <Paragraphs>9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Bodoni MT</vt:lpstr>
      <vt:lpstr>Calisto MT</vt:lpstr>
      <vt:lpstr>Trebuchet MS</vt:lpstr>
      <vt:lpstr>Wingdings 2</vt:lpstr>
      <vt:lpstr>Pala</vt:lpstr>
      <vt:lpstr>Python</vt:lpstr>
      <vt:lpstr>Projekt lényege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Szakács Tamás</dc:creator>
  <cp:lastModifiedBy>Szakács Tamás</cp:lastModifiedBy>
  <cp:revision>6</cp:revision>
  <dcterms:created xsi:type="dcterms:W3CDTF">2022-10-26T11:38:07Z</dcterms:created>
  <dcterms:modified xsi:type="dcterms:W3CDTF">2022-10-26T11:52:58Z</dcterms:modified>
</cp:coreProperties>
</file>