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8" r:id="rId6"/>
    <p:sldId id="269" r:id="rId7"/>
    <p:sldId id="260" r:id="rId8"/>
    <p:sldId id="261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2EBF8B-D43E-A4F9-48A8-7D179D72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797DE5-3220-AC4E-E4D9-C66E0F19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BA1DA6-8CC1-ECF8-C0FC-F181DA84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C2425A-5A7F-0565-F89D-2FB8FFAA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62A362-ADA8-9541-9148-C20677D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FB285C-83CA-8B1E-6E06-E886E15C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FEFA9CF-03B6-D154-616F-7ADFEE583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9EBDAC-D549-E02C-F2D5-8CC5BB5C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ACDBF5-F86C-8C5C-3FD4-8E201A65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E5CADE-78D0-D99F-37C8-FF78E56C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CAFCCE-49DC-96B9-06A4-1A7F32107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7688530-782A-717C-F660-5C8828F4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71B2B0-78A7-42F6-5BC9-01DC0D8D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5C7685-9730-9796-D18F-BB5AFB43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083E5A-A9DD-09F2-ACC1-24CD181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C200C-7BE0-D162-007C-ADE965E1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CD010B-909F-5018-4C8E-8E6A2A7F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47D53B-A0B4-ADD8-E214-4CF01495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962416-DDDA-298A-D466-2F67536F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E2C9CB-AA72-B3B4-76E0-DED47B81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0E5353-15E0-F83D-5928-48CE0B4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B62C8F-1A5F-7BE7-2857-049DF7BF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7047A0-50B2-BD01-48C2-EDA333AA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FCC540-4868-B05D-D552-76B6B8D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7EF4E5-40F4-C90A-1E1D-5657C914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79F0F-6387-0C1F-497A-74B58732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0411AB-D2AE-AB53-0EAF-2AD9FF512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6FC89D-CEB4-556E-5752-27552C23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D0FADE-0230-5520-07ED-3ADF67F6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C9547-720E-E478-1EB2-715595D7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950EAE-6A28-163C-6EA2-22946AA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D1C69-510D-2F40-8C05-ADA944E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02CC97-7746-A321-D6E8-DC8BB275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41267D-14BA-D60A-2100-73D9A7F8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D32E3B-284F-058C-2746-86666D148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94855A-3953-7130-E209-201CEB5A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C1E32EB-35B0-67A4-F96D-48E161C7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2C4FA99-8A5D-B8EB-8265-9462EF9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1687457-F03C-025E-63E3-E7D028DC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5914D-C516-8F14-A27F-68F6DD4D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C9A82D-42C4-8077-4763-8A4B1036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8C7B26-79CA-BAA8-4476-CBA727D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4FF26B5-CC34-554A-B26E-733F2FAE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B2D84A1-26AA-A107-B6A7-4F1312B7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D77F994-80F4-10C9-6436-9FE64D9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080EA5-F3D9-4D0C-7673-C8FF13B0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75C772-164E-6340-BC18-1C14EB03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96C03B-8094-F589-BC9F-563333D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7DF51B1-9E9B-1E6D-E878-7F1F67A0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E94A39-3515-BB08-6752-E7C618E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606AD1-5973-0EA1-55C9-639623B2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C2D492-2AB8-A148-894D-A077753C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BAFB0-EBBA-F15C-AB06-DBC5E35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F104C6-D48C-03EE-4D7B-89B84008C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ED4DED-ACB2-6246-7879-D53BAD411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DAB34C-11B1-F8A5-0659-16FDFF14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B8909A-2552-B305-FCFA-98BD0C5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BD2BA9-8A37-1F26-27E6-081D762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2DADC95-F4B0-DA56-2BCB-68C2DA93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6EEB03-9929-5A8E-0143-E9737153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BBCB73-3CAC-DBDF-12A5-74FE8FD0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D5AAC-14E0-4DFA-B855-4EDD5FD13F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38AFBD-73D2-FB01-340A-BEDA1E1E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FA8AC5-7691-53A8-F3D7-CC788535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CDC856-E0A3-ACC0-4FF2-0A4DC48B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hu-HU" sz="5600" b="1" i="0" dirty="0">
                <a:effectLst/>
                <a:latin typeface="Arial" panose="020B0604020202020204" pitchFamily="34" charset="0"/>
              </a:rPr>
              <a:t>Gépjárműkövetés a mesterséges intelligencia módszereivel</a:t>
            </a:r>
            <a:br>
              <a:rPr lang="hu-HU" sz="5600" b="1" i="0" dirty="0">
                <a:effectLst/>
                <a:latin typeface="Arial" panose="020B0604020202020204" pitchFamily="34" charset="0"/>
              </a:rPr>
            </a:br>
            <a:endParaRPr lang="en-US" sz="5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00CD61-0232-1BCB-172B-0A1F28D87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Autofit/>
          </a:bodyPr>
          <a:lstStyle/>
          <a:p>
            <a:r>
              <a:rPr lang="en-US" b="1" dirty="0"/>
              <a:t>Szakszon Mátyás</a:t>
            </a:r>
          </a:p>
          <a:p>
            <a:r>
              <a:rPr lang="en-US" dirty="0" err="1"/>
              <a:t>Konzulens</a:t>
            </a:r>
            <a:r>
              <a:rPr lang="en-US" dirty="0"/>
              <a:t>: </a:t>
            </a:r>
            <a:r>
              <a:rPr lang="en-US" dirty="0" err="1"/>
              <a:t>Alekszejenkó</a:t>
            </a:r>
            <a:r>
              <a:rPr lang="en-US" dirty="0"/>
              <a:t> </a:t>
            </a:r>
            <a:r>
              <a:rPr lang="en-US" dirty="0" err="1"/>
              <a:t>Levente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2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7F268D-CD21-F534-E5B7-D324199E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Hogyan</a:t>
            </a:r>
            <a:r>
              <a:rPr lang="en-US" sz="5400" dirty="0"/>
              <a:t> </a:t>
            </a:r>
            <a:r>
              <a:rPr lang="en-US" sz="5400" dirty="0" err="1"/>
              <a:t>tovább</a:t>
            </a:r>
            <a:r>
              <a:rPr lang="en-US" sz="5400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8671FF85-8A42-F6B2-B806-A13193CE3A42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  <a:p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ellenőrzése</a:t>
            </a:r>
            <a:endParaRPr lang="en-US" dirty="0"/>
          </a:p>
          <a:p>
            <a:r>
              <a:rPr lang="en-US" dirty="0" err="1"/>
              <a:t>Egyébb</a:t>
            </a:r>
            <a:r>
              <a:rPr lang="en-US" dirty="0"/>
              <a:t> </a:t>
            </a:r>
            <a:r>
              <a:rPr lang="en-US" dirty="0" err="1"/>
              <a:t>statisztikák</a:t>
            </a:r>
            <a:r>
              <a:rPr lang="en-US" dirty="0"/>
              <a:t> </a:t>
            </a:r>
            <a:r>
              <a:rPr lang="en-US" dirty="0" err="1"/>
              <a:t>kimutatása</a:t>
            </a:r>
            <a:endParaRPr lang="en-US" dirty="0"/>
          </a:p>
          <a:p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ábrázolás</a:t>
            </a:r>
            <a:endParaRPr lang="en-US" dirty="0"/>
          </a:p>
          <a:p>
            <a:r>
              <a:rPr lang="en-US" dirty="0"/>
              <a:t>Modell </a:t>
            </a:r>
            <a:r>
              <a:rPr lang="en-US" dirty="0" err="1"/>
              <a:t>kibővítése</a:t>
            </a:r>
            <a:r>
              <a:rPr lang="en-US" dirty="0"/>
              <a:t> 6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utakról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7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E77E9A-F967-2FF7-A259-91C2DF15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Feladat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DA05E75B-465E-E246-DF69-67E69EC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Rendelkezésre áll: Autók és a hozzájuk tartozó útvonalak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Cél: Új utak előállítása</a:t>
            </a:r>
          </a:p>
        </p:txBody>
      </p:sp>
    </p:spTree>
    <p:extLst>
      <p:ext uri="{BB962C8B-B14F-4D97-AF65-F5344CB8AC3E}">
        <p14:creationId xmlns:p14="http://schemas.microsoft.com/office/powerpoint/2010/main" val="299061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6D6D4B-1374-3197-7FB0-22CD2AE8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>
                <a:effectLst/>
                <a:highlight>
                  <a:srgbClr val="FFFFFF"/>
                </a:highlight>
              </a:rPr>
              <a:t>Variational autoencoder</a:t>
            </a:r>
            <a:r>
              <a:rPr lang="en-US" sz="4800" b="0" i="0">
                <a:effectLst/>
                <a:highlight>
                  <a:srgbClr val="FFFFFF"/>
                </a:highlight>
                <a:latin typeface="Linux Libertine"/>
              </a:rPr>
              <a:t>(</a:t>
            </a:r>
            <a:r>
              <a:rPr lang="en-US" sz="4800"/>
              <a:t>VAE)</a:t>
            </a:r>
            <a:endParaRPr lang="en-US" sz="48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12D12D17-F953-84B6-C7E7-D91B2DD0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69" y="2203078"/>
            <a:ext cx="10119812" cy="4146627"/>
          </a:xfrm>
        </p:spPr>
      </p:pic>
    </p:spTree>
    <p:extLst>
      <p:ext uri="{BB962C8B-B14F-4D97-AF65-F5344CB8AC3E}">
        <p14:creationId xmlns:p14="http://schemas.microsoft.com/office/powerpoint/2010/main" val="279309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E77E9A-F967-2FF7-A259-91C2DF15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Adatelőkészítés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1900A84-AE78-2653-E7D2-A13D54C4F989}"/>
              </a:ext>
            </a:extLst>
          </p:cNvPr>
          <p:cNvSpPr txBox="1"/>
          <p:nvPr/>
        </p:nvSpPr>
        <p:spPr>
          <a:xfrm>
            <a:off x="737407" y="2595402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Adatszerkezet</a:t>
            </a:r>
            <a:endParaRPr lang="en-US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9B5651D5-8E00-961D-E008-97ED1843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7" y="3084309"/>
            <a:ext cx="10583255" cy="369332"/>
          </a:xfr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FD544DB9-A5D4-DB0F-AE68-DC0EB700DD5C}"/>
              </a:ext>
            </a:extLst>
          </p:cNvPr>
          <p:cNvSpPr txBox="1"/>
          <p:nvPr/>
        </p:nvSpPr>
        <p:spPr>
          <a:xfrm>
            <a:off x="737407" y="3639100"/>
            <a:ext cx="952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Legyenek</a:t>
            </a:r>
            <a:r>
              <a:rPr lang="en-US" dirty="0"/>
              <a:t> az </a:t>
            </a:r>
            <a:r>
              <a:rPr lang="en-US" dirty="0" err="1"/>
              <a:t>utak</a:t>
            </a:r>
            <a:r>
              <a:rPr lang="en-US" dirty="0"/>
              <a:t> </a:t>
            </a:r>
            <a:r>
              <a:rPr lang="en-US" dirty="0" err="1"/>
              <a:t>egységesen</a:t>
            </a:r>
            <a:r>
              <a:rPr lang="en-US" dirty="0"/>
              <a:t> 6 </a:t>
            </a:r>
            <a:r>
              <a:rPr lang="en-US" dirty="0" err="1"/>
              <a:t>hosszúak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1D7EC0-C0B6-B030-5887-02612A2F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7" y="4779389"/>
            <a:ext cx="10583255" cy="60015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5A0038B-022B-255F-48AB-A49AC687EE29}"/>
              </a:ext>
            </a:extLst>
          </p:cNvPr>
          <p:cNvSpPr txBox="1"/>
          <p:nvPr/>
        </p:nvSpPr>
        <p:spPr>
          <a:xfrm>
            <a:off x="737407" y="4277102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másképp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6D6D4B-1374-3197-7FB0-22CD2AE8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Adatelőkészítés</a:t>
            </a:r>
            <a:r>
              <a:rPr lang="en-US" sz="4800" dirty="0"/>
              <a:t> 2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4496AF5-3503-64FB-8D78-B6680C6B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7" y="2307966"/>
            <a:ext cx="1045991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9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6D6D4B-1374-3197-7FB0-22CD2AE8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Saját</a:t>
            </a:r>
            <a:r>
              <a:rPr lang="en-US" sz="4800" dirty="0"/>
              <a:t> </a:t>
            </a:r>
            <a:r>
              <a:rPr lang="en-US" sz="4800" dirty="0" err="1"/>
              <a:t>modell</a:t>
            </a:r>
            <a:endParaRPr lang="en-US" sz="48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90AD4F6-5312-DA8E-FC8F-4C26E84D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4" y="2309548"/>
            <a:ext cx="931675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3F5094-F71B-0C68-9B86-8E95E36B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MNIST Modell without Convolution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6E78261-9A26-FDF6-66D3-B3F92AC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862505"/>
            <a:ext cx="5150277" cy="3038663"/>
          </a:xfrm>
          <a:prstGeom prst="rect">
            <a:avLst/>
          </a:prstGeom>
        </p:spPr>
      </p:pic>
      <p:sp>
        <p:nvSpPr>
          <p:cNvPr id="7" name="Tartalom helye 6">
            <a:extLst>
              <a:ext uri="{FF2B5EF4-FFF2-40B4-BE49-F238E27FC236}">
                <a16:creationId xmlns:a16="http://schemas.microsoft.com/office/drawing/2014/main" id="{19E85224-C7DD-B65B-12B7-FD799622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MNIST </a:t>
            </a:r>
            <a:r>
              <a:rPr lang="en-US" sz="2000" dirty="0" err="1"/>
              <a:t>adathamaz</a:t>
            </a:r>
            <a:endParaRPr lang="en-US" sz="2000" dirty="0"/>
          </a:p>
          <a:p>
            <a:r>
              <a:rPr lang="en-US" sz="2000" dirty="0"/>
              <a:t>28x28 </a:t>
            </a:r>
            <a:r>
              <a:rPr lang="en-US" sz="2000" dirty="0" err="1"/>
              <a:t>pixeles</a:t>
            </a:r>
            <a:r>
              <a:rPr lang="en-US" sz="2000" dirty="0"/>
              <a:t> </a:t>
            </a:r>
            <a:r>
              <a:rPr lang="en-US" sz="2000" dirty="0" err="1"/>
              <a:t>képek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7F268D-CD21-F534-E5B7-D324199E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Eredmények</a:t>
            </a:r>
            <a:r>
              <a:rPr lang="en-US" sz="5400" dirty="0"/>
              <a:t> a </a:t>
            </a:r>
            <a:r>
              <a:rPr lang="en-US" sz="5400" dirty="0" err="1"/>
              <a:t>teszthalmazon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56EBB1CB-C753-E637-587C-967E60E3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203079"/>
            <a:ext cx="5181600" cy="3973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Accuracy</a:t>
            </a:r>
          </a:p>
          <a:p>
            <a:pPr lvl="1"/>
            <a:r>
              <a:rPr lang="en-US" b="1" dirty="0" err="1"/>
              <a:t>Novelti</a:t>
            </a:r>
            <a:r>
              <a:rPr lang="en-US" dirty="0"/>
              <a:t> (</a:t>
            </a:r>
            <a:r>
              <a:rPr lang="en-US" dirty="0" err="1"/>
              <a:t>út</a:t>
            </a:r>
            <a:r>
              <a:rPr lang="en-US" dirty="0"/>
              <a:t> az </a:t>
            </a:r>
            <a:r>
              <a:rPr lang="en-US" dirty="0" err="1"/>
              <a:t>adatlhalmazban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Saját</a:t>
            </a:r>
            <a:r>
              <a:rPr lang="en-US" dirty="0"/>
              <a:t> </a:t>
            </a:r>
            <a:r>
              <a:rPr lang="en-US" dirty="0" err="1"/>
              <a:t>modell</a:t>
            </a:r>
            <a:endParaRPr lang="en-US" dirty="0"/>
          </a:p>
          <a:p>
            <a:pPr lvl="3"/>
            <a:r>
              <a:rPr lang="en-US" dirty="0" err="1"/>
              <a:t>Kereszteződés</a:t>
            </a:r>
            <a:r>
              <a:rPr lang="en-US" dirty="0"/>
              <a:t>: 4.46%</a:t>
            </a:r>
          </a:p>
          <a:p>
            <a:pPr lvl="2"/>
            <a:r>
              <a:rPr lang="en-US" b="1" dirty="0"/>
              <a:t>MNIST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: </a:t>
            </a:r>
          </a:p>
          <a:p>
            <a:pPr lvl="3"/>
            <a:r>
              <a:rPr lang="en-US" b="1" dirty="0" err="1"/>
              <a:t>Teljes</a:t>
            </a:r>
            <a:r>
              <a:rPr lang="en-US" b="1" dirty="0"/>
              <a:t> </a:t>
            </a:r>
            <a:r>
              <a:rPr lang="en-US" b="1" dirty="0" err="1"/>
              <a:t>utak</a:t>
            </a:r>
            <a:r>
              <a:rPr lang="en-US" b="1" dirty="0"/>
              <a:t> </a:t>
            </a:r>
            <a:r>
              <a:rPr lang="en-US" b="1" dirty="0" err="1"/>
              <a:t>visszaállítása</a:t>
            </a:r>
            <a:r>
              <a:rPr lang="en-US" b="1" dirty="0"/>
              <a:t>: &gt;31%</a:t>
            </a:r>
          </a:p>
          <a:p>
            <a:pPr lvl="3"/>
            <a:r>
              <a:rPr lang="en-US" dirty="0" err="1"/>
              <a:t>Kereszteződés</a:t>
            </a:r>
            <a:r>
              <a:rPr lang="en-US" dirty="0"/>
              <a:t> : 78%</a:t>
            </a:r>
          </a:p>
          <a:p>
            <a:pPr lvl="1"/>
            <a:r>
              <a:rPr lang="en-US" b="1" dirty="0" err="1"/>
              <a:t>Validitás</a:t>
            </a:r>
            <a:r>
              <a:rPr lang="en-US" dirty="0"/>
              <a:t> (</a:t>
            </a:r>
            <a:r>
              <a:rPr lang="en-US" dirty="0" err="1"/>
              <a:t>út</a:t>
            </a:r>
            <a:r>
              <a:rPr lang="en-US" dirty="0"/>
              <a:t> a </a:t>
            </a:r>
            <a:r>
              <a:rPr lang="en-US" dirty="0" err="1"/>
              <a:t>térképen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MNIST</a:t>
            </a:r>
            <a:r>
              <a:rPr lang="en-US" dirty="0"/>
              <a:t> </a:t>
            </a:r>
            <a:r>
              <a:rPr lang="en-US" dirty="0" err="1"/>
              <a:t>modell</a:t>
            </a:r>
            <a:endParaRPr lang="en-US" dirty="0"/>
          </a:p>
          <a:p>
            <a:pPr lvl="3"/>
            <a:r>
              <a:rPr lang="en-US" b="1" dirty="0" err="1"/>
              <a:t>Út</a:t>
            </a:r>
            <a:r>
              <a:rPr lang="en-US" b="1" dirty="0"/>
              <a:t> a </a:t>
            </a:r>
            <a:r>
              <a:rPr lang="en-US" b="1" dirty="0" err="1"/>
              <a:t>térképen</a:t>
            </a:r>
            <a:r>
              <a:rPr lang="en-US" b="1" dirty="0"/>
              <a:t>: 69%</a:t>
            </a:r>
          </a:p>
          <a:p>
            <a:pPr lvl="3"/>
            <a:r>
              <a:rPr lang="en-US" dirty="0" err="1"/>
              <a:t>Kereszteződés</a:t>
            </a:r>
            <a:r>
              <a:rPr lang="en-US" dirty="0"/>
              <a:t>: 90%</a:t>
            </a:r>
          </a:p>
        </p:txBody>
      </p:sp>
    </p:spTree>
    <p:extLst>
      <p:ext uri="{BB962C8B-B14F-4D97-AF65-F5344CB8AC3E}">
        <p14:creationId xmlns:p14="http://schemas.microsoft.com/office/powerpoint/2010/main" val="42396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7F268D-CD21-F534-E5B7-D324199E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Eredmények</a:t>
            </a:r>
            <a:r>
              <a:rPr lang="en-US" sz="5400" dirty="0"/>
              <a:t> a </a:t>
            </a:r>
            <a:r>
              <a:rPr lang="en-US" sz="5400" dirty="0" err="1"/>
              <a:t>látens</a:t>
            </a:r>
            <a:r>
              <a:rPr lang="en-US" sz="5400" dirty="0"/>
              <a:t> </a:t>
            </a:r>
            <a:r>
              <a:rPr lang="en-US" sz="5400" dirty="0" err="1"/>
              <a:t>téren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8671FF85-8A42-F6B2-B806-A13193CE3A42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Accuracy</a:t>
            </a:r>
          </a:p>
          <a:p>
            <a:pPr lvl="1"/>
            <a:r>
              <a:rPr lang="en-US" b="1" dirty="0" err="1"/>
              <a:t>Validitás</a:t>
            </a:r>
            <a:r>
              <a:rPr lang="en-US" dirty="0"/>
              <a:t> (</a:t>
            </a:r>
            <a:r>
              <a:rPr lang="en-US" dirty="0" err="1"/>
              <a:t>út</a:t>
            </a:r>
            <a:r>
              <a:rPr lang="en-US" dirty="0"/>
              <a:t> a </a:t>
            </a:r>
            <a:r>
              <a:rPr lang="en-US" dirty="0" err="1"/>
              <a:t>térképen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út</a:t>
            </a:r>
            <a:r>
              <a:rPr lang="en-US" b="1" dirty="0"/>
              <a:t> </a:t>
            </a:r>
            <a:r>
              <a:rPr lang="en-US" dirty="0" err="1"/>
              <a:t>látens</a:t>
            </a:r>
            <a:r>
              <a:rPr lang="en-US" dirty="0"/>
              <a:t> </a:t>
            </a:r>
            <a:r>
              <a:rPr lang="en-US" dirty="0" err="1"/>
              <a:t>terének</a:t>
            </a:r>
            <a:r>
              <a:rPr lang="en-US" dirty="0"/>
              <a:t> </a:t>
            </a:r>
            <a:r>
              <a:rPr lang="en-US" dirty="0" err="1"/>
              <a:t>környezete</a:t>
            </a:r>
            <a:endParaRPr lang="en-US" dirty="0"/>
          </a:p>
          <a:p>
            <a:pPr lvl="3"/>
            <a:r>
              <a:rPr lang="en-US" b="1" dirty="0" err="1"/>
              <a:t>Út</a:t>
            </a:r>
            <a:r>
              <a:rPr lang="en-US" b="1" dirty="0"/>
              <a:t> a </a:t>
            </a:r>
            <a:r>
              <a:rPr lang="en-US" b="1" dirty="0" err="1"/>
              <a:t>térképen</a:t>
            </a:r>
            <a:r>
              <a:rPr lang="en-US" b="1" dirty="0"/>
              <a:t>: 48%</a:t>
            </a:r>
          </a:p>
          <a:p>
            <a:pPr lvl="3"/>
            <a:r>
              <a:rPr lang="en-US" dirty="0" err="1"/>
              <a:t>Kereszteződés</a:t>
            </a:r>
            <a:r>
              <a:rPr lang="en-US" dirty="0"/>
              <a:t>: 84%</a:t>
            </a:r>
          </a:p>
          <a:p>
            <a:pPr lvl="2"/>
            <a:r>
              <a:rPr lang="en-US" b="1" dirty="0"/>
              <a:t>Random </a:t>
            </a:r>
            <a:r>
              <a:rPr lang="en-US" b="1" dirty="0" err="1"/>
              <a:t>látens</a:t>
            </a:r>
            <a:r>
              <a:rPr lang="en-US" b="1" dirty="0"/>
              <a:t> terek</a:t>
            </a:r>
          </a:p>
          <a:p>
            <a:pPr lvl="3"/>
            <a:r>
              <a:rPr lang="en-US" b="1" dirty="0" err="1"/>
              <a:t>Út</a:t>
            </a:r>
            <a:r>
              <a:rPr lang="en-US" b="1" dirty="0"/>
              <a:t> a </a:t>
            </a:r>
            <a:r>
              <a:rPr lang="en-US" b="1" dirty="0" err="1"/>
              <a:t>térképen</a:t>
            </a:r>
            <a:r>
              <a:rPr lang="en-US" b="1" dirty="0"/>
              <a:t>: 61%</a:t>
            </a:r>
          </a:p>
          <a:p>
            <a:pPr lvl="3"/>
            <a:r>
              <a:rPr lang="en-US" dirty="0" err="1"/>
              <a:t>Kereszteződés</a:t>
            </a:r>
            <a:r>
              <a:rPr lang="en-US" dirty="0"/>
              <a:t>: 88%</a:t>
            </a:r>
          </a:p>
          <a:p>
            <a:pPr lvl="3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162</Words>
  <Application>Microsoft Office PowerPoint</Application>
  <PresentationFormat>Szélesvásznú</PresentationFormat>
  <Paragraphs>44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Linux Libertine</vt:lpstr>
      <vt:lpstr>Office-téma</vt:lpstr>
      <vt:lpstr>Gépjárműkövetés a mesterséges intelligencia módszereivel </vt:lpstr>
      <vt:lpstr>Feladat</vt:lpstr>
      <vt:lpstr>Variational autoencoder(VAE)</vt:lpstr>
      <vt:lpstr>Adatelőkészítés</vt:lpstr>
      <vt:lpstr>Adatelőkészítés 2</vt:lpstr>
      <vt:lpstr>Saját modell</vt:lpstr>
      <vt:lpstr>MNIST Modell without Convolution</vt:lpstr>
      <vt:lpstr>Eredmények a teszthalmazon</vt:lpstr>
      <vt:lpstr>Eredmények a látens téren</vt:lpstr>
      <vt:lpstr>Hogyan tovább?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Gépjárműkövetés a mesterséges intelligencia módszereivel </dc:title>
  <dc:creator>Szakszon Mátyás</dc:creator>
  <cp:lastModifiedBy>Szakszon Mátyás</cp:lastModifiedBy>
  <cp:revision>7</cp:revision>
  <dcterms:created xsi:type="dcterms:W3CDTF">2024-05-28T01:00:01Z</dcterms:created>
  <dcterms:modified xsi:type="dcterms:W3CDTF">2024-05-28T03:47:54Z</dcterms:modified>
</cp:coreProperties>
</file>