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8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3B65C-BAB4-83F7-BB9D-72C6D6EFD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BE21FC-27D5-4838-4A7E-2EDE39F7C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D0397-4EC7-67E8-527E-F113CCE59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06BB-4104-4307-946B-E81C1DB31FA5}" type="datetimeFigureOut">
              <a:rPr lang="en-AU" smtClean="0"/>
              <a:t>28/01/2024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D64B5-55AB-6D6E-CE1D-1C7A8C63C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CF217-ECE7-44BB-5587-BB8579299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F00C-D47C-4BF4-A179-F92F46FAD4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092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0C69F-EFA2-C8E3-FB82-A15AD9E7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97971-1019-4A0B-6529-A4CDA4275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78F6D-0557-83D2-5B7B-5FFE8BACE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06BB-4104-4307-946B-E81C1DB31FA5}" type="datetimeFigureOut">
              <a:rPr lang="en-AU" smtClean="0"/>
              <a:t>28/01/2024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E62B3-5738-92C6-5ACF-5FD388A60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E10B8-BE1A-316E-7860-DF8B61FAA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F00C-D47C-4BF4-A179-F92F46FAD4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0636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1762ED-E270-379C-0CBA-A30B3E4F4C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F638D2-387B-8DE3-6383-ADAE44B12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0CCE6-2F8D-E70B-AD0A-BA8E74A8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06BB-4104-4307-946B-E81C1DB31FA5}" type="datetimeFigureOut">
              <a:rPr lang="en-AU" smtClean="0"/>
              <a:t>28/01/2024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62D7B-EB7E-5F78-4A36-A2239C8C7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D9D73-BB52-007D-E32F-B0D832791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F00C-D47C-4BF4-A179-F92F46FAD4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22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0BA9B-A0DA-EC5C-B8C5-44F21A2AD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4B431-F7DE-D798-1E6A-DE7AECAF3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4B1DC-2A2A-2DD5-73E2-6983317D5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06BB-4104-4307-946B-E81C1DB31FA5}" type="datetimeFigureOut">
              <a:rPr lang="en-AU" smtClean="0"/>
              <a:t>28/01/2024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C0FFE-872E-FE81-4A6F-9074A0D7E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F3AB8-2CE0-2DC8-20AB-254DA7693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F00C-D47C-4BF4-A179-F92F46FAD4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2990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2DC53-B9EA-3AD9-4A0D-02F003603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CB20E-CDCB-6A93-26A5-505C506E9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B1697-6988-6678-E3A5-EFBD143EE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06BB-4104-4307-946B-E81C1DB31FA5}" type="datetimeFigureOut">
              <a:rPr lang="en-AU" smtClean="0"/>
              <a:t>28/01/2024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D3C56-E0A9-9512-F492-28B4AED7E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50A75-0026-E4E2-E4A4-2514AE540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F00C-D47C-4BF4-A179-F92F46FAD4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1706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35971-0414-FA91-B782-32E92F91F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986C1-0D97-BDA2-34A4-7EDE7B427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4AD42-7DF6-7C1F-385B-F20FC088D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F3993-DF37-C72A-AABA-1B14DF9FD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06BB-4104-4307-946B-E81C1DB31FA5}" type="datetimeFigureOut">
              <a:rPr lang="en-AU" smtClean="0"/>
              <a:t>28/01/2024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BD417-CE0A-6B5E-B592-D5906FAF2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C3706-9644-8A0A-DCB2-2D5511101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F00C-D47C-4BF4-A179-F92F46FAD4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517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390DC-38D5-481F-45FE-203DB1FD1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D4658-E1A1-9D54-4C0D-597672762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77B23-B1D3-EEF0-E862-596F08A11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200466-8863-8EA9-601C-4121666C5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3FAECE-BBF6-9524-791C-226288C26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1BE770-9582-11C6-7CAA-DB5756540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06BB-4104-4307-946B-E81C1DB31FA5}" type="datetimeFigureOut">
              <a:rPr lang="en-AU" smtClean="0"/>
              <a:t>28/01/2024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982341-DC2E-4D24-EDE2-C4D4A1278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6D4DFA-0C28-08E1-DDB4-E6AF29CBA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F00C-D47C-4BF4-A179-F92F46FAD4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4216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E9537-465C-007F-D902-A5BEB74A2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49555B-A84B-8351-E118-5BF3E3B5E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06BB-4104-4307-946B-E81C1DB31FA5}" type="datetimeFigureOut">
              <a:rPr lang="en-AU" smtClean="0"/>
              <a:t>28/01/2024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4452A1-B468-C3BB-2EB6-2EFD60BB9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F82EB-C429-1E0D-483D-92F04BB0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F00C-D47C-4BF4-A179-F92F46FAD4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1812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88E5B8-2B3C-53D3-DEA0-D423030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06BB-4104-4307-946B-E81C1DB31FA5}" type="datetimeFigureOut">
              <a:rPr lang="en-AU" smtClean="0"/>
              <a:t>28/01/2024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A8C9B5-DC0A-B5FC-B056-678B677D0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6E5093-F269-B4EE-801E-64CBE9DA6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F00C-D47C-4BF4-A179-F92F46FAD4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359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823F6-953C-48A6-DDCB-A310DA845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C486C-9F74-DF73-3952-E8815ACAD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B32C16-F8FE-F603-6AAB-38949D3B0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18D81-E369-84CC-8755-5FD08F2B6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06BB-4104-4307-946B-E81C1DB31FA5}" type="datetimeFigureOut">
              <a:rPr lang="en-AU" smtClean="0"/>
              <a:t>28/01/2024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35781-435C-D17B-D953-A3FBE00A1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25873-7203-F683-8A2E-60128D460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F00C-D47C-4BF4-A179-F92F46FAD4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383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7EC68-EC08-1A91-9A30-1D4FE383C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4B5B76-3266-CD89-8B0F-B8881B5A9B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9EF98-E8F4-61FB-C2F5-671EB30E7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99A97-A792-0B64-BCE5-2AC0F3C6D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06BB-4104-4307-946B-E81C1DB31FA5}" type="datetimeFigureOut">
              <a:rPr lang="en-AU" smtClean="0"/>
              <a:t>28/01/2024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867D5-31FE-CF30-B5C6-F344EB60D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31165-844D-A9CC-4230-EF09930F8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F00C-D47C-4BF4-A179-F92F46FAD4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0049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B9899B-6417-CCA9-3EF1-6AF348D1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36B31-960B-BC4A-B1CD-43BE5DB2E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CD46C-91E4-2A66-FED0-61D65262F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A06BB-4104-4307-946B-E81C1DB31FA5}" type="datetimeFigureOut">
              <a:rPr lang="en-AU" smtClean="0"/>
              <a:t>28/01/2024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D2CA6-7E4F-CF59-F9A7-2FC3EA1EC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06EE3-10FF-E31D-2AE7-07F90716A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4F00C-D47C-4BF4-A179-F92F46FAD4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607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orth knowing about the Taiwan-China conflict | Faculty of Humanities | UiB">
            <a:extLst>
              <a:ext uri="{FF2B5EF4-FFF2-40B4-BE49-F238E27FC236}">
                <a16:creationId xmlns:a16="http://schemas.microsoft.com/office/drawing/2014/main" id="{44361C55-22EC-D892-5907-5D14AF3079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06" b="1124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17A117-3B29-9AE5-792D-96AF21EA5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de-AT">
                <a:solidFill>
                  <a:srgbClr val="FFFFFF"/>
                </a:solidFill>
              </a:rPr>
              <a:t>Zeitungsartikel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C6E01-CF3F-9FBE-F3FC-884971DCAB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Hrbek Thienel</a:t>
            </a:r>
          </a:p>
        </p:txBody>
      </p:sp>
    </p:spTree>
    <p:extLst>
      <p:ext uri="{BB962C8B-B14F-4D97-AF65-F5344CB8AC3E}">
        <p14:creationId xmlns:p14="http://schemas.microsoft.com/office/powerpoint/2010/main" val="42911381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hina's growing military confidence puts Taiwan at risk">
            <a:extLst>
              <a:ext uri="{FF2B5EF4-FFF2-40B4-BE49-F238E27FC236}">
                <a16:creationId xmlns:a16="http://schemas.microsoft.com/office/drawing/2014/main" id="{E692AE77-1D27-63ED-A03B-784602A6B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2300" y="-1125956"/>
            <a:ext cx="13436599" cy="911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EE6DB89-0E21-EB2D-FEF8-AFAE268CBA48}"/>
              </a:ext>
            </a:extLst>
          </p:cNvPr>
          <p:cNvGrpSpPr/>
          <p:nvPr/>
        </p:nvGrpSpPr>
        <p:grpSpPr>
          <a:xfrm>
            <a:off x="-2684654" y="219410"/>
            <a:ext cx="10753293" cy="6140943"/>
            <a:chOff x="-2684654" y="219410"/>
            <a:chExt cx="10753293" cy="614094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E8CE64D-7506-7CE8-6FC1-74DB654A8F8D}"/>
                </a:ext>
              </a:extLst>
            </p:cNvPr>
            <p:cNvSpPr/>
            <p:nvPr/>
          </p:nvSpPr>
          <p:spPr>
            <a:xfrm rot="19800000">
              <a:off x="-2684654" y="219410"/>
              <a:ext cx="10753293" cy="614094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E3C604-3257-40BF-1DF8-A87EF78561B0}"/>
                </a:ext>
              </a:extLst>
            </p:cNvPr>
            <p:cNvSpPr txBox="1"/>
            <p:nvPr/>
          </p:nvSpPr>
          <p:spPr>
            <a:xfrm>
              <a:off x="969462" y="1951672"/>
              <a:ext cx="474846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i="0" dirty="0">
                  <a:solidFill>
                    <a:schemeClr val="bg1"/>
                  </a:solidFill>
                  <a:effectLst/>
                  <a:latin typeface="Segoe UI Variable Display Semil" pitchFamily="2" charset="0"/>
                </a:rPr>
                <a:t>33 chinesische Jets nahe Taiwan gesichtet – Taipeh könnte wieder Verbündeten im Pazifik verlieren</a:t>
              </a:r>
            </a:p>
            <a:p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EA2AC93-484E-E228-50C6-F96FD3E3ACA5}"/>
                </a:ext>
              </a:extLst>
            </p:cNvPr>
            <p:cNvSpPr txBox="1"/>
            <p:nvPr/>
          </p:nvSpPr>
          <p:spPr>
            <a:xfrm>
              <a:off x="1035328" y="3580806"/>
              <a:ext cx="411148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>
                  <a:solidFill>
                    <a:schemeClr val="bg1"/>
                  </a:solidFill>
                  <a:latin typeface="Segoe UI Variable Display Semil" pitchFamily="2" charset="0"/>
                </a:rPr>
                <a:t>Der </a:t>
              </a:r>
              <a:r>
                <a:rPr lang="de-AT" dirty="0">
                  <a:solidFill>
                    <a:schemeClr val="bg1"/>
                  </a:solidFill>
                  <a:latin typeface="Segoe UI Variable Display Semil" pitchFamily="2" charset="0"/>
                </a:rPr>
                <a:t>Standard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>
                  <a:solidFill>
                    <a:schemeClr val="bg1"/>
                  </a:solidFill>
                  <a:latin typeface="Segoe UI Variable Display Semil" pitchFamily="2" charset="0"/>
                </a:rPr>
                <a:t>27. </a:t>
              </a:r>
              <a:r>
                <a:rPr lang="en-AU" dirty="0" err="1">
                  <a:solidFill>
                    <a:schemeClr val="bg1"/>
                  </a:solidFill>
                  <a:latin typeface="Segoe UI Variable Display Semil" pitchFamily="2" charset="0"/>
                </a:rPr>
                <a:t>Jänner</a:t>
              </a:r>
              <a:r>
                <a:rPr lang="en-AU" dirty="0">
                  <a:solidFill>
                    <a:schemeClr val="bg1"/>
                  </a:solidFill>
                  <a:latin typeface="Segoe UI Variable Display Semil" pitchFamily="2" charset="0"/>
                </a:rPr>
                <a:t> 2024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>
                  <a:solidFill>
                    <a:schemeClr val="bg1"/>
                  </a:solidFill>
                  <a:latin typeface="Segoe UI Variable Display Semil" pitchFamily="2" charset="0"/>
                </a:rPr>
                <a:t>China – Taiwan </a:t>
              </a:r>
              <a:r>
                <a:rPr lang="en-AU" dirty="0" err="1">
                  <a:solidFill>
                    <a:schemeClr val="bg1"/>
                  </a:solidFill>
                  <a:latin typeface="Segoe UI Variable Display Semil" pitchFamily="2" charset="0"/>
                </a:rPr>
                <a:t>Konflikt</a:t>
              </a:r>
              <a:endParaRPr lang="en-AU" dirty="0">
                <a:solidFill>
                  <a:schemeClr val="bg1"/>
                </a:solidFill>
                <a:latin typeface="Segoe UI Variable Display Semil" pitchFamily="2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6A5F527-8B27-C4A2-4FA6-E9F3ED8ADB6B}"/>
              </a:ext>
            </a:extLst>
          </p:cNvPr>
          <p:cNvGrpSpPr/>
          <p:nvPr/>
        </p:nvGrpSpPr>
        <p:grpSpPr>
          <a:xfrm>
            <a:off x="5059456" y="-698499"/>
            <a:ext cx="10786821" cy="5756489"/>
            <a:chOff x="5557120" y="-650867"/>
            <a:chExt cx="10786821" cy="5429870"/>
          </a:xfrm>
          <a:blipFill dpi="0" rotWithShape="1">
            <a:blip r:embed="rId4"/>
            <a:srcRect/>
            <a:stretch>
              <a:fillRect l="-8000" t="8000"/>
            </a:stretch>
          </a:blip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1AD82AA-7E68-EA60-C8A8-98DFF0E35889}"/>
                </a:ext>
              </a:extLst>
            </p:cNvPr>
            <p:cNvSpPr/>
            <p:nvPr/>
          </p:nvSpPr>
          <p:spPr>
            <a:xfrm rot="19800000">
              <a:off x="5557120" y="1816064"/>
              <a:ext cx="8720479" cy="17716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6EC835-8B40-CE65-62B1-0032BDB5AF5D}"/>
                </a:ext>
              </a:extLst>
            </p:cNvPr>
            <p:cNvSpPr/>
            <p:nvPr/>
          </p:nvSpPr>
          <p:spPr>
            <a:xfrm rot="19800000">
              <a:off x="7156210" y="3007320"/>
              <a:ext cx="9187731" cy="17716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A9B77C-262C-0DBC-4607-3E5AA7151854}"/>
                </a:ext>
              </a:extLst>
            </p:cNvPr>
            <p:cNvSpPr/>
            <p:nvPr/>
          </p:nvSpPr>
          <p:spPr>
            <a:xfrm rot="19800000">
              <a:off x="5991886" y="-650867"/>
              <a:ext cx="8778138" cy="17716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64648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 Variable Display Semil</vt:lpstr>
      <vt:lpstr>Office Theme</vt:lpstr>
      <vt:lpstr>Zeitungsartikel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Zeitungsartikel</dc:title>
  <dc:creator>Hrbek Matthias</dc:creator>
  <cp:lastModifiedBy>Hrbek Matthias</cp:lastModifiedBy>
  <cp:revision>1</cp:revision>
  <dcterms:created xsi:type="dcterms:W3CDTF">2024-01-28T14:43:32Z</dcterms:created>
  <dcterms:modified xsi:type="dcterms:W3CDTF">2024-01-28T15:23:24Z</dcterms:modified>
</cp:coreProperties>
</file>