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4352AA-3B96-4EC8-BF63-7023E62F5091}" v="51" dt="2023-10-02T09:21:27.720"/>
    <p1510:client id="{65A528A7-D809-4E9B-B3EC-DDE9202D797A}" v="30" dt="2023-10-01T14:06:16.6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73" autoAdjust="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rbek Matthias" userId="fb1baea4-c173-43eb-a91a-2b1432af5dda" providerId="ADAL" clId="{5F4352AA-3B96-4EC8-BF63-7023E62F5091}"/>
    <pc:docChg chg="custSel modSld">
      <pc:chgData name="Hrbek Matthias" userId="fb1baea4-c173-43eb-a91a-2b1432af5dda" providerId="ADAL" clId="{5F4352AA-3B96-4EC8-BF63-7023E62F5091}" dt="2023-10-02T09:21:27.720" v="55"/>
      <pc:docMkLst>
        <pc:docMk/>
      </pc:docMkLst>
      <pc:sldChg chg="addSp delSp modSp mod modTransition">
        <pc:chgData name="Hrbek Matthias" userId="fb1baea4-c173-43eb-a91a-2b1432af5dda" providerId="ADAL" clId="{5F4352AA-3B96-4EC8-BF63-7023E62F5091}" dt="2023-10-02T09:21:27.720" v="55"/>
        <pc:sldMkLst>
          <pc:docMk/>
          <pc:sldMk cId="2325951041" sldId="256"/>
        </pc:sldMkLst>
        <pc:spChg chg="mod">
          <ac:chgData name="Hrbek Matthias" userId="fb1baea4-c173-43eb-a91a-2b1432af5dda" providerId="ADAL" clId="{5F4352AA-3B96-4EC8-BF63-7023E62F5091}" dt="2023-10-02T09:08:46.985" v="50" actId="20577"/>
          <ac:spMkLst>
            <pc:docMk/>
            <pc:sldMk cId="2325951041" sldId="256"/>
            <ac:spMk id="2" creationId="{8E15F241-F471-C471-93C7-B05CFA397582}"/>
          </ac:spMkLst>
        </pc:spChg>
        <pc:picChg chg="add del mod">
          <ac:chgData name="Hrbek Matthias" userId="fb1baea4-c173-43eb-a91a-2b1432af5dda" providerId="ADAL" clId="{5F4352AA-3B96-4EC8-BF63-7023E62F5091}" dt="2023-10-02T09:08:34.904" v="48" actId="478"/>
          <ac:picMkLst>
            <pc:docMk/>
            <pc:sldMk cId="2325951041" sldId="256"/>
            <ac:picMk id="1026" creationId="{6B9F93D6-F618-B5B8-34FB-E566892A70E9}"/>
          </ac:picMkLst>
        </pc:picChg>
      </pc:sldChg>
      <pc:sldChg chg="modTransition">
        <pc:chgData name="Hrbek Matthias" userId="fb1baea4-c173-43eb-a91a-2b1432af5dda" providerId="ADAL" clId="{5F4352AA-3B96-4EC8-BF63-7023E62F5091}" dt="2023-10-02T09:07:03.841" v="14"/>
        <pc:sldMkLst>
          <pc:docMk/>
          <pc:sldMk cId="4011071052" sldId="257"/>
        </pc:sldMkLst>
      </pc:sldChg>
      <pc:sldChg chg="modTransition">
        <pc:chgData name="Hrbek Matthias" userId="fb1baea4-c173-43eb-a91a-2b1432af5dda" providerId="ADAL" clId="{5F4352AA-3B96-4EC8-BF63-7023E62F5091}" dt="2023-10-02T09:07:17.811" v="30"/>
        <pc:sldMkLst>
          <pc:docMk/>
          <pc:sldMk cId="4065845273" sldId="258"/>
        </pc:sldMkLst>
      </pc:sldChg>
      <pc:sldChg chg="modTransition">
        <pc:chgData name="Hrbek Matthias" userId="fb1baea4-c173-43eb-a91a-2b1432af5dda" providerId="ADAL" clId="{5F4352AA-3B96-4EC8-BF63-7023E62F5091}" dt="2023-10-02T09:07:41.245" v="31"/>
        <pc:sldMkLst>
          <pc:docMk/>
          <pc:sldMk cId="473526492" sldId="259"/>
        </pc:sldMkLst>
      </pc:sldChg>
      <pc:sldChg chg="modSp modTransition">
        <pc:chgData name="Hrbek Matthias" userId="fb1baea4-c173-43eb-a91a-2b1432af5dda" providerId="ADAL" clId="{5F4352AA-3B96-4EC8-BF63-7023E62F5091}" dt="2023-10-02T09:20:04.316" v="54" actId="1076"/>
        <pc:sldMkLst>
          <pc:docMk/>
          <pc:sldMk cId="3622603624" sldId="260"/>
        </pc:sldMkLst>
        <pc:picChg chg="mod">
          <ac:chgData name="Hrbek Matthias" userId="fb1baea4-c173-43eb-a91a-2b1432af5dda" providerId="ADAL" clId="{5F4352AA-3B96-4EC8-BF63-7023E62F5091}" dt="2023-10-02T09:20:04.316" v="54" actId="1076"/>
          <ac:picMkLst>
            <pc:docMk/>
            <pc:sldMk cId="3622603624" sldId="260"/>
            <ac:picMk id="4098" creationId="{65396BEA-CBEA-0922-5A98-6E0EB2294A6E}"/>
          </ac:picMkLst>
        </pc:picChg>
      </pc:sldChg>
      <pc:sldChg chg="addSp modSp mod modTransition setBg">
        <pc:chgData name="Hrbek Matthias" userId="fb1baea4-c173-43eb-a91a-2b1432af5dda" providerId="ADAL" clId="{5F4352AA-3B96-4EC8-BF63-7023E62F5091}" dt="2023-10-02T09:07:59.032" v="47"/>
        <pc:sldMkLst>
          <pc:docMk/>
          <pc:sldMk cId="2959312508" sldId="261"/>
        </pc:sldMkLst>
        <pc:spChg chg="mod ord">
          <ac:chgData name="Hrbek Matthias" userId="fb1baea4-c173-43eb-a91a-2b1432af5dda" providerId="ADAL" clId="{5F4352AA-3B96-4EC8-BF63-7023E62F5091}" dt="2023-10-02T08:07:40.424" v="1" actId="26606"/>
          <ac:spMkLst>
            <pc:docMk/>
            <pc:sldMk cId="2959312508" sldId="261"/>
            <ac:spMk id="2" creationId="{0325FE38-8B63-EC13-4A4C-2575BE4497D2}"/>
          </ac:spMkLst>
        </pc:spChg>
        <pc:grpChg chg="add">
          <ac:chgData name="Hrbek Matthias" userId="fb1baea4-c173-43eb-a91a-2b1432af5dda" providerId="ADAL" clId="{5F4352AA-3B96-4EC8-BF63-7023E62F5091}" dt="2023-10-02T08:07:40.424" v="1" actId="26606"/>
          <ac:grpSpMkLst>
            <pc:docMk/>
            <pc:sldMk cId="2959312508" sldId="261"/>
            <ac:grpSpMk id="1033" creationId="{9795E515-5F57-431F-9A0D-3A0419DF7572}"/>
          </ac:grpSpMkLst>
        </pc:grpChg>
        <pc:grpChg chg="add">
          <ac:chgData name="Hrbek Matthias" userId="fb1baea4-c173-43eb-a91a-2b1432af5dda" providerId="ADAL" clId="{5F4352AA-3B96-4EC8-BF63-7023E62F5091}" dt="2023-10-02T08:07:40.424" v="1" actId="26606"/>
          <ac:grpSpMkLst>
            <pc:docMk/>
            <pc:sldMk cId="2959312508" sldId="261"/>
            <ac:grpSpMk id="1089" creationId="{068ACACB-DD9E-4155-84BF-8E4D43DEC13D}"/>
          </ac:grpSpMkLst>
        </pc:grpChg>
        <pc:grpChg chg="add">
          <ac:chgData name="Hrbek Matthias" userId="fb1baea4-c173-43eb-a91a-2b1432af5dda" providerId="ADAL" clId="{5F4352AA-3B96-4EC8-BF63-7023E62F5091}" dt="2023-10-02T08:07:40.424" v="1" actId="26606"/>
          <ac:grpSpMkLst>
            <pc:docMk/>
            <pc:sldMk cId="2959312508" sldId="261"/>
            <ac:grpSpMk id="1093" creationId="{BF3AEE19-128A-4FF8-954B-A9724F42E0D4}"/>
          </ac:grpSpMkLst>
        </pc:grpChg>
        <pc:picChg chg="add mod">
          <ac:chgData name="Hrbek Matthias" userId="fb1baea4-c173-43eb-a91a-2b1432af5dda" providerId="ADAL" clId="{5F4352AA-3B96-4EC8-BF63-7023E62F5091}" dt="2023-10-02T08:07:40.424" v="1" actId="26606"/>
          <ac:picMkLst>
            <pc:docMk/>
            <pc:sldMk cId="2959312508" sldId="261"/>
            <ac:picMk id="1026" creationId="{F9ED382B-6A1E-8237-3E1F-DCA746EC4561}"/>
          </ac:picMkLst>
        </pc:picChg>
        <pc:picChg chg="add">
          <ac:chgData name="Hrbek Matthias" userId="fb1baea4-c173-43eb-a91a-2b1432af5dda" providerId="ADAL" clId="{5F4352AA-3B96-4EC8-BF63-7023E62F5091}" dt="2023-10-02T08:07:40.424" v="1" actId="26606"/>
          <ac:picMkLst>
            <pc:docMk/>
            <pc:sldMk cId="2959312508" sldId="261"/>
            <ac:picMk id="1031" creationId="{50C065C3-0FE3-4452-B765-CB05BBB2A983}"/>
          </ac:picMkLst>
        </pc:picChg>
      </pc:sldChg>
    </pc:docChg>
  </pc:docChgLst>
  <pc:docChgLst>
    <pc:chgData name="Hrbek Matthias" userId="fb1baea4-c173-43eb-a91a-2b1432af5dda" providerId="ADAL" clId="{65A528A7-D809-4E9B-B3EC-DDE9202D797A}"/>
    <pc:docChg chg="undo redo custSel addSld delSld modSld">
      <pc:chgData name="Hrbek Matthias" userId="fb1baea4-c173-43eb-a91a-2b1432af5dda" providerId="ADAL" clId="{65A528A7-D809-4E9B-B3EC-DDE9202D797A}" dt="2023-10-01T14:07:14.062" v="1536" actId="1076"/>
      <pc:docMkLst>
        <pc:docMk/>
      </pc:docMkLst>
      <pc:sldChg chg="delSp modSp mod delDesignElem">
        <pc:chgData name="Hrbek Matthias" userId="fb1baea4-c173-43eb-a91a-2b1432af5dda" providerId="ADAL" clId="{65A528A7-D809-4E9B-B3EC-DDE9202D797A}" dt="2023-10-01T13:34:12.302" v="281" actId="14100"/>
        <pc:sldMkLst>
          <pc:docMk/>
          <pc:sldMk cId="2325951041" sldId="256"/>
        </pc:sldMkLst>
        <pc:spChg chg="mod">
          <ac:chgData name="Hrbek Matthias" userId="fb1baea4-c173-43eb-a91a-2b1432af5dda" providerId="ADAL" clId="{65A528A7-D809-4E9B-B3EC-DDE9202D797A}" dt="2023-10-01T13:34:12.302" v="281" actId="14100"/>
          <ac:spMkLst>
            <pc:docMk/>
            <pc:sldMk cId="2325951041" sldId="256"/>
            <ac:spMk id="2" creationId="{8E15F241-F471-C471-93C7-B05CFA397582}"/>
          </ac:spMkLst>
        </pc:spChg>
        <pc:spChg chg="mod">
          <ac:chgData name="Hrbek Matthias" userId="fb1baea4-c173-43eb-a91a-2b1432af5dda" providerId="ADAL" clId="{65A528A7-D809-4E9B-B3EC-DDE9202D797A}" dt="2023-10-01T13:34:04.581" v="275" actId="207"/>
          <ac:spMkLst>
            <pc:docMk/>
            <pc:sldMk cId="2325951041" sldId="256"/>
            <ac:spMk id="3" creationId="{FE5C0109-AB8F-F0E1-383A-927482F123E7}"/>
          </ac:spMkLst>
        </pc:spChg>
        <pc:spChg chg="del">
          <ac:chgData name="Hrbek Matthias" userId="fb1baea4-c173-43eb-a91a-2b1432af5dda" providerId="ADAL" clId="{65A528A7-D809-4E9B-B3EC-DDE9202D797A}" dt="2023-10-01T13:33:47.559" v="273"/>
          <ac:spMkLst>
            <pc:docMk/>
            <pc:sldMk cId="2325951041" sldId="256"/>
            <ac:spMk id="8" creationId="{489B7BFD-8F45-4093-AD9C-91B15B0503D9}"/>
          </ac:spMkLst>
        </pc:spChg>
        <pc:spChg chg="del">
          <ac:chgData name="Hrbek Matthias" userId="fb1baea4-c173-43eb-a91a-2b1432af5dda" providerId="ADAL" clId="{65A528A7-D809-4E9B-B3EC-DDE9202D797A}" dt="2023-10-01T13:33:47.559" v="273"/>
          <ac:spMkLst>
            <pc:docMk/>
            <pc:sldMk cId="2325951041" sldId="256"/>
            <ac:spMk id="14" creationId="{498F8FF6-43B4-494A-AF8F-123A4983EDF7}"/>
          </ac:spMkLst>
        </pc:spChg>
        <pc:spChg chg="del">
          <ac:chgData name="Hrbek Matthias" userId="fb1baea4-c173-43eb-a91a-2b1432af5dda" providerId="ADAL" clId="{65A528A7-D809-4E9B-B3EC-DDE9202D797A}" dt="2023-10-01T13:33:47.559" v="273"/>
          <ac:spMkLst>
            <pc:docMk/>
            <pc:sldMk cId="2325951041" sldId="256"/>
            <ac:spMk id="16" creationId="{2B06059C-C357-4011-82B9-9C0106301384}"/>
          </ac:spMkLst>
        </pc:spChg>
        <pc:spChg chg="del">
          <ac:chgData name="Hrbek Matthias" userId="fb1baea4-c173-43eb-a91a-2b1432af5dda" providerId="ADAL" clId="{65A528A7-D809-4E9B-B3EC-DDE9202D797A}" dt="2023-10-01T13:33:47.559" v="273"/>
          <ac:spMkLst>
            <pc:docMk/>
            <pc:sldMk cId="2325951041" sldId="256"/>
            <ac:spMk id="18" creationId="{5AFEC601-A132-47EE-B0C2-B38ACD9FCE6F}"/>
          </ac:spMkLst>
        </pc:spChg>
        <pc:spChg chg="del">
          <ac:chgData name="Hrbek Matthias" userId="fb1baea4-c173-43eb-a91a-2b1432af5dda" providerId="ADAL" clId="{65A528A7-D809-4E9B-B3EC-DDE9202D797A}" dt="2023-10-01T13:33:47.559" v="273"/>
          <ac:spMkLst>
            <pc:docMk/>
            <pc:sldMk cId="2325951041" sldId="256"/>
            <ac:spMk id="20" creationId="{279CAF82-0ECF-42BE-8F37-F71941E5D410}"/>
          </ac:spMkLst>
        </pc:spChg>
        <pc:spChg chg="del">
          <ac:chgData name="Hrbek Matthias" userId="fb1baea4-c173-43eb-a91a-2b1432af5dda" providerId="ADAL" clId="{65A528A7-D809-4E9B-B3EC-DDE9202D797A}" dt="2023-10-01T13:33:47.559" v="273"/>
          <ac:spMkLst>
            <pc:docMk/>
            <pc:sldMk cId="2325951041" sldId="256"/>
            <ac:spMk id="22" creationId="{218E095B-4870-4AD5-9C41-C16D59523501}"/>
          </ac:spMkLst>
        </pc:spChg>
        <pc:spChg chg="del">
          <ac:chgData name="Hrbek Matthias" userId="fb1baea4-c173-43eb-a91a-2b1432af5dda" providerId="ADAL" clId="{65A528A7-D809-4E9B-B3EC-DDE9202D797A}" dt="2023-10-01T13:33:47.559" v="273"/>
          <ac:spMkLst>
            <pc:docMk/>
            <pc:sldMk cId="2325951041" sldId="256"/>
            <ac:spMk id="31" creationId="{033BC44A-0661-43B4-9C14-FD5963C226AE}"/>
          </ac:spMkLst>
        </pc:spChg>
        <pc:spChg chg="del">
          <ac:chgData name="Hrbek Matthias" userId="fb1baea4-c173-43eb-a91a-2b1432af5dda" providerId="ADAL" clId="{65A528A7-D809-4E9B-B3EC-DDE9202D797A}" dt="2023-10-01T13:33:47.559" v="273"/>
          <ac:spMkLst>
            <pc:docMk/>
            <pc:sldMk cId="2325951041" sldId="256"/>
            <ac:spMk id="33" creationId="{BE8CB2F0-2F5A-4EBD-B214-E0309C31F578}"/>
          </ac:spMkLst>
        </pc:spChg>
        <pc:spChg chg="del">
          <ac:chgData name="Hrbek Matthias" userId="fb1baea4-c173-43eb-a91a-2b1432af5dda" providerId="ADAL" clId="{65A528A7-D809-4E9B-B3EC-DDE9202D797A}" dt="2023-10-01T13:33:47.559" v="273"/>
          <ac:spMkLst>
            <pc:docMk/>
            <pc:sldMk cId="2325951041" sldId="256"/>
            <ac:spMk id="35" creationId="{FFD3887D-244B-4EC4-9208-E304984C5D0F}"/>
          </ac:spMkLst>
        </pc:spChg>
        <pc:spChg chg="del">
          <ac:chgData name="Hrbek Matthias" userId="fb1baea4-c173-43eb-a91a-2b1432af5dda" providerId="ADAL" clId="{65A528A7-D809-4E9B-B3EC-DDE9202D797A}" dt="2023-10-01T13:33:47.559" v="273"/>
          <ac:spMkLst>
            <pc:docMk/>
            <pc:sldMk cId="2325951041" sldId="256"/>
            <ac:spMk id="37" creationId="{97224C31-855E-4593-8A58-5B2B0CC4F537}"/>
          </ac:spMkLst>
        </pc:spChg>
        <pc:grpChg chg="del">
          <ac:chgData name="Hrbek Matthias" userId="fb1baea4-c173-43eb-a91a-2b1432af5dda" providerId="ADAL" clId="{65A528A7-D809-4E9B-B3EC-DDE9202D797A}" dt="2023-10-01T13:33:47.559" v="273"/>
          <ac:grpSpMkLst>
            <pc:docMk/>
            <pc:sldMk cId="2325951041" sldId="256"/>
            <ac:grpSpMk id="10" creationId="{042BC7E5-76DB-4826-8C07-4A49B6353F76}"/>
          </ac:grpSpMkLst>
        </pc:grpChg>
        <pc:grpChg chg="del">
          <ac:chgData name="Hrbek Matthias" userId="fb1baea4-c173-43eb-a91a-2b1432af5dda" providerId="ADAL" clId="{65A528A7-D809-4E9B-B3EC-DDE9202D797A}" dt="2023-10-01T13:33:47.559" v="273"/>
          <ac:grpSpMkLst>
            <pc:docMk/>
            <pc:sldMk cId="2325951041" sldId="256"/>
            <ac:grpSpMk id="24" creationId="{FB9739EB-7F66-433D-841F-AB3CD18700B7}"/>
          </ac:grpSpMkLst>
        </pc:grpChg>
      </pc:sldChg>
      <pc:sldChg chg="addSp delSp modSp mod setBg">
        <pc:chgData name="Hrbek Matthias" userId="fb1baea4-c173-43eb-a91a-2b1432af5dda" providerId="ADAL" clId="{65A528A7-D809-4E9B-B3EC-DDE9202D797A}" dt="2023-10-01T14:06:40.779" v="1533" actId="26606"/>
        <pc:sldMkLst>
          <pc:docMk/>
          <pc:sldMk cId="4011071052" sldId="257"/>
        </pc:sldMkLst>
        <pc:spChg chg="mod">
          <ac:chgData name="Hrbek Matthias" userId="fb1baea4-c173-43eb-a91a-2b1432af5dda" providerId="ADAL" clId="{65A528A7-D809-4E9B-B3EC-DDE9202D797A}" dt="2023-10-01T14:06:40.779" v="1533" actId="26606"/>
          <ac:spMkLst>
            <pc:docMk/>
            <pc:sldMk cId="4011071052" sldId="257"/>
            <ac:spMk id="2" creationId="{AD54D13F-715D-76FD-18A2-E815C4A99EB0}"/>
          </ac:spMkLst>
        </pc:spChg>
        <pc:spChg chg="del mod">
          <ac:chgData name="Hrbek Matthias" userId="fb1baea4-c173-43eb-a91a-2b1432af5dda" providerId="ADAL" clId="{65A528A7-D809-4E9B-B3EC-DDE9202D797A}" dt="2023-10-01T14:06:40.779" v="1533" actId="26606"/>
          <ac:spMkLst>
            <pc:docMk/>
            <pc:sldMk cId="4011071052" sldId="257"/>
            <ac:spMk id="3" creationId="{BA9375FE-CBA8-292C-6489-DEA83864DC2B}"/>
          </ac:spMkLst>
        </pc:spChg>
        <pc:spChg chg="add">
          <ac:chgData name="Hrbek Matthias" userId="fb1baea4-c173-43eb-a91a-2b1432af5dda" providerId="ADAL" clId="{65A528A7-D809-4E9B-B3EC-DDE9202D797A}" dt="2023-10-01T14:06:40.779" v="1533" actId="26606"/>
          <ac:spMkLst>
            <pc:docMk/>
            <pc:sldMk cId="4011071052" sldId="257"/>
            <ac:spMk id="9" creationId="{2EEF4763-EB4A-4A35-89EB-AD2763B48C3B}"/>
          </ac:spMkLst>
        </pc:spChg>
        <pc:graphicFrameChg chg="add">
          <ac:chgData name="Hrbek Matthias" userId="fb1baea4-c173-43eb-a91a-2b1432af5dda" providerId="ADAL" clId="{65A528A7-D809-4E9B-B3EC-DDE9202D797A}" dt="2023-10-01T14:06:40.779" v="1533" actId="26606"/>
          <ac:graphicFrameMkLst>
            <pc:docMk/>
            <pc:sldMk cId="4011071052" sldId="257"/>
            <ac:graphicFrameMk id="5" creationId="{D203FBA6-E71F-141B-7CD0-B7882416643B}"/>
          </ac:graphicFrameMkLst>
        </pc:graphicFrameChg>
        <pc:picChg chg="add del mod">
          <ac:chgData name="Hrbek Matthias" userId="fb1baea4-c173-43eb-a91a-2b1432af5dda" providerId="ADAL" clId="{65A528A7-D809-4E9B-B3EC-DDE9202D797A}" dt="2023-10-01T13:39:36.795" v="315" actId="478"/>
          <ac:picMkLst>
            <pc:docMk/>
            <pc:sldMk cId="4011071052" sldId="257"/>
            <ac:picMk id="1026" creationId="{BDAAF2EF-71B3-ED0C-EE1C-9061DAC2C4C1}"/>
          </ac:picMkLst>
        </pc:picChg>
      </pc:sldChg>
      <pc:sldChg chg="addSp delSp modSp new mod">
        <pc:chgData name="Hrbek Matthias" userId="fb1baea4-c173-43eb-a91a-2b1432af5dda" providerId="ADAL" clId="{65A528A7-D809-4E9B-B3EC-DDE9202D797A}" dt="2023-10-01T14:06:26.287" v="1532" actId="1076"/>
        <pc:sldMkLst>
          <pc:docMk/>
          <pc:sldMk cId="4065845273" sldId="258"/>
        </pc:sldMkLst>
        <pc:spChg chg="mod">
          <ac:chgData name="Hrbek Matthias" userId="fb1baea4-c173-43eb-a91a-2b1432af5dda" providerId="ADAL" clId="{65A528A7-D809-4E9B-B3EC-DDE9202D797A}" dt="2023-10-01T13:46:37.026" v="733" actId="20577"/>
          <ac:spMkLst>
            <pc:docMk/>
            <pc:sldMk cId="4065845273" sldId="258"/>
            <ac:spMk id="2" creationId="{0B0911AB-4AD6-0F50-A2D1-EE4650315D88}"/>
          </ac:spMkLst>
        </pc:spChg>
        <pc:spChg chg="mod">
          <ac:chgData name="Hrbek Matthias" userId="fb1baea4-c173-43eb-a91a-2b1432af5dda" providerId="ADAL" clId="{65A528A7-D809-4E9B-B3EC-DDE9202D797A}" dt="2023-10-01T13:46:26.464" v="724" actId="20577"/>
          <ac:spMkLst>
            <pc:docMk/>
            <pc:sldMk cId="4065845273" sldId="258"/>
            <ac:spMk id="3" creationId="{B9EF7B15-F9D7-62C3-B8A9-58A6EDFBC7B4}"/>
          </ac:spMkLst>
        </pc:spChg>
        <pc:picChg chg="add mod ord">
          <ac:chgData name="Hrbek Matthias" userId="fb1baea4-c173-43eb-a91a-2b1432af5dda" providerId="ADAL" clId="{65A528A7-D809-4E9B-B3EC-DDE9202D797A}" dt="2023-10-01T14:06:26.287" v="1532" actId="1076"/>
          <ac:picMkLst>
            <pc:docMk/>
            <pc:sldMk cId="4065845273" sldId="258"/>
            <ac:picMk id="5" creationId="{4D513703-2553-6976-E425-19BC36F4BFA6}"/>
          </ac:picMkLst>
        </pc:picChg>
        <pc:picChg chg="add del">
          <ac:chgData name="Hrbek Matthias" userId="fb1baea4-c173-43eb-a91a-2b1432af5dda" providerId="ADAL" clId="{65A528A7-D809-4E9B-B3EC-DDE9202D797A}" dt="2023-10-01T14:02:34.462" v="1515" actId="478"/>
          <ac:picMkLst>
            <pc:docMk/>
            <pc:sldMk cId="4065845273" sldId="258"/>
            <ac:picMk id="2050" creationId="{DCD64794-70C6-2D27-0992-53E014FA306E}"/>
          </ac:picMkLst>
        </pc:picChg>
        <pc:picChg chg="add del">
          <ac:chgData name="Hrbek Matthias" userId="fb1baea4-c173-43eb-a91a-2b1432af5dda" providerId="ADAL" clId="{65A528A7-D809-4E9B-B3EC-DDE9202D797A}" dt="2023-10-01T14:02:40.938" v="1517" actId="478"/>
          <ac:picMkLst>
            <pc:docMk/>
            <pc:sldMk cId="4065845273" sldId="258"/>
            <ac:picMk id="2052" creationId="{D703F443-80FA-46D2-1BE0-BA964308D511}"/>
          </ac:picMkLst>
        </pc:picChg>
      </pc:sldChg>
      <pc:sldChg chg="addSp modSp new mod setBg">
        <pc:chgData name="Hrbek Matthias" userId="fb1baea4-c173-43eb-a91a-2b1432af5dda" providerId="ADAL" clId="{65A528A7-D809-4E9B-B3EC-DDE9202D797A}" dt="2023-10-01T14:07:14.062" v="1536" actId="1076"/>
        <pc:sldMkLst>
          <pc:docMk/>
          <pc:sldMk cId="473526492" sldId="259"/>
        </pc:sldMkLst>
        <pc:spChg chg="mod">
          <ac:chgData name="Hrbek Matthias" userId="fb1baea4-c173-43eb-a91a-2b1432af5dda" providerId="ADAL" clId="{65A528A7-D809-4E9B-B3EC-DDE9202D797A}" dt="2023-10-01T14:07:01.240" v="1534" actId="14100"/>
          <ac:spMkLst>
            <pc:docMk/>
            <pc:sldMk cId="473526492" sldId="259"/>
            <ac:spMk id="2" creationId="{5BC63BAD-C400-0E58-6278-A647F9D5B413}"/>
          </ac:spMkLst>
        </pc:spChg>
        <pc:spChg chg="mod">
          <ac:chgData name="Hrbek Matthias" userId="fb1baea4-c173-43eb-a91a-2b1432af5dda" providerId="ADAL" clId="{65A528A7-D809-4E9B-B3EC-DDE9202D797A}" dt="2023-10-01T14:07:14.062" v="1536" actId="1076"/>
          <ac:spMkLst>
            <pc:docMk/>
            <pc:sldMk cId="473526492" sldId="259"/>
            <ac:spMk id="3" creationId="{D8B28B3A-96AA-78C2-A5AB-3C943C9F5EA3}"/>
          </ac:spMkLst>
        </pc:spChg>
        <pc:spChg chg="add">
          <ac:chgData name="Hrbek Matthias" userId="fb1baea4-c173-43eb-a91a-2b1432af5dda" providerId="ADAL" clId="{65A528A7-D809-4E9B-B3EC-DDE9202D797A}" dt="2023-10-01T14:05:30.726" v="1528" actId="26606"/>
          <ac:spMkLst>
            <pc:docMk/>
            <pc:sldMk cId="473526492" sldId="259"/>
            <ac:spMk id="3079" creationId="{C2E4E997-8672-4FFD-B8EC-9932A8E4714B}"/>
          </ac:spMkLst>
        </pc:spChg>
        <pc:grpChg chg="add">
          <ac:chgData name="Hrbek Matthias" userId="fb1baea4-c173-43eb-a91a-2b1432af5dda" providerId="ADAL" clId="{65A528A7-D809-4E9B-B3EC-DDE9202D797A}" dt="2023-10-01T14:05:30.726" v="1528" actId="26606"/>
          <ac:grpSpMkLst>
            <pc:docMk/>
            <pc:sldMk cId="473526492" sldId="259"/>
            <ac:grpSpMk id="3083" creationId="{453E4DEE-E996-40F8-8635-0FF43D7348F9}"/>
          </ac:grpSpMkLst>
        </pc:grpChg>
        <pc:picChg chg="add mod">
          <ac:chgData name="Hrbek Matthias" userId="fb1baea4-c173-43eb-a91a-2b1432af5dda" providerId="ADAL" clId="{65A528A7-D809-4E9B-B3EC-DDE9202D797A}" dt="2023-10-01T14:05:30.726" v="1528" actId="26606"/>
          <ac:picMkLst>
            <pc:docMk/>
            <pc:sldMk cId="473526492" sldId="259"/>
            <ac:picMk id="3074" creationId="{F974AF92-1ABE-FA0A-0757-EA472E1C5EDE}"/>
          </ac:picMkLst>
        </pc:picChg>
        <pc:picChg chg="add">
          <ac:chgData name="Hrbek Matthias" userId="fb1baea4-c173-43eb-a91a-2b1432af5dda" providerId="ADAL" clId="{65A528A7-D809-4E9B-B3EC-DDE9202D797A}" dt="2023-10-01T14:05:30.726" v="1528" actId="26606"/>
          <ac:picMkLst>
            <pc:docMk/>
            <pc:sldMk cId="473526492" sldId="259"/>
            <ac:picMk id="3081" creationId="{FE6BA9E6-1D9E-4D30-B528-D49FA1342E4E}"/>
          </ac:picMkLst>
        </pc:picChg>
      </pc:sldChg>
      <pc:sldChg chg="addSp modSp new mod">
        <pc:chgData name="Hrbek Matthias" userId="fb1baea4-c173-43eb-a91a-2b1432af5dda" providerId="ADAL" clId="{65A528A7-D809-4E9B-B3EC-DDE9202D797A}" dt="2023-10-01T14:06:16.662" v="1530" actId="1076"/>
        <pc:sldMkLst>
          <pc:docMk/>
          <pc:sldMk cId="3622603624" sldId="260"/>
        </pc:sldMkLst>
        <pc:spChg chg="mod">
          <ac:chgData name="Hrbek Matthias" userId="fb1baea4-c173-43eb-a91a-2b1432af5dda" providerId="ADAL" clId="{65A528A7-D809-4E9B-B3EC-DDE9202D797A}" dt="2023-10-01T13:52:22.060" v="1113" actId="20577"/>
          <ac:spMkLst>
            <pc:docMk/>
            <pc:sldMk cId="3622603624" sldId="260"/>
            <ac:spMk id="2" creationId="{9985A54D-7185-E5CE-59EA-9FD953A37C0A}"/>
          </ac:spMkLst>
        </pc:spChg>
        <pc:spChg chg="mod">
          <ac:chgData name="Hrbek Matthias" userId="fb1baea4-c173-43eb-a91a-2b1432af5dda" providerId="ADAL" clId="{65A528A7-D809-4E9B-B3EC-DDE9202D797A}" dt="2023-10-01T14:00:24.295" v="1475" actId="20577"/>
          <ac:spMkLst>
            <pc:docMk/>
            <pc:sldMk cId="3622603624" sldId="260"/>
            <ac:spMk id="3" creationId="{9878F9F9-4B7E-F500-991B-9981B8F01A5F}"/>
          </ac:spMkLst>
        </pc:spChg>
        <pc:picChg chg="add mod">
          <ac:chgData name="Hrbek Matthias" userId="fb1baea4-c173-43eb-a91a-2b1432af5dda" providerId="ADAL" clId="{65A528A7-D809-4E9B-B3EC-DDE9202D797A}" dt="2023-10-01T14:06:16.662" v="1530" actId="1076"/>
          <ac:picMkLst>
            <pc:docMk/>
            <pc:sldMk cId="3622603624" sldId="260"/>
            <ac:picMk id="4098" creationId="{65396BEA-CBEA-0922-5A98-6E0EB2294A6E}"/>
          </ac:picMkLst>
        </pc:picChg>
      </pc:sldChg>
      <pc:sldChg chg="new del">
        <pc:chgData name="Hrbek Matthias" userId="fb1baea4-c173-43eb-a91a-2b1432af5dda" providerId="ADAL" clId="{65A528A7-D809-4E9B-B3EC-DDE9202D797A}" dt="2023-10-01T14:00:51.442" v="1477" actId="47"/>
        <pc:sldMkLst>
          <pc:docMk/>
          <pc:sldMk cId="51208685" sldId="261"/>
        </pc:sldMkLst>
      </pc:sldChg>
      <pc:sldChg chg="delSp modSp new mod">
        <pc:chgData name="Hrbek Matthias" userId="fb1baea4-c173-43eb-a91a-2b1432af5dda" providerId="ADAL" clId="{65A528A7-D809-4E9B-B3EC-DDE9202D797A}" dt="2023-10-01T14:01:18.577" v="1513" actId="403"/>
        <pc:sldMkLst>
          <pc:docMk/>
          <pc:sldMk cId="2959312508" sldId="261"/>
        </pc:sldMkLst>
        <pc:spChg chg="mod">
          <ac:chgData name="Hrbek Matthias" userId="fb1baea4-c173-43eb-a91a-2b1432af5dda" providerId="ADAL" clId="{65A528A7-D809-4E9B-B3EC-DDE9202D797A}" dt="2023-10-01T14:01:18.577" v="1513" actId="403"/>
          <ac:spMkLst>
            <pc:docMk/>
            <pc:sldMk cId="2959312508" sldId="261"/>
            <ac:spMk id="2" creationId="{0325FE38-8B63-EC13-4A4C-2575BE4497D2}"/>
          </ac:spMkLst>
        </pc:spChg>
        <pc:spChg chg="del">
          <ac:chgData name="Hrbek Matthias" userId="fb1baea4-c173-43eb-a91a-2b1432af5dda" providerId="ADAL" clId="{65A528A7-D809-4E9B-B3EC-DDE9202D797A}" dt="2023-10-01T14:00:59.935" v="1479" actId="478"/>
          <ac:spMkLst>
            <pc:docMk/>
            <pc:sldMk cId="2959312508" sldId="261"/>
            <ac:spMk id="3" creationId="{33C59BDD-7159-B467-85A2-54F7E423E94B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E10D80-A9E4-4C2E-B4DD-5792E334DA49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6F25484-0731-4688-8D73-D81779ED10F0}">
      <dgm:prSet/>
      <dgm:spPr/>
      <dgm:t>
        <a:bodyPr/>
        <a:lstStyle/>
        <a:p>
          <a:pPr>
            <a:defRPr b="1"/>
          </a:pPr>
          <a:r>
            <a:rPr lang="en-GB"/>
            <a:t>Offshoring</a:t>
          </a:r>
          <a:r>
            <a:rPr lang="de-AT"/>
            <a:t> and it‘s </a:t>
          </a:r>
          <a:r>
            <a:rPr lang="en-AU"/>
            <a:t>consequences</a:t>
          </a:r>
          <a:endParaRPr lang="en-US"/>
        </a:p>
      </dgm:t>
    </dgm:pt>
    <dgm:pt modelId="{D6518761-887D-4348-800D-76FC30405898}" type="parTrans" cxnId="{96460A0E-36B7-4078-82B4-46F85E2E37E2}">
      <dgm:prSet/>
      <dgm:spPr/>
      <dgm:t>
        <a:bodyPr/>
        <a:lstStyle/>
        <a:p>
          <a:endParaRPr lang="en-US"/>
        </a:p>
      </dgm:t>
    </dgm:pt>
    <dgm:pt modelId="{BB5063C4-7ADD-46A8-B88B-89BF1137A48B}" type="sibTrans" cxnId="{96460A0E-36B7-4078-82B4-46F85E2E37E2}">
      <dgm:prSet/>
      <dgm:spPr/>
      <dgm:t>
        <a:bodyPr/>
        <a:lstStyle/>
        <a:p>
          <a:endParaRPr lang="en-US"/>
        </a:p>
      </dgm:t>
    </dgm:pt>
    <dgm:pt modelId="{2186EC8C-E557-414E-8A2D-EFE861BF9961}">
      <dgm:prSet/>
      <dgm:spPr/>
      <dgm:t>
        <a:bodyPr/>
        <a:lstStyle/>
        <a:p>
          <a:r>
            <a:rPr lang="en-AU"/>
            <a:t>High unemployment rates </a:t>
          </a:r>
          <a:endParaRPr lang="en-US"/>
        </a:p>
      </dgm:t>
    </dgm:pt>
    <dgm:pt modelId="{F18DA9EB-7C7F-44EB-9965-76FB134D1E68}" type="parTrans" cxnId="{1D1F59F8-6A12-453D-A5F7-9DA9B2937014}">
      <dgm:prSet/>
      <dgm:spPr/>
      <dgm:t>
        <a:bodyPr/>
        <a:lstStyle/>
        <a:p>
          <a:endParaRPr lang="en-US"/>
        </a:p>
      </dgm:t>
    </dgm:pt>
    <dgm:pt modelId="{96C68604-5650-47BD-A196-5AF0700954FF}" type="sibTrans" cxnId="{1D1F59F8-6A12-453D-A5F7-9DA9B2937014}">
      <dgm:prSet/>
      <dgm:spPr/>
      <dgm:t>
        <a:bodyPr/>
        <a:lstStyle/>
        <a:p>
          <a:endParaRPr lang="en-US"/>
        </a:p>
      </dgm:t>
    </dgm:pt>
    <dgm:pt modelId="{0B67162E-96FD-46D2-BA85-801AB7059200}">
      <dgm:prSet/>
      <dgm:spPr/>
      <dgm:t>
        <a:bodyPr/>
        <a:lstStyle/>
        <a:p>
          <a:r>
            <a:rPr lang="en-AU"/>
            <a:t>Other career paths</a:t>
          </a:r>
          <a:endParaRPr lang="en-US"/>
        </a:p>
      </dgm:t>
    </dgm:pt>
    <dgm:pt modelId="{21CE5082-484B-4B99-949E-A9DCD07EC171}" type="parTrans" cxnId="{1930CE83-885D-4066-884F-D8CE55EF1D96}">
      <dgm:prSet/>
      <dgm:spPr/>
      <dgm:t>
        <a:bodyPr/>
        <a:lstStyle/>
        <a:p>
          <a:endParaRPr lang="en-US"/>
        </a:p>
      </dgm:t>
    </dgm:pt>
    <dgm:pt modelId="{28F7A6CF-8DB7-434F-830C-CED70952BE87}" type="sibTrans" cxnId="{1930CE83-885D-4066-884F-D8CE55EF1D96}">
      <dgm:prSet/>
      <dgm:spPr/>
      <dgm:t>
        <a:bodyPr/>
        <a:lstStyle/>
        <a:p>
          <a:endParaRPr lang="en-US"/>
        </a:p>
      </dgm:t>
    </dgm:pt>
    <dgm:pt modelId="{E472A178-0D93-454D-AF6A-AECCF1C4E58C}">
      <dgm:prSet/>
      <dgm:spPr/>
      <dgm:t>
        <a:bodyPr/>
        <a:lstStyle/>
        <a:p>
          <a:pPr>
            <a:defRPr b="1"/>
          </a:pPr>
          <a:r>
            <a:rPr lang="en-AU"/>
            <a:t>The change in our work-life balance</a:t>
          </a:r>
          <a:endParaRPr lang="en-US"/>
        </a:p>
      </dgm:t>
    </dgm:pt>
    <dgm:pt modelId="{B1936F01-8CC6-42FD-B189-763B9A47C9E2}" type="parTrans" cxnId="{4522C6CA-5B01-4CC8-8979-32BECB009939}">
      <dgm:prSet/>
      <dgm:spPr/>
      <dgm:t>
        <a:bodyPr/>
        <a:lstStyle/>
        <a:p>
          <a:endParaRPr lang="en-US"/>
        </a:p>
      </dgm:t>
    </dgm:pt>
    <dgm:pt modelId="{D6C70783-DF5F-4C0B-B481-9067C963119F}" type="sibTrans" cxnId="{4522C6CA-5B01-4CC8-8979-32BECB009939}">
      <dgm:prSet/>
      <dgm:spPr/>
      <dgm:t>
        <a:bodyPr/>
        <a:lstStyle/>
        <a:p>
          <a:endParaRPr lang="en-US"/>
        </a:p>
      </dgm:t>
    </dgm:pt>
    <dgm:pt modelId="{FB6144B7-5929-4188-9529-EA261DBD9C7A}">
      <dgm:prSet/>
      <dgm:spPr/>
      <dgm:t>
        <a:bodyPr/>
        <a:lstStyle/>
        <a:p>
          <a:r>
            <a:rPr lang="en-AU"/>
            <a:t>The new norm</a:t>
          </a:r>
          <a:endParaRPr lang="en-US"/>
        </a:p>
      </dgm:t>
    </dgm:pt>
    <dgm:pt modelId="{37153265-5562-4003-B714-9DC8A6CFB0CF}" type="parTrans" cxnId="{89F529E4-C0B9-4594-B0C6-4406FB6455A1}">
      <dgm:prSet/>
      <dgm:spPr/>
      <dgm:t>
        <a:bodyPr/>
        <a:lstStyle/>
        <a:p>
          <a:endParaRPr lang="en-US"/>
        </a:p>
      </dgm:t>
    </dgm:pt>
    <dgm:pt modelId="{FB4C6EA6-2230-411C-A9CB-0F4C75E0A3B1}" type="sibTrans" cxnId="{89F529E4-C0B9-4594-B0C6-4406FB6455A1}">
      <dgm:prSet/>
      <dgm:spPr/>
      <dgm:t>
        <a:bodyPr/>
        <a:lstStyle/>
        <a:p>
          <a:endParaRPr lang="en-US"/>
        </a:p>
      </dgm:t>
    </dgm:pt>
    <dgm:pt modelId="{929E5A84-A4D6-4421-AE0A-7713607818CE}" type="pres">
      <dgm:prSet presAssocID="{0BE10D80-A9E4-4C2E-B4DD-5792E334DA49}" presName="root" presStyleCnt="0">
        <dgm:presLayoutVars>
          <dgm:dir/>
          <dgm:resizeHandles val="exact"/>
        </dgm:presLayoutVars>
      </dgm:prSet>
      <dgm:spPr/>
    </dgm:pt>
    <dgm:pt modelId="{2C4A7004-8EAA-4188-9066-996CCBBB6D86}" type="pres">
      <dgm:prSet presAssocID="{26F25484-0731-4688-8D73-D81779ED10F0}" presName="compNode" presStyleCnt="0"/>
      <dgm:spPr/>
    </dgm:pt>
    <dgm:pt modelId="{6F728228-5623-454C-A9F6-546B84AE1AC7}" type="pres">
      <dgm:prSet presAssocID="{26F25484-0731-4688-8D73-D81779ED10F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efcase"/>
        </a:ext>
      </dgm:extLst>
    </dgm:pt>
    <dgm:pt modelId="{0444658E-8570-4165-B5AB-DC34A5D494BC}" type="pres">
      <dgm:prSet presAssocID="{26F25484-0731-4688-8D73-D81779ED10F0}" presName="iconSpace" presStyleCnt="0"/>
      <dgm:spPr/>
    </dgm:pt>
    <dgm:pt modelId="{E28A2FCE-A19D-42B8-BB48-2592747F0FE3}" type="pres">
      <dgm:prSet presAssocID="{26F25484-0731-4688-8D73-D81779ED10F0}" presName="parTx" presStyleLbl="revTx" presStyleIdx="0" presStyleCnt="4">
        <dgm:presLayoutVars>
          <dgm:chMax val="0"/>
          <dgm:chPref val="0"/>
        </dgm:presLayoutVars>
      </dgm:prSet>
      <dgm:spPr/>
    </dgm:pt>
    <dgm:pt modelId="{DFE708A0-95F3-4746-B88D-371820765C06}" type="pres">
      <dgm:prSet presAssocID="{26F25484-0731-4688-8D73-D81779ED10F0}" presName="txSpace" presStyleCnt="0"/>
      <dgm:spPr/>
    </dgm:pt>
    <dgm:pt modelId="{D85A0399-253F-4D29-8D75-49A7080D3D94}" type="pres">
      <dgm:prSet presAssocID="{26F25484-0731-4688-8D73-D81779ED10F0}" presName="desTx" presStyleLbl="revTx" presStyleIdx="1" presStyleCnt="4">
        <dgm:presLayoutVars/>
      </dgm:prSet>
      <dgm:spPr/>
    </dgm:pt>
    <dgm:pt modelId="{F6F100EA-CC41-4B41-A5CC-05E32EA9C71E}" type="pres">
      <dgm:prSet presAssocID="{BB5063C4-7ADD-46A8-B88B-89BF1137A48B}" presName="sibTrans" presStyleCnt="0"/>
      <dgm:spPr/>
    </dgm:pt>
    <dgm:pt modelId="{274D604B-C397-44A0-8C35-518602BA8432}" type="pres">
      <dgm:prSet presAssocID="{E472A178-0D93-454D-AF6A-AECCF1C4E58C}" presName="compNode" presStyleCnt="0"/>
      <dgm:spPr/>
    </dgm:pt>
    <dgm:pt modelId="{D44AD9BA-91E0-417E-ACC2-1EAE649D1C30}" type="pres">
      <dgm:prSet presAssocID="{E472A178-0D93-454D-AF6A-AECCF1C4E58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55699BAA-1915-4E37-9195-C68FEE25B87E}" type="pres">
      <dgm:prSet presAssocID="{E472A178-0D93-454D-AF6A-AECCF1C4E58C}" presName="iconSpace" presStyleCnt="0"/>
      <dgm:spPr/>
    </dgm:pt>
    <dgm:pt modelId="{C8B6E0A7-AFFB-417B-A88D-7E3D9AF0B721}" type="pres">
      <dgm:prSet presAssocID="{E472A178-0D93-454D-AF6A-AECCF1C4E58C}" presName="parTx" presStyleLbl="revTx" presStyleIdx="2" presStyleCnt="4">
        <dgm:presLayoutVars>
          <dgm:chMax val="0"/>
          <dgm:chPref val="0"/>
        </dgm:presLayoutVars>
      </dgm:prSet>
      <dgm:spPr/>
    </dgm:pt>
    <dgm:pt modelId="{86B296B9-D46E-4B11-BF4A-2A50CEF9474C}" type="pres">
      <dgm:prSet presAssocID="{E472A178-0D93-454D-AF6A-AECCF1C4E58C}" presName="txSpace" presStyleCnt="0"/>
      <dgm:spPr/>
    </dgm:pt>
    <dgm:pt modelId="{107E90AF-7D07-4F95-8DD7-4B182C64D56F}" type="pres">
      <dgm:prSet presAssocID="{E472A178-0D93-454D-AF6A-AECCF1C4E58C}" presName="desTx" presStyleLbl="revTx" presStyleIdx="3" presStyleCnt="4">
        <dgm:presLayoutVars/>
      </dgm:prSet>
      <dgm:spPr/>
    </dgm:pt>
  </dgm:ptLst>
  <dgm:cxnLst>
    <dgm:cxn modelId="{96460A0E-36B7-4078-82B4-46F85E2E37E2}" srcId="{0BE10D80-A9E4-4C2E-B4DD-5792E334DA49}" destId="{26F25484-0731-4688-8D73-D81779ED10F0}" srcOrd="0" destOrd="0" parTransId="{D6518761-887D-4348-800D-76FC30405898}" sibTransId="{BB5063C4-7ADD-46A8-B88B-89BF1137A48B}"/>
    <dgm:cxn modelId="{34206A38-2AD8-447E-9D07-5B4655FE5409}" type="presOf" srcId="{26F25484-0731-4688-8D73-D81779ED10F0}" destId="{E28A2FCE-A19D-42B8-BB48-2592747F0FE3}" srcOrd="0" destOrd="0" presId="urn:microsoft.com/office/officeart/2018/5/layout/CenteredIconLabelDescriptionList"/>
    <dgm:cxn modelId="{A3BFFA65-C359-4172-8E46-00EBCC2A9D21}" type="presOf" srcId="{E472A178-0D93-454D-AF6A-AECCF1C4E58C}" destId="{C8B6E0A7-AFFB-417B-A88D-7E3D9AF0B721}" srcOrd="0" destOrd="0" presId="urn:microsoft.com/office/officeart/2018/5/layout/CenteredIconLabelDescriptionList"/>
    <dgm:cxn modelId="{1930CE83-885D-4066-884F-D8CE55EF1D96}" srcId="{26F25484-0731-4688-8D73-D81779ED10F0}" destId="{0B67162E-96FD-46D2-BA85-801AB7059200}" srcOrd="1" destOrd="0" parTransId="{21CE5082-484B-4B99-949E-A9DCD07EC171}" sibTransId="{28F7A6CF-8DB7-434F-830C-CED70952BE87}"/>
    <dgm:cxn modelId="{ADA7DE84-978C-4918-9853-AC6224C35951}" type="presOf" srcId="{0B67162E-96FD-46D2-BA85-801AB7059200}" destId="{D85A0399-253F-4D29-8D75-49A7080D3D94}" srcOrd="0" destOrd="1" presId="urn:microsoft.com/office/officeart/2018/5/layout/CenteredIconLabelDescriptionList"/>
    <dgm:cxn modelId="{0121F588-8C7B-4C76-AB55-01122D2E5957}" type="presOf" srcId="{0BE10D80-A9E4-4C2E-B4DD-5792E334DA49}" destId="{929E5A84-A4D6-4421-AE0A-7713607818CE}" srcOrd="0" destOrd="0" presId="urn:microsoft.com/office/officeart/2018/5/layout/CenteredIconLabelDescriptionList"/>
    <dgm:cxn modelId="{4522C6CA-5B01-4CC8-8979-32BECB009939}" srcId="{0BE10D80-A9E4-4C2E-B4DD-5792E334DA49}" destId="{E472A178-0D93-454D-AF6A-AECCF1C4E58C}" srcOrd="1" destOrd="0" parTransId="{B1936F01-8CC6-42FD-B189-763B9A47C9E2}" sibTransId="{D6C70783-DF5F-4C0B-B481-9067C963119F}"/>
    <dgm:cxn modelId="{40A9DDE0-F6C1-493C-AE40-45FDF4BE3673}" type="presOf" srcId="{FB6144B7-5929-4188-9529-EA261DBD9C7A}" destId="{107E90AF-7D07-4F95-8DD7-4B182C64D56F}" srcOrd="0" destOrd="0" presId="urn:microsoft.com/office/officeart/2018/5/layout/CenteredIconLabelDescriptionList"/>
    <dgm:cxn modelId="{89F529E4-C0B9-4594-B0C6-4406FB6455A1}" srcId="{E472A178-0D93-454D-AF6A-AECCF1C4E58C}" destId="{FB6144B7-5929-4188-9529-EA261DBD9C7A}" srcOrd="0" destOrd="0" parTransId="{37153265-5562-4003-B714-9DC8A6CFB0CF}" sibTransId="{FB4C6EA6-2230-411C-A9CB-0F4C75E0A3B1}"/>
    <dgm:cxn modelId="{1D1F59F8-6A12-453D-A5F7-9DA9B2937014}" srcId="{26F25484-0731-4688-8D73-D81779ED10F0}" destId="{2186EC8C-E557-414E-8A2D-EFE861BF9961}" srcOrd="0" destOrd="0" parTransId="{F18DA9EB-7C7F-44EB-9965-76FB134D1E68}" sibTransId="{96C68604-5650-47BD-A196-5AF0700954FF}"/>
    <dgm:cxn modelId="{82A6A2FC-E8FE-46C0-B15A-388D80423D9A}" type="presOf" srcId="{2186EC8C-E557-414E-8A2D-EFE861BF9961}" destId="{D85A0399-253F-4D29-8D75-49A7080D3D94}" srcOrd="0" destOrd="0" presId="urn:microsoft.com/office/officeart/2018/5/layout/CenteredIconLabelDescriptionList"/>
    <dgm:cxn modelId="{D98FD4C6-DDC0-47FF-B042-D295CBBAA7C6}" type="presParOf" srcId="{929E5A84-A4D6-4421-AE0A-7713607818CE}" destId="{2C4A7004-8EAA-4188-9066-996CCBBB6D86}" srcOrd="0" destOrd="0" presId="urn:microsoft.com/office/officeart/2018/5/layout/CenteredIconLabelDescriptionList"/>
    <dgm:cxn modelId="{20D53E13-5BB0-4BAE-9004-1D0CD106E0A7}" type="presParOf" srcId="{2C4A7004-8EAA-4188-9066-996CCBBB6D86}" destId="{6F728228-5623-454C-A9F6-546B84AE1AC7}" srcOrd="0" destOrd="0" presId="urn:microsoft.com/office/officeart/2018/5/layout/CenteredIconLabelDescriptionList"/>
    <dgm:cxn modelId="{B3AF1475-DF8B-4276-B49C-02ABABFFA379}" type="presParOf" srcId="{2C4A7004-8EAA-4188-9066-996CCBBB6D86}" destId="{0444658E-8570-4165-B5AB-DC34A5D494BC}" srcOrd="1" destOrd="0" presId="urn:microsoft.com/office/officeart/2018/5/layout/CenteredIconLabelDescriptionList"/>
    <dgm:cxn modelId="{AFAFEE64-580B-477C-91DB-D62989A3CCE5}" type="presParOf" srcId="{2C4A7004-8EAA-4188-9066-996CCBBB6D86}" destId="{E28A2FCE-A19D-42B8-BB48-2592747F0FE3}" srcOrd="2" destOrd="0" presId="urn:microsoft.com/office/officeart/2018/5/layout/CenteredIconLabelDescriptionList"/>
    <dgm:cxn modelId="{360CB9B6-4053-44D3-946E-53BD897B50C9}" type="presParOf" srcId="{2C4A7004-8EAA-4188-9066-996CCBBB6D86}" destId="{DFE708A0-95F3-4746-B88D-371820765C06}" srcOrd="3" destOrd="0" presId="urn:microsoft.com/office/officeart/2018/5/layout/CenteredIconLabelDescriptionList"/>
    <dgm:cxn modelId="{49561C48-4CEA-49B4-A952-C9C8B33A7B37}" type="presParOf" srcId="{2C4A7004-8EAA-4188-9066-996CCBBB6D86}" destId="{D85A0399-253F-4D29-8D75-49A7080D3D94}" srcOrd="4" destOrd="0" presId="urn:microsoft.com/office/officeart/2018/5/layout/CenteredIconLabelDescriptionList"/>
    <dgm:cxn modelId="{7B318021-A4D7-4377-B9E0-78D2422FB318}" type="presParOf" srcId="{929E5A84-A4D6-4421-AE0A-7713607818CE}" destId="{F6F100EA-CC41-4B41-A5CC-05E32EA9C71E}" srcOrd="1" destOrd="0" presId="urn:microsoft.com/office/officeart/2018/5/layout/CenteredIconLabelDescriptionList"/>
    <dgm:cxn modelId="{7F755E1C-34A4-4EAD-91BE-E2DB470AB113}" type="presParOf" srcId="{929E5A84-A4D6-4421-AE0A-7713607818CE}" destId="{274D604B-C397-44A0-8C35-518602BA8432}" srcOrd="2" destOrd="0" presId="urn:microsoft.com/office/officeart/2018/5/layout/CenteredIconLabelDescriptionList"/>
    <dgm:cxn modelId="{68EDB295-25BC-4964-AA94-759DE290A18A}" type="presParOf" srcId="{274D604B-C397-44A0-8C35-518602BA8432}" destId="{D44AD9BA-91E0-417E-ACC2-1EAE649D1C30}" srcOrd="0" destOrd="0" presId="urn:microsoft.com/office/officeart/2018/5/layout/CenteredIconLabelDescriptionList"/>
    <dgm:cxn modelId="{E8732847-8F28-48F5-AD96-8855D2BD1E86}" type="presParOf" srcId="{274D604B-C397-44A0-8C35-518602BA8432}" destId="{55699BAA-1915-4E37-9195-C68FEE25B87E}" srcOrd="1" destOrd="0" presId="urn:microsoft.com/office/officeart/2018/5/layout/CenteredIconLabelDescriptionList"/>
    <dgm:cxn modelId="{0BCA73D4-6454-4C7D-AFC1-A7350D2E658D}" type="presParOf" srcId="{274D604B-C397-44A0-8C35-518602BA8432}" destId="{C8B6E0A7-AFFB-417B-A88D-7E3D9AF0B721}" srcOrd="2" destOrd="0" presId="urn:microsoft.com/office/officeart/2018/5/layout/CenteredIconLabelDescriptionList"/>
    <dgm:cxn modelId="{D9ADF59F-B0B5-4281-820C-C5993E6DD7D0}" type="presParOf" srcId="{274D604B-C397-44A0-8C35-518602BA8432}" destId="{86B296B9-D46E-4B11-BF4A-2A50CEF9474C}" srcOrd="3" destOrd="0" presId="urn:microsoft.com/office/officeart/2018/5/layout/CenteredIconLabelDescriptionList"/>
    <dgm:cxn modelId="{D9BE049E-A45E-42AC-B9BF-3311BC86154B}" type="presParOf" srcId="{274D604B-C397-44A0-8C35-518602BA8432}" destId="{107E90AF-7D07-4F95-8DD7-4B182C64D56F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728228-5623-454C-A9F6-546B84AE1AC7}">
      <dsp:nvSpPr>
        <dsp:cNvPr id="0" name=""/>
        <dsp:cNvSpPr/>
      </dsp:nvSpPr>
      <dsp:spPr>
        <a:xfrm>
          <a:off x="1658999" y="293457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8A2FCE-A19D-42B8-BB48-2592747F0FE3}">
      <dsp:nvSpPr>
        <dsp:cNvPr id="0" name=""/>
        <dsp:cNvSpPr/>
      </dsp:nvSpPr>
      <dsp:spPr>
        <a:xfrm>
          <a:off x="254999" y="1934368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600" kern="1200"/>
            <a:t>Offshoring</a:t>
          </a:r>
          <a:r>
            <a:rPr lang="de-AT" sz="2600" kern="1200"/>
            <a:t> and it‘s </a:t>
          </a:r>
          <a:r>
            <a:rPr lang="en-AU" sz="2600" kern="1200"/>
            <a:t>consequences</a:t>
          </a:r>
          <a:endParaRPr lang="en-US" sz="2600" kern="1200"/>
        </a:p>
      </dsp:txBody>
      <dsp:txXfrm>
        <a:off x="254999" y="1934368"/>
        <a:ext cx="4320000" cy="648000"/>
      </dsp:txXfrm>
    </dsp:sp>
    <dsp:sp modelId="{D85A0399-253F-4D29-8D75-49A7080D3D94}">
      <dsp:nvSpPr>
        <dsp:cNvPr id="0" name=""/>
        <dsp:cNvSpPr/>
      </dsp:nvSpPr>
      <dsp:spPr>
        <a:xfrm>
          <a:off x="254999" y="2642327"/>
          <a:ext cx="4320000" cy="649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/>
            <a:t>High unemployment rates </a:t>
          </a:r>
          <a:endParaRPr lang="en-US" sz="2000" kern="120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/>
            <a:t>Other career paths</a:t>
          </a:r>
          <a:endParaRPr lang="en-US" sz="2000" kern="1200"/>
        </a:p>
      </dsp:txBody>
      <dsp:txXfrm>
        <a:off x="254999" y="2642327"/>
        <a:ext cx="4320000" cy="649065"/>
      </dsp:txXfrm>
    </dsp:sp>
    <dsp:sp modelId="{D44AD9BA-91E0-417E-ACC2-1EAE649D1C30}">
      <dsp:nvSpPr>
        <dsp:cNvPr id="0" name=""/>
        <dsp:cNvSpPr/>
      </dsp:nvSpPr>
      <dsp:spPr>
        <a:xfrm>
          <a:off x="6734999" y="293457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B6E0A7-AFFB-417B-A88D-7E3D9AF0B721}">
      <dsp:nvSpPr>
        <dsp:cNvPr id="0" name=""/>
        <dsp:cNvSpPr/>
      </dsp:nvSpPr>
      <dsp:spPr>
        <a:xfrm>
          <a:off x="5330999" y="1934368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2600" kern="1200"/>
            <a:t>The change in our work-life balance</a:t>
          </a:r>
          <a:endParaRPr lang="en-US" sz="2600" kern="1200"/>
        </a:p>
      </dsp:txBody>
      <dsp:txXfrm>
        <a:off x="5330999" y="1934368"/>
        <a:ext cx="4320000" cy="648000"/>
      </dsp:txXfrm>
    </dsp:sp>
    <dsp:sp modelId="{107E90AF-7D07-4F95-8DD7-4B182C64D56F}">
      <dsp:nvSpPr>
        <dsp:cNvPr id="0" name=""/>
        <dsp:cNvSpPr/>
      </dsp:nvSpPr>
      <dsp:spPr>
        <a:xfrm>
          <a:off x="5330999" y="2642327"/>
          <a:ext cx="4320000" cy="649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/>
            <a:t>The new norm</a:t>
          </a:r>
          <a:endParaRPr lang="en-US" sz="2000" kern="1200"/>
        </a:p>
      </dsp:txBody>
      <dsp:txXfrm>
        <a:off x="5330999" y="2642327"/>
        <a:ext cx="4320000" cy="6490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96A4EDC-94F0-4BC5-AE74-74576DEC2C4A}" type="datetimeFigureOut">
              <a:rPr lang="de-AT" smtClean="0"/>
              <a:t>02.10.2023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ED81FE9-900D-4715-A799-BDC261064EC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20715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4EDC-94F0-4BC5-AE74-74576DEC2C4A}" type="datetimeFigureOut">
              <a:rPr lang="de-AT" smtClean="0"/>
              <a:t>02.10.2023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1FE9-900D-4715-A799-BDC261064EC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7740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4EDC-94F0-4BC5-AE74-74576DEC2C4A}" type="datetimeFigureOut">
              <a:rPr lang="de-AT" smtClean="0"/>
              <a:t>02.10.2023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1FE9-900D-4715-A799-BDC261064EC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3604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4EDC-94F0-4BC5-AE74-74576DEC2C4A}" type="datetimeFigureOut">
              <a:rPr lang="de-AT" smtClean="0"/>
              <a:t>02.10.2023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1FE9-900D-4715-A799-BDC261064EC0}" type="slidenum">
              <a:rPr lang="de-AT" smtClean="0"/>
              <a:t>‹Nr.›</a:t>
            </a:fld>
            <a:endParaRPr lang="de-A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3094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4EDC-94F0-4BC5-AE74-74576DEC2C4A}" type="datetimeFigureOut">
              <a:rPr lang="de-AT" smtClean="0"/>
              <a:t>02.10.2023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1FE9-900D-4715-A799-BDC261064EC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46441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4EDC-94F0-4BC5-AE74-74576DEC2C4A}" type="datetimeFigureOut">
              <a:rPr lang="de-AT" smtClean="0"/>
              <a:t>02.10.2023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1FE9-900D-4715-A799-BDC261064EC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376282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4EDC-94F0-4BC5-AE74-74576DEC2C4A}" type="datetimeFigureOut">
              <a:rPr lang="de-AT" smtClean="0"/>
              <a:t>02.10.2023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1FE9-900D-4715-A799-BDC261064EC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37221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4EDC-94F0-4BC5-AE74-74576DEC2C4A}" type="datetimeFigureOut">
              <a:rPr lang="de-AT" smtClean="0"/>
              <a:t>02.10.2023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1FE9-900D-4715-A799-BDC261064EC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18261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4EDC-94F0-4BC5-AE74-74576DEC2C4A}" type="datetimeFigureOut">
              <a:rPr lang="de-AT" smtClean="0"/>
              <a:t>02.10.2023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1FE9-900D-4715-A799-BDC261064EC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89360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4EDC-94F0-4BC5-AE74-74576DEC2C4A}" type="datetimeFigureOut">
              <a:rPr lang="de-AT" smtClean="0"/>
              <a:t>02.10.2023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1FE9-900D-4715-A799-BDC261064EC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40481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4EDC-94F0-4BC5-AE74-74576DEC2C4A}" type="datetimeFigureOut">
              <a:rPr lang="de-AT" smtClean="0"/>
              <a:t>02.10.2023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1FE9-900D-4715-A799-BDC261064EC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04679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4EDC-94F0-4BC5-AE74-74576DEC2C4A}" type="datetimeFigureOut">
              <a:rPr lang="de-AT" smtClean="0"/>
              <a:t>02.10.2023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1FE9-900D-4715-A799-BDC261064EC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25165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4EDC-94F0-4BC5-AE74-74576DEC2C4A}" type="datetimeFigureOut">
              <a:rPr lang="de-AT" smtClean="0"/>
              <a:t>02.10.2023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1FE9-900D-4715-A799-BDC261064EC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56185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4EDC-94F0-4BC5-AE74-74576DEC2C4A}" type="datetimeFigureOut">
              <a:rPr lang="de-AT" smtClean="0"/>
              <a:t>02.10.2023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1FE9-900D-4715-A799-BDC261064EC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20199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4EDC-94F0-4BC5-AE74-74576DEC2C4A}" type="datetimeFigureOut">
              <a:rPr lang="de-AT" smtClean="0"/>
              <a:t>02.10.2023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1FE9-900D-4715-A799-BDC261064EC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29413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4EDC-94F0-4BC5-AE74-74576DEC2C4A}" type="datetimeFigureOut">
              <a:rPr lang="de-AT" smtClean="0"/>
              <a:t>02.10.2023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1FE9-900D-4715-A799-BDC261064EC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36240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4EDC-94F0-4BC5-AE74-74576DEC2C4A}" type="datetimeFigureOut">
              <a:rPr lang="de-AT" smtClean="0"/>
              <a:t>02.10.2023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1FE9-900D-4715-A799-BDC261064EC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15506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A4EDC-94F0-4BC5-AE74-74576DEC2C4A}" type="datetimeFigureOut">
              <a:rPr lang="de-AT" smtClean="0"/>
              <a:t>02.10.2023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81FE9-900D-4715-A799-BDC261064EC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183791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15F241-F471-C471-93C7-B05CFA397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2409" y="895483"/>
            <a:ext cx="6380384" cy="3011190"/>
          </a:xfrm>
        </p:spPr>
        <p:txBody>
          <a:bodyPr>
            <a:normAutofit/>
          </a:bodyPr>
          <a:lstStyle/>
          <a:p>
            <a:r>
              <a:rPr lang="de-AT" sz="5400" dirty="0"/>
              <a:t>The Business </a:t>
            </a:r>
            <a:r>
              <a:rPr lang="en-GB" sz="5400" dirty="0"/>
              <a:t>world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E5C0109-AB8F-F0E1-383A-927482F123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6270" y="4142096"/>
            <a:ext cx="5338511" cy="1055142"/>
          </a:xfrm>
        </p:spPr>
        <p:txBody>
          <a:bodyPr>
            <a:normAutofit/>
          </a:bodyPr>
          <a:lstStyle/>
          <a:p>
            <a:r>
              <a:rPr lang="de-AT" sz="2000" dirty="0">
                <a:solidFill>
                  <a:schemeClr val="tx1"/>
                </a:solidFill>
              </a:rPr>
              <a:t>By: Matthias Hrbek</a:t>
            </a:r>
          </a:p>
        </p:txBody>
      </p:sp>
    </p:spTree>
    <p:extLst>
      <p:ext uri="{BB962C8B-B14F-4D97-AF65-F5344CB8AC3E}">
        <p14:creationId xmlns:p14="http://schemas.microsoft.com/office/powerpoint/2010/main" val="23259510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0000">
        <p15:prstTrans prst="fractur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D54D13F-715D-76FD-18A2-E815C4A99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de-AT" dirty="0"/>
              <a:t>Contents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D203FBA6-E71F-141B-7CD0-B788241664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3524140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1071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911AB-4AD6-0F50-A2D1-EE4650315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618518"/>
            <a:ext cx="9905998" cy="1478570"/>
          </a:xfrm>
        </p:spPr>
        <p:txBody>
          <a:bodyPr/>
          <a:lstStyle/>
          <a:p>
            <a:r>
              <a:rPr lang="en-AU" dirty="0"/>
              <a:t>Offshoring – The dark side</a:t>
            </a:r>
          </a:p>
        </p:txBody>
      </p:sp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D513703-2553-6976-E425-19BC36F4B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497" y="1486230"/>
            <a:ext cx="3399847" cy="388554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F7B15-F9D7-62C3-B8A9-58A6EDFBC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249487"/>
            <a:ext cx="9905999" cy="3541714"/>
          </a:xfrm>
        </p:spPr>
        <p:txBody>
          <a:bodyPr/>
          <a:lstStyle/>
          <a:p>
            <a:r>
              <a:rPr lang="en-AU" dirty="0"/>
              <a:t>Production is being moved to the Asia/Pacific Region</a:t>
            </a:r>
          </a:p>
          <a:p>
            <a:pPr lvl="1"/>
            <a:r>
              <a:rPr lang="en-AU" dirty="0"/>
              <a:t>European and American businesses need to stay competitive</a:t>
            </a:r>
          </a:p>
          <a:p>
            <a:r>
              <a:rPr lang="en-AU" dirty="0"/>
              <a:t>High unemployment rates</a:t>
            </a:r>
          </a:p>
          <a:p>
            <a:pPr lvl="1"/>
            <a:r>
              <a:rPr lang="en-AU" dirty="0"/>
              <a:t>Workers need to adapt </a:t>
            </a:r>
            <a:r>
              <a:rPr lang="en-AU" dirty="0">
                <a:sym typeface="Wingdings" panose="05000000000000000000" pitchFamily="2" charset="2"/>
              </a:rPr>
              <a:t> All-in contracts, McJobs</a:t>
            </a:r>
          </a:p>
          <a:p>
            <a:pPr lvl="1"/>
            <a:endParaRPr lang="en-AU" dirty="0">
              <a:sym typeface="Wingdings" panose="05000000000000000000" pitchFamily="2" charset="2"/>
            </a:endParaRP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658452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5500">
        <p15:prstTrans prst="wind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1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C63BAD-C400-0E58-6278-A647F9D5B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240445"/>
          </a:xfrm>
        </p:spPr>
        <p:txBody>
          <a:bodyPr>
            <a:normAutofit/>
          </a:bodyPr>
          <a:lstStyle/>
          <a:p>
            <a:r>
              <a:rPr lang="en-AU" sz="3200"/>
              <a:t>Other career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28B3A-96AA-78C2-A5AB-3C943C9F5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0788" y="1904135"/>
            <a:ext cx="4459287" cy="3965046"/>
          </a:xfrm>
        </p:spPr>
        <p:txBody>
          <a:bodyPr>
            <a:normAutofit/>
          </a:bodyPr>
          <a:lstStyle/>
          <a:p>
            <a:r>
              <a:rPr lang="en-AU" sz="2000" dirty="0"/>
              <a:t>Traditional path </a:t>
            </a:r>
            <a:endParaRPr lang="en-AU" sz="2000" dirty="0">
              <a:sym typeface="Wingdings" panose="05000000000000000000" pitchFamily="2" charset="2"/>
            </a:endParaRPr>
          </a:p>
          <a:p>
            <a:pPr lvl="1"/>
            <a:r>
              <a:rPr lang="en-AU" dirty="0">
                <a:sym typeface="Wingdings" panose="05000000000000000000" pitchFamily="2" charset="2"/>
              </a:rPr>
              <a:t>Employee climbs the corporate ladder, stays at his company</a:t>
            </a:r>
          </a:p>
          <a:p>
            <a:r>
              <a:rPr lang="en-AU" sz="2000" dirty="0">
                <a:sym typeface="Wingdings" panose="05000000000000000000" pitchFamily="2" charset="2"/>
              </a:rPr>
              <a:t>Modern path</a:t>
            </a:r>
          </a:p>
          <a:p>
            <a:pPr lvl="1"/>
            <a:r>
              <a:rPr lang="en-AU" dirty="0">
                <a:sym typeface="Wingdings" panose="05000000000000000000" pitchFamily="2" charset="2"/>
              </a:rPr>
              <a:t>Worker changes companies to seek advancement</a:t>
            </a:r>
          </a:p>
          <a:p>
            <a:pPr lvl="1"/>
            <a:r>
              <a:rPr lang="en-AU" dirty="0">
                <a:sym typeface="Wingdings" panose="05000000000000000000" pitchFamily="2" charset="2"/>
              </a:rPr>
              <a:t>Is more likely to lose his job  “hiring and firing”</a:t>
            </a:r>
          </a:p>
          <a:p>
            <a:pPr lvl="1"/>
            <a:endParaRPr lang="en-AU" dirty="0"/>
          </a:p>
        </p:txBody>
      </p:sp>
      <p:pic>
        <p:nvPicPr>
          <p:cNvPr id="3074" name="Picture 2" descr="Hiring Vs Firing">
            <a:extLst>
              <a:ext uri="{FF2B5EF4-FFF2-40B4-BE49-F238E27FC236}">
                <a16:creationId xmlns:a16="http://schemas.microsoft.com/office/drawing/2014/main" id="{F974AF92-1ABE-FA0A-0757-EA472E1C5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688386"/>
            <a:ext cx="5456279" cy="545627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83" name="Group 3082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3084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085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086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087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088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089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090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091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092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093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094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095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3096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097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098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099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100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101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102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103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104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105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106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107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108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109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110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473526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5A54D-7185-E5CE-59EA-9FD953A37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Merge – work and life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8F9F9-4B7E-F500-991B-9981B8F01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Barrier between work and life becomes fuzzy</a:t>
            </a:r>
          </a:p>
          <a:p>
            <a:pPr lvl="1"/>
            <a:r>
              <a:rPr lang="en-AU" dirty="0"/>
              <a:t>Private and work get mixed together</a:t>
            </a:r>
          </a:p>
          <a:p>
            <a:r>
              <a:rPr lang="en-AU" dirty="0"/>
              <a:t>Everyone’s permanently checking in</a:t>
            </a:r>
          </a:p>
          <a:p>
            <a:pPr lvl="1"/>
            <a:r>
              <a:rPr lang="en-AU" dirty="0"/>
              <a:t>Working day becomes longer &amp; fast moving</a:t>
            </a:r>
          </a:p>
          <a:p>
            <a:pPr lvl="1"/>
            <a:r>
              <a:rPr lang="en-AU" dirty="0"/>
              <a:t>Hard to switch off </a:t>
            </a:r>
          </a:p>
          <a:p>
            <a:pPr lvl="1"/>
            <a:endParaRPr lang="en-AU" dirty="0"/>
          </a:p>
        </p:txBody>
      </p:sp>
      <p:pic>
        <p:nvPicPr>
          <p:cNvPr id="4098" name="Picture 2" descr="Best Work Life Balance Illustration download in PNG &amp; Vector format">
            <a:extLst>
              <a:ext uri="{FF2B5EF4-FFF2-40B4-BE49-F238E27FC236}">
                <a16:creationId xmlns:a16="http://schemas.microsoft.com/office/drawing/2014/main" id="{65396BEA-CBEA-0922-5A98-6E0EB2294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548" y="1285875"/>
            <a:ext cx="42862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6036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34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35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36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37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38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39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40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41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42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43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44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45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46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47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48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49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50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51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52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53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54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55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56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57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58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59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60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61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62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63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64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65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66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67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68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69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70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71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72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73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74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75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76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77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78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79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80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81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82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83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84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85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86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87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089" name="Group 1088">
            <a:extLst>
              <a:ext uri="{FF2B5EF4-FFF2-40B4-BE49-F238E27FC236}">
                <a16:creationId xmlns:a16="http://schemas.microsoft.com/office/drawing/2014/main" id="{068ACACB-DD9E-4155-84BF-8E4D43DEC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90" name="Rectangle 1089">
              <a:extLst>
                <a:ext uri="{FF2B5EF4-FFF2-40B4-BE49-F238E27FC236}">
                  <a16:creationId xmlns:a16="http://schemas.microsoft.com/office/drawing/2014/main" id="{8A7B0AF6-6256-4262-A76E-47B08EAB92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91" name="Picture 2">
              <a:extLst>
                <a:ext uri="{FF2B5EF4-FFF2-40B4-BE49-F238E27FC236}">
                  <a16:creationId xmlns:a16="http://schemas.microsoft.com/office/drawing/2014/main" id="{8034A3B1-2FBE-4771-84C6-797415E99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null">
            <a:extLst>
              <a:ext uri="{FF2B5EF4-FFF2-40B4-BE49-F238E27FC236}">
                <a16:creationId xmlns:a16="http://schemas.microsoft.com/office/drawing/2014/main" id="{F9ED382B-6A1E-8237-3E1F-DCA746EC45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4"/>
          <a:stretch/>
        </p:blipFill>
        <p:spPr bwMode="auto">
          <a:xfrm>
            <a:off x="3611" y="10"/>
            <a:ext cx="1218838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93" name="Group 1092">
            <a:extLst>
              <a:ext uri="{FF2B5EF4-FFF2-40B4-BE49-F238E27FC236}">
                <a16:creationId xmlns:a16="http://schemas.microsoft.com/office/drawing/2014/main" id="{BF3AEE19-128A-4FF8-954B-A9724F42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094" name="Round Diagonal Corner Rectangle 7">
              <a:extLst>
                <a:ext uri="{FF2B5EF4-FFF2-40B4-BE49-F238E27FC236}">
                  <a16:creationId xmlns:a16="http://schemas.microsoft.com/office/drawing/2014/main" id="{80F57FCB-2163-4EF8-B6A7-023F6B877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95" name="Group 1094">
              <a:extLst>
                <a:ext uri="{FF2B5EF4-FFF2-40B4-BE49-F238E27FC236}">
                  <a16:creationId xmlns:a16="http://schemas.microsoft.com/office/drawing/2014/main" id="{77AB9C7F-4D09-4E13-BD9A-E5C14E37A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096" name="Freeform 32">
                <a:extLst>
                  <a:ext uri="{FF2B5EF4-FFF2-40B4-BE49-F238E27FC236}">
                    <a16:creationId xmlns:a16="http://schemas.microsoft.com/office/drawing/2014/main" id="{043B40A6-216C-4409-942A-16B4141973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97" name="Freeform 33">
                <a:extLst>
                  <a:ext uri="{FF2B5EF4-FFF2-40B4-BE49-F238E27FC236}">
                    <a16:creationId xmlns:a16="http://schemas.microsoft.com/office/drawing/2014/main" id="{6F5ED6F5-BEC7-4798-943B-12105A5178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98" name="Freeform 34">
                <a:extLst>
                  <a:ext uri="{FF2B5EF4-FFF2-40B4-BE49-F238E27FC236}">
                    <a16:creationId xmlns:a16="http://schemas.microsoft.com/office/drawing/2014/main" id="{45C6ABB9-CB59-444A-9A14-96A037BC42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99" name="Freeform 37">
                <a:extLst>
                  <a:ext uri="{FF2B5EF4-FFF2-40B4-BE49-F238E27FC236}">
                    <a16:creationId xmlns:a16="http://schemas.microsoft.com/office/drawing/2014/main" id="{C5F74DA3-506A-4911-BADD-B5DADFA9C5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00" name="Freeform 35">
                <a:extLst>
                  <a:ext uri="{FF2B5EF4-FFF2-40B4-BE49-F238E27FC236}">
                    <a16:creationId xmlns:a16="http://schemas.microsoft.com/office/drawing/2014/main" id="{364BA096-7428-4C20-ABC8-CEBBC3E678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01" name="Freeform 36">
                <a:extLst>
                  <a:ext uri="{FF2B5EF4-FFF2-40B4-BE49-F238E27FC236}">
                    <a16:creationId xmlns:a16="http://schemas.microsoft.com/office/drawing/2014/main" id="{25CA3B41-F8C1-48AF-B4B0-83A0E662A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02" name="Freeform 38">
                <a:extLst>
                  <a:ext uri="{FF2B5EF4-FFF2-40B4-BE49-F238E27FC236}">
                    <a16:creationId xmlns:a16="http://schemas.microsoft.com/office/drawing/2014/main" id="{A2E4BFFC-0D72-4691-AC6F-6D446092C8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03" name="Freeform 39">
                <a:extLst>
                  <a:ext uri="{FF2B5EF4-FFF2-40B4-BE49-F238E27FC236}">
                    <a16:creationId xmlns:a16="http://schemas.microsoft.com/office/drawing/2014/main" id="{7E81AA48-AA02-4008-9B21-B1BB050424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04" name="Freeform 40">
                <a:extLst>
                  <a:ext uri="{FF2B5EF4-FFF2-40B4-BE49-F238E27FC236}">
                    <a16:creationId xmlns:a16="http://schemas.microsoft.com/office/drawing/2014/main" id="{08B8F28E-CB03-4B11-8575-F1AB3A12A3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05" name="Rectangle 41">
                <a:extLst>
                  <a:ext uri="{FF2B5EF4-FFF2-40B4-BE49-F238E27FC236}">
                    <a16:creationId xmlns:a16="http://schemas.microsoft.com/office/drawing/2014/main" id="{6F2B917E-B873-4E35-8D18-F116784B50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06" name="Freeform 32">
                <a:extLst>
                  <a:ext uri="{FF2B5EF4-FFF2-40B4-BE49-F238E27FC236}">
                    <a16:creationId xmlns:a16="http://schemas.microsoft.com/office/drawing/2014/main" id="{DA0EBFF7-C330-4AEE-806E-6A2D745425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07" name="Freeform 33">
                <a:extLst>
                  <a:ext uri="{FF2B5EF4-FFF2-40B4-BE49-F238E27FC236}">
                    <a16:creationId xmlns:a16="http://schemas.microsoft.com/office/drawing/2014/main" id="{2A66CF61-D72F-4E03-B74E-4BDD67D1CA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08" name="Freeform 34">
                <a:extLst>
                  <a:ext uri="{FF2B5EF4-FFF2-40B4-BE49-F238E27FC236}">
                    <a16:creationId xmlns:a16="http://schemas.microsoft.com/office/drawing/2014/main" id="{04DE5338-105A-4EB0-8FE2-D41DC2F984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09" name="Freeform 37">
                <a:extLst>
                  <a:ext uri="{FF2B5EF4-FFF2-40B4-BE49-F238E27FC236}">
                    <a16:creationId xmlns:a16="http://schemas.microsoft.com/office/drawing/2014/main" id="{C9A1C85F-5B5B-47FA-8C0C-66F75C2741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10" name="Freeform 35">
                <a:extLst>
                  <a:ext uri="{FF2B5EF4-FFF2-40B4-BE49-F238E27FC236}">
                    <a16:creationId xmlns:a16="http://schemas.microsoft.com/office/drawing/2014/main" id="{75F79533-DD24-4E6A-83A1-9E21DF5651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11" name="Freeform 36">
                <a:extLst>
                  <a:ext uri="{FF2B5EF4-FFF2-40B4-BE49-F238E27FC236}">
                    <a16:creationId xmlns:a16="http://schemas.microsoft.com/office/drawing/2014/main" id="{376D6142-024F-4BD4-95B7-A6D05EF59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12" name="Freeform 38">
                <a:extLst>
                  <a:ext uri="{FF2B5EF4-FFF2-40B4-BE49-F238E27FC236}">
                    <a16:creationId xmlns:a16="http://schemas.microsoft.com/office/drawing/2014/main" id="{CD28FD54-698D-4BAD-92FC-289706745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13" name="Freeform 39">
                <a:extLst>
                  <a:ext uri="{FF2B5EF4-FFF2-40B4-BE49-F238E27FC236}">
                    <a16:creationId xmlns:a16="http://schemas.microsoft.com/office/drawing/2014/main" id="{47EFA16F-61E8-404C-840D-A8AE44F51F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14" name="Freeform 40">
                <a:extLst>
                  <a:ext uri="{FF2B5EF4-FFF2-40B4-BE49-F238E27FC236}">
                    <a16:creationId xmlns:a16="http://schemas.microsoft.com/office/drawing/2014/main" id="{09E4A29B-6AEB-4F87-9189-F506B278A7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15" name="Rectangle 41">
                <a:extLst>
                  <a:ext uri="{FF2B5EF4-FFF2-40B4-BE49-F238E27FC236}">
                    <a16:creationId xmlns:a16="http://schemas.microsoft.com/office/drawing/2014/main" id="{338E5AEE-F711-46EB-9890-E720C8B852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GB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325FE38-8B63-EC13-4A4C-2575BE449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/>
              <a:t>Thanks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295931250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5000">
        <p15:prstTrans prst="fallOver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Words>138</Words>
  <Application>Microsoft Office PowerPoint</Application>
  <PresentationFormat>Breitbild</PresentationFormat>
  <Paragraphs>26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</vt:lpstr>
      <vt:lpstr>The Business world</vt:lpstr>
      <vt:lpstr>Contents</vt:lpstr>
      <vt:lpstr>Offshoring – The dark side</vt:lpstr>
      <vt:lpstr>Other career paths</vt:lpstr>
      <vt:lpstr>The Merge – work and life</vt:lpstr>
      <vt:lpstr>Thanks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world</dc:title>
  <dc:creator>Hrbek Matthias</dc:creator>
  <cp:lastModifiedBy>Matthias Hrbek</cp:lastModifiedBy>
  <cp:revision>1</cp:revision>
  <dcterms:created xsi:type="dcterms:W3CDTF">2023-10-01T12:19:40Z</dcterms:created>
  <dcterms:modified xsi:type="dcterms:W3CDTF">2023-10-02T09:21:36Z</dcterms:modified>
</cp:coreProperties>
</file>