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09" r:id="rId5"/>
    <p:sldId id="316" r:id="rId6"/>
    <p:sldId id="320" r:id="rId7"/>
    <p:sldId id="318" r:id="rId8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4C38"/>
    <a:srgbClr val="514E49"/>
    <a:srgbClr val="534A47"/>
    <a:srgbClr val="996633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495"/>
  </p:normalViewPr>
  <p:slideViewPr>
    <p:cSldViewPr snapToGrid="0">
      <p:cViewPr varScale="1">
        <p:scale>
          <a:sx n="108" d="100"/>
          <a:sy n="108" d="100"/>
        </p:scale>
        <p:origin x="7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5176" y="9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688BD-2EB4-4DD8-999C-4AFEE60F0A21}" type="datetimeFigureOut">
              <a:rPr lang="de-AT" smtClean="0"/>
              <a:t>06.09.23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D0759-2AB7-4A72-B122-52A49C7D342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81717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0CDE-965D-482A-967E-769992CF2D59}" type="datetimeFigureOut">
              <a:rPr lang="de-AT" smtClean="0"/>
              <a:t>06.09.23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F2C59-5F5A-4E1A-8DD8-DD18D74A231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1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144000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4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33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2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2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>
            <a:alphaModFix amt="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92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alphaModFix amt="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6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8876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30722" y="1794934"/>
            <a:ext cx="4248000" cy="1787166"/>
          </a:xfrm>
        </p:spPr>
        <p:txBody>
          <a:bodyPr anchor="ctr" anchorCtr="0">
            <a:normAutofit/>
          </a:bodyPr>
          <a:lstStyle>
            <a:lvl1pPr algn="l">
              <a:defRPr sz="3200" b="1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15138" y="260059"/>
            <a:ext cx="4248473" cy="59099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2"/>
          </p:nvPr>
        </p:nvSpPr>
        <p:spPr>
          <a:xfrm>
            <a:off x="4630722" y="3624045"/>
            <a:ext cx="4248000" cy="254186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86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840760" cy="1152000"/>
          </a:xfrm>
          <a:prstGeom prst="rect">
            <a:avLst/>
          </a:prstGeom>
          <a:solidFill>
            <a:srgbClr val="5E4C38"/>
          </a:solidFill>
        </p:spPr>
        <p:txBody>
          <a:bodyPr vert="horz" lIns="144000" tIns="108000" rIns="91440" bIns="10800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556792"/>
            <a:ext cx="8640960" cy="4680520"/>
          </a:xfrm>
          <a:prstGeom prst="rect">
            <a:avLst/>
          </a:prstGeom>
          <a:blipFill dpi="0" rotWithShape="1">
            <a:blip r:embed="rId12">
              <a:alphaModFix amt="8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19050">
            <a:solidFill>
              <a:schemeClr val="bg1">
                <a:lumMod val="65000"/>
              </a:schemeClr>
            </a:solidFill>
          </a:ln>
        </p:spPr>
        <p:txBody>
          <a:bodyPr vert="horz" lIns="91440" tIns="108000" rIns="91440" bIns="108000" rtlCol="0" anchor="ctr" anchorCtr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>
          <a:xfrm>
            <a:off x="251520" y="6237312"/>
            <a:ext cx="2679576" cy="504056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de-AT" sz="1050" dirty="0">
                <a:solidFill>
                  <a:schemeClr val="bg2">
                    <a:lumMod val="75000"/>
                  </a:schemeClr>
                </a:solidFill>
              </a:rPr>
              <a:t>ITP 4xHITS</a:t>
            </a:r>
          </a:p>
          <a:p>
            <a:pPr lvl="0" algn="l"/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Folie </a:t>
            </a:r>
            <a:fld id="{9B82865A-7AF2-471E-A5FB-F4A54C31C089}" type="slidenum">
              <a:rPr lang="de-AT" smtClean="0">
                <a:solidFill>
                  <a:schemeClr val="bg2">
                    <a:lumMod val="75000"/>
                  </a:schemeClr>
                </a:solidFill>
              </a:rPr>
              <a:pPr lvl="0" algn="l"/>
              <a:t>‹Nr.›</a:t>
            </a:fld>
            <a:endParaRPr lang="de-AT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in\Desktop\001_Zwischenspreicher\Umweltzeichen\htl_hollabrunn_logo_sand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178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95077"/>
            <a:ext cx="3735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03" y="6295077"/>
            <a:ext cx="7184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51" y="6295077"/>
            <a:ext cx="543263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37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blog/Was-man-ueber-React-wissen-sollte-4966420.html" TargetMode="Externa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pTumxLJdmoc?feature=oembed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://repli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imageslive.co.uk/free_stock_image/netbookcomputer0jpg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23674-E70C-61E7-128F-3967F023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6840760" cy="1152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300"/>
              <a:t>Projekt RAH</a:t>
            </a:r>
            <a:br>
              <a:rPr lang="de-DE" sz="3300"/>
            </a:br>
            <a:r>
              <a:rPr lang="de-DE" sz="330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ACB57-43BE-EAED-DF63-927FE9AEC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Technologien:</a:t>
            </a:r>
            <a:r>
              <a:rPr lang="de-DE" dirty="0"/>
              <a:t> </a:t>
            </a:r>
          </a:p>
          <a:p>
            <a:r>
              <a:rPr lang="de-DE" dirty="0"/>
              <a:t>JavaScript</a:t>
            </a:r>
          </a:p>
          <a:p>
            <a:r>
              <a:rPr lang="de-DE" dirty="0" err="1"/>
              <a:t>React</a:t>
            </a:r>
            <a:r>
              <a:rPr lang="de-DE" dirty="0"/>
              <a:t> </a:t>
            </a:r>
            <a:br>
              <a:rPr lang="de-DE" dirty="0"/>
            </a:br>
            <a:r>
              <a:rPr lang="de-DE" sz="1800" dirty="0">
                <a:hlinkClick r:id="rId3"/>
              </a:rPr>
              <a:t>Was man über React wissen sollte!</a:t>
            </a:r>
            <a:endParaRPr lang="de-DE" sz="1800" dirty="0"/>
          </a:p>
          <a:p>
            <a:pPr marL="0" indent="0">
              <a:buNone/>
            </a:pPr>
            <a:r>
              <a:rPr lang="de-DE" u="sng" dirty="0"/>
              <a:t>Projektziele:</a:t>
            </a:r>
          </a:p>
          <a:p>
            <a:r>
              <a:rPr lang="de-DE" dirty="0"/>
              <a:t>kleine </a:t>
            </a:r>
            <a:r>
              <a:rPr lang="de-DE" dirty="0" err="1"/>
              <a:t>Featuredemos</a:t>
            </a:r>
            <a:r>
              <a:rPr lang="de-DE" dirty="0"/>
              <a:t> / Projektaufgaben</a:t>
            </a:r>
          </a:p>
          <a:p>
            <a:r>
              <a:rPr lang="de-DE" dirty="0"/>
              <a:t>Spiele wie z.B. </a:t>
            </a:r>
            <a:r>
              <a:rPr lang="de-DE" dirty="0" err="1"/>
              <a:t>TicTacToe</a:t>
            </a:r>
            <a:r>
              <a:rPr lang="de-DE" dirty="0"/>
              <a:t>, Tetris usw.</a:t>
            </a:r>
          </a:p>
        </p:txBody>
      </p:sp>
      <p:pic>
        <p:nvPicPr>
          <p:cNvPr id="4" name="Onlinemedien 3" descr="Was ist React? // deutsch">
            <a:hlinkClick r:id="" action="ppaction://media"/>
            <a:extLst>
              <a:ext uri="{FF2B5EF4-FFF2-40B4-BE49-F238E27FC236}">
                <a16:creationId xmlns:a16="http://schemas.microsoft.com/office/drawing/2014/main" id="{73E0E441-257D-6DC7-D2CA-527D0D4895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48200" y="2664172"/>
            <a:ext cx="4244280" cy="2398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1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23674-E70C-61E7-128F-3967F023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6840760" cy="1152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300" dirty="0"/>
              <a:t>Projekt RAH</a:t>
            </a:r>
            <a:br>
              <a:rPr lang="de-DE" sz="3300" dirty="0"/>
            </a:br>
            <a:r>
              <a:rPr lang="de-DE" sz="3300" dirty="0"/>
              <a:t>Systemvoraussetzungen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ACB57-43BE-EAED-DF63-927FE9AEC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600200"/>
            <a:ext cx="4900344" cy="45259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b="1" dirty="0" err="1">
                <a:hlinkClick r:id="rId2"/>
              </a:rPr>
              <a:t>replit.com</a:t>
            </a:r>
            <a:r>
              <a:rPr lang="de-DE" sz="2400" b="1" dirty="0"/>
              <a:t> Account</a:t>
            </a:r>
          </a:p>
          <a:p>
            <a:pPr>
              <a:lnSpc>
                <a:spcPct val="90000"/>
              </a:lnSpc>
            </a:pPr>
            <a:r>
              <a:rPr lang="de-DE" sz="2400" b="1" dirty="0" err="1"/>
              <a:t>WebStorm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(</a:t>
            </a:r>
            <a:r>
              <a:rPr lang="de-DE" sz="2400" dirty="0" err="1"/>
              <a:t>JetBrains</a:t>
            </a:r>
            <a:r>
              <a:rPr lang="de-DE" sz="2400" dirty="0"/>
              <a:t> Account)</a:t>
            </a:r>
          </a:p>
          <a:p>
            <a:pPr>
              <a:lnSpc>
                <a:spcPct val="90000"/>
              </a:lnSpc>
            </a:pPr>
            <a:r>
              <a:rPr lang="de-DE" sz="2400" b="1" dirty="0" err="1"/>
              <a:t>Node.js</a:t>
            </a:r>
            <a:r>
              <a:rPr lang="de-DE" sz="2400" b="1" dirty="0"/>
              <a:t> </a:t>
            </a:r>
            <a:r>
              <a:rPr lang="de-DE" sz="2400" dirty="0"/>
              <a:t>(</a:t>
            </a:r>
            <a:r>
              <a:rPr lang="de-DE" sz="2400" dirty="0">
                <a:hlinkClick r:id="rId3"/>
              </a:rPr>
              <a:t>https://nodejs.org/en/download</a:t>
            </a:r>
            <a:r>
              <a:rPr lang="de-DE" sz="2400" dirty="0"/>
              <a:t>)</a:t>
            </a:r>
            <a:br>
              <a:rPr lang="de-DE" sz="2400" dirty="0"/>
            </a:br>
            <a:r>
              <a:rPr lang="de-DE" sz="2400" dirty="0"/>
              <a:t>Versionscheck </a:t>
            </a:r>
            <a:br>
              <a:rPr lang="de-DE" sz="2400" dirty="0"/>
            </a:br>
            <a:r>
              <a:rPr lang="de-A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de-AT" sz="2400" dirty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r>
              <a:rPr lang="de-AT" sz="2400" dirty="0"/>
              <a:t> / </a:t>
            </a:r>
            <a:r>
              <a:rPr lang="de-A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de-AT" sz="2400" dirty="0">
                <a:latin typeface="Consolas" panose="020B0609020204030204" pitchFamily="49" charset="0"/>
                <a:cs typeface="Consolas" panose="020B0609020204030204" pitchFamily="49" charset="0"/>
              </a:rPr>
              <a:t> -v</a:t>
            </a:r>
          </a:p>
          <a:p>
            <a:pPr>
              <a:lnSpc>
                <a:spcPct val="90000"/>
              </a:lnSpc>
            </a:pPr>
            <a:r>
              <a:rPr lang="de-DE" sz="2400" b="1" dirty="0" err="1"/>
              <a:t>Markdown</a:t>
            </a:r>
            <a:r>
              <a:rPr lang="de-DE" sz="2400" b="1" dirty="0"/>
              <a:t> Editor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1ED4F7C-861B-69BC-6D6D-C688C7A1D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6910" r="10729" b="1"/>
          <a:stretch/>
        </p:blipFill>
        <p:spPr>
          <a:xfrm>
            <a:off x="5296829" y="1600200"/>
            <a:ext cx="359565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98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23674-E70C-61E7-128F-3967F02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 RAH</a:t>
            </a:r>
            <a:br>
              <a:rPr lang="de-DE" dirty="0"/>
            </a:br>
            <a:r>
              <a:rPr lang="de-DE" sz="2700" dirty="0"/>
              <a:t>Fachliche Vorbereitung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ACB57-43BE-EAED-DF63-927FE9AE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/>
              <a:t>ES.6 (</a:t>
            </a:r>
            <a:r>
              <a:rPr lang="de-DE" b="1" dirty="0" err="1"/>
              <a:t>ES.Next</a:t>
            </a:r>
            <a:r>
              <a:rPr lang="de-DE" b="1" dirty="0"/>
              <a:t>) </a:t>
            </a:r>
            <a:r>
              <a:rPr lang="de-DE" dirty="0"/>
              <a:t>mit folgenden </a:t>
            </a:r>
            <a:r>
              <a:rPr lang="de-DE" dirty="0" err="1"/>
              <a:t>Sprachkonstrukten</a:t>
            </a:r>
            <a:r>
              <a:rPr lang="de-DE" dirty="0"/>
              <a:t> </a:t>
            </a:r>
            <a:r>
              <a:rPr lang="de-DE" b="1" dirty="0"/>
              <a:t>recherchieren</a:t>
            </a:r>
            <a:r>
              <a:rPr lang="de-DE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AT" sz="2400" dirty="0"/>
              <a:t>Block-</a:t>
            </a:r>
            <a:r>
              <a:rPr lang="de-AT" sz="2400" dirty="0" err="1"/>
              <a:t>Scope</a:t>
            </a:r>
            <a:r>
              <a:rPr lang="de-AT" sz="2400" dirty="0"/>
              <a:t>, </a:t>
            </a:r>
            <a:r>
              <a:rPr lang="de-AT" sz="2400" dirty="0" err="1"/>
              <a:t>let</a:t>
            </a:r>
            <a:r>
              <a:rPr lang="de-AT" sz="2400" dirty="0"/>
              <a:t> und </a:t>
            </a:r>
            <a:r>
              <a:rPr lang="de-AT" sz="2400" dirty="0" err="1"/>
              <a:t>const</a:t>
            </a:r>
            <a:endParaRPr lang="de-AT" sz="2400" dirty="0"/>
          </a:p>
          <a:p>
            <a:pPr marL="914400" lvl="1" indent="-514350">
              <a:buFont typeface="+mj-lt"/>
              <a:buAutoNum type="arabicPeriod"/>
            </a:pPr>
            <a:r>
              <a:rPr lang="de-DE" sz="2400" dirty="0"/>
              <a:t>Template Strings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 err="1"/>
              <a:t>Destructuring</a:t>
            </a:r>
            <a:r>
              <a:rPr lang="de-DE" sz="2400" dirty="0"/>
              <a:t> von Objekten und Arrays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/>
              <a:t>Klassen (</a:t>
            </a:r>
            <a:r>
              <a:rPr lang="de-DE" sz="2400" dirty="0" err="1"/>
              <a:t>contructor</a:t>
            </a:r>
            <a:r>
              <a:rPr lang="de-DE" sz="2400" dirty="0"/>
              <a:t>, </a:t>
            </a:r>
            <a:r>
              <a:rPr lang="de-DE" sz="2400" dirty="0" err="1"/>
              <a:t>read-only</a:t>
            </a:r>
            <a:r>
              <a:rPr lang="de-DE" sz="2400" dirty="0"/>
              <a:t> Property, Getter)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/>
              <a:t>Export und Import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/>
              <a:t>Arrow Funktionen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/>
              <a:t>Default – und Rest Parameter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/>
              <a:t>Spread-Operator für Arrays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2400" dirty="0"/>
              <a:t>Array-Funktionen (min. </a:t>
            </a:r>
            <a:r>
              <a:rPr lang="de-DE" sz="2400" dirty="0" err="1"/>
              <a:t>foreach</a:t>
            </a:r>
            <a:r>
              <a:rPr lang="de-DE" sz="2400" dirty="0"/>
              <a:t>(), </a:t>
            </a:r>
            <a:r>
              <a:rPr lang="de-DE" sz="2400" dirty="0" err="1"/>
              <a:t>map</a:t>
            </a:r>
            <a:r>
              <a:rPr lang="de-DE" sz="2400" dirty="0"/>
              <a:t>(), </a:t>
            </a:r>
            <a:r>
              <a:rPr lang="de-DE" sz="2400" dirty="0" err="1"/>
              <a:t>filter</a:t>
            </a:r>
            <a:r>
              <a:rPr lang="de-DE" sz="2400" dirty="0"/>
              <a:t>() …) 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b="1" dirty="0" err="1"/>
              <a:t>Markdown</a:t>
            </a:r>
            <a:r>
              <a:rPr lang="de-DE" sz="2800" b="1" dirty="0"/>
              <a:t> Dokumentation </a:t>
            </a:r>
            <a:r>
              <a:rPr lang="de-DE" sz="2800" dirty="0"/>
              <a:t>zu den ES.6 </a:t>
            </a:r>
            <a:r>
              <a:rPr lang="de-DE" sz="2800" dirty="0" err="1"/>
              <a:t>Sprachkonstrukten</a:t>
            </a:r>
            <a:r>
              <a:rPr lang="de-DE" sz="2800" dirty="0"/>
              <a:t> erstellen. </a:t>
            </a:r>
            <a:br>
              <a:rPr lang="de-DE" sz="2800" dirty="0"/>
            </a:br>
            <a:r>
              <a:rPr lang="de-DE" sz="2800" dirty="0"/>
              <a:t>Pro Sprachkonstrukt eine </a:t>
            </a:r>
            <a:r>
              <a:rPr lang="de-DE" sz="2800" i="1" dirty="0"/>
              <a:t>Definition</a:t>
            </a:r>
            <a:r>
              <a:rPr lang="de-DE" sz="2800" dirty="0"/>
              <a:t>, </a:t>
            </a:r>
            <a:r>
              <a:rPr lang="de-DE" sz="2800" i="1" dirty="0"/>
              <a:t>Einsatzgebiet</a:t>
            </a:r>
            <a:r>
              <a:rPr lang="de-DE" sz="2800" dirty="0"/>
              <a:t> mit </a:t>
            </a:r>
            <a:r>
              <a:rPr lang="de-DE" sz="2800" i="1" dirty="0"/>
              <a:t>Anwendungsbeispielen</a:t>
            </a:r>
            <a:r>
              <a:rPr lang="de-DE" sz="2800" dirty="0"/>
              <a:t>, </a:t>
            </a:r>
            <a:r>
              <a:rPr lang="de-DE" sz="2800" i="1" dirty="0"/>
              <a:t>Besonderheiten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b="1" dirty="0"/>
              <a:t>JavaScript der Vorjahre </a:t>
            </a:r>
            <a:r>
              <a:rPr lang="de-DE" sz="2800" dirty="0"/>
              <a:t>sammeln und </a:t>
            </a:r>
            <a:r>
              <a:rPr lang="de-DE" sz="2800" dirty="0" err="1"/>
              <a:t>Sprachkonstrukte</a:t>
            </a:r>
            <a:r>
              <a:rPr lang="de-DE" sz="2800" dirty="0"/>
              <a:t> herauskopieren</a:t>
            </a:r>
          </a:p>
          <a:p>
            <a:pPr marL="914400" lvl="1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FF48E4B0-23B7-AEF3-C5D3-78F709F2BB4D}"/>
              </a:ext>
            </a:extLst>
          </p:cNvPr>
          <p:cNvSpPr/>
          <p:nvPr/>
        </p:nvSpPr>
        <p:spPr>
          <a:xfrm>
            <a:off x="3474979" y="5697853"/>
            <a:ext cx="2338057" cy="1078917"/>
          </a:xfrm>
          <a:prstGeom prst="wedgeRectCallout">
            <a:avLst>
              <a:gd name="adj1" fmla="val -55879"/>
              <a:gd name="adj2" fmla="val -1356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Einmal pro Team, Recherche aufteilen, jeder stellt seinen Teil vor</a:t>
            </a:r>
          </a:p>
        </p:txBody>
      </p:sp>
      <p:sp>
        <p:nvSpPr>
          <p:cNvPr id="6" name="Rechteckige Legende 5">
            <a:extLst>
              <a:ext uri="{FF2B5EF4-FFF2-40B4-BE49-F238E27FC236}">
                <a16:creationId xmlns:a16="http://schemas.microsoft.com/office/drawing/2014/main" id="{9CE5BF25-A5D9-3602-C739-64A29CE411BE}"/>
              </a:ext>
            </a:extLst>
          </p:cNvPr>
          <p:cNvSpPr/>
          <p:nvPr/>
        </p:nvSpPr>
        <p:spPr>
          <a:xfrm>
            <a:off x="6399288" y="1981973"/>
            <a:ext cx="2338057" cy="1078917"/>
          </a:xfrm>
          <a:prstGeom prst="wedgeRectCallout">
            <a:avLst>
              <a:gd name="adj1" fmla="val -57911"/>
              <a:gd name="adj2" fmla="val -101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RAH: </a:t>
            </a:r>
            <a:r>
              <a:rPr lang="de-DE" dirty="0" err="1"/>
              <a:t>async</a:t>
            </a:r>
            <a:r>
              <a:rPr lang="de-DE" dirty="0"/>
              <a:t>. Daten „</a:t>
            </a:r>
            <a:r>
              <a:rPr lang="de-DE" dirty="0" err="1"/>
              <a:t>fetchen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05922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23674-E70C-61E7-128F-3967F02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 RAH</a:t>
            </a:r>
            <a:br>
              <a:rPr lang="de-DE" dirty="0"/>
            </a:br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ACB57-43BE-EAED-DF63-927FE9AE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/>
              <a:t>JavaScript Ramp-Up </a:t>
            </a:r>
            <a:br>
              <a:rPr lang="de-DE" i="1" dirty="0"/>
            </a:br>
            <a:r>
              <a:rPr lang="de-DE" dirty="0"/>
              <a:t>Vorbereitung zusammenfassen, offene JavaScript Themen klären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React</a:t>
            </a:r>
            <a:r>
              <a:rPr lang="de-DE" b="1" dirty="0"/>
              <a:t> First-</a:t>
            </a:r>
            <a:r>
              <a:rPr lang="de-DE" b="1" dirty="0" err="1"/>
              <a:t>Steps</a:t>
            </a:r>
            <a:br>
              <a:rPr lang="de-DE" i="1" dirty="0"/>
            </a:br>
            <a:r>
              <a:rPr lang="de-DE" dirty="0">
                <a:solidFill>
                  <a:srgbClr val="00B050"/>
                </a:solidFill>
              </a:rPr>
              <a:t>individuelle Leistungsfeststellung</a:t>
            </a:r>
            <a:br>
              <a:rPr lang="de-DE" dirty="0"/>
            </a:br>
            <a:r>
              <a:rPr lang="de-DE" dirty="0"/>
              <a:t>Erste Schritte mit </a:t>
            </a:r>
            <a:r>
              <a:rPr lang="de-DE" dirty="0" err="1"/>
              <a:t>React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React</a:t>
            </a:r>
            <a:r>
              <a:rPr lang="de-DE" b="1" dirty="0"/>
              <a:t> Next-Level</a:t>
            </a:r>
            <a:br>
              <a:rPr lang="de-DE" dirty="0"/>
            </a:br>
            <a:r>
              <a:rPr lang="de-DE" dirty="0"/>
              <a:t>Eigenständige Aufgabenstellungen zum grundlegenden Verständnis von </a:t>
            </a:r>
            <a:r>
              <a:rPr lang="de-DE" dirty="0" err="1"/>
              <a:t>React</a:t>
            </a:r>
            <a:endParaRPr lang="de-DE" i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React</a:t>
            </a:r>
            <a:r>
              <a:rPr lang="de-DE" b="1" dirty="0"/>
              <a:t> Projekt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individuelle Leistungsfeststellung</a:t>
            </a:r>
            <a:br>
              <a:rPr lang="de-DE" dirty="0"/>
            </a:br>
            <a:r>
              <a:rPr lang="de-DE" dirty="0"/>
              <a:t>Einfache </a:t>
            </a:r>
            <a:r>
              <a:rPr lang="de-DE" dirty="0" err="1"/>
              <a:t>React</a:t>
            </a:r>
            <a:r>
              <a:rPr lang="de-DE" dirty="0"/>
              <a:t> App im Team</a:t>
            </a:r>
            <a:br>
              <a:rPr lang="de-DE" dirty="0"/>
            </a:br>
            <a:r>
              <a:rPr lang="de-DE" dirty="0"/>
              <a:t>Abschlusspräsentation, Feedback und </a:t>
            </a:r>
            <a:r>
              <a:rPr lang="de-DE" dirty="0">
                <a:solidFill>
                  <a:srgbClr val="00B050"/>
                </a:solidFill>
              </a:rPr>
              <a:t>Teambewertung</a:t>
            </a:r>
          </a:p>
        </p:txBody>
      </p:sp>
    </p:spTree>
    <p:extLst>
      <p:ext uri="{BB962C8B-B14F-4D97-AF65-F5344CB8AC3E}">
        <p14:creationId xmlns:p14="http://schemas.microsoft.com/office/powerpoint/2010/main" val="41420439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4653734F0BCB49B12DF235B23B7CB2" ma:contentTypeVersion="0" ma:contentTypeDescription="Ein neues Dokument erstellen." ma:contentTypeScope="" ma:versionID="cff3fa2c5fad74f57aa7e880dc15051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914FD-1E2C-41E8-8C63-791045CC671A}">
  <ds:schemaRefs>
    <ds:schemaRef ds:uri="http://purl.org/dc/dcmitype/"/>
    <ds:schemaRef ds:uri="http://purl.org/dc/elements/1.1/"/>
    <ds:schemaRef ds:uri="01be670b-944a-45b6-bfaf-3d042dcd2ea2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FDA32019-1FD0-41A8-ABB0-FE2DD4D4B6F2}"/>
</file>

<file path=customXml/itemProps3.xml><?xml version="1.0" encoding="utf-8"?>
<ds:datastoreItem xmlns:ds="http://schemas.openxmlformats.org/officeDocument/2006/customXml" ds:itemID="{88E52B6F-A179-49DE-9838-02A479F77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Bildschirmpräsentation (4:3)</PresentationFormat>
  <Paragraphs>32</Paragraphs>
  <Slides>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Larissa</vt:lpstr>
      <vt:lpstr>Projekt RAH Ziele</vt:lpstr>
      <vt:lpstr>Projekt RAH Systemvoraussetzungen</vt:lpstr>
      <vt:lpstr>Projekt RAH Fachliche Vorbereitung</vt:lpstr>
      <vt:lpstr>Projekt RAH Ablauf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 HTL HL</dc:title>
  <dc:subject/>
  <dc:creator>RAH</dc:creator>
  <cp:keywords/>
  <dc:description/>
  <cp:lastModifiedBy>Rahm Helmut</cp:lastModifiedBy>
  <cp:revision>74</cp:revision>
  <cp:lastPrinted>2019-09-18T12:31:31Z</cp:lastPrinted>
  <dcterms:created xsi:type="dcterms:W3CDTF">2015-06-29T08:38:08Z</dcterms:created>
  <dcterms:modified xsi:type="dcterms:W3CDTF">2023-09-07T07:00:33Z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0x010100344653734F0BCB49B12DF235B23B7CB2</vt:lpwstr>
  </property>
</Properties>
</file>