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2310" y="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BAD6F-D0EA-0D96-A19D-6A50018D5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30C392-A0A8-3015-1365-B1849682C5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AAE71-C9FC-11C0-5463-E6A19DDF2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763C3-A26B-4AC9-BD04-DB0DA201F39F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9F954-0513-75C2-826A-B1926CA21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4EBC7-6C1A-7B15-95B1-5CEF9A700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CB413-F28C-4C26-91B2-BF923CA304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498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CB04A-C85D-CB98-B568-090C5E0A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79FFF4-5D2D-0EF9-2EDC-1BAD25223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F53DE-0128-5B42-E4DE-58502E2B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763C3-A26B-4AC9-BD04-DB0DA201F39F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3C3C0-54EC-A97D-E6A8-07FD510DF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15806-97BF-857B-F1C3-AAB7158A0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CB413-F28C-4C26-91B2-BF923CA304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532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F6C189-4202-E758-6D16-5D901BA001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9559DB-64E7-5D47-C4BB-0C4D42A85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A24A3-4011-2B82-5685-617E61FC5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763C3-A26B-4AC9-BD04-DB0DA201F39F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69F53-82E9-0212-2ADE-C1445DD05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2B65D-9AD3-0D48-D098-CC1ED2130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CB413-F28C-4C26-91B2-BF923CA304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180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4940E-DE0F-CB4E-083E-09CE3FC3E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33B69-4C9C-4077-749B-A657EDBA1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92C5A-B27D-1072-3234-336753D76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763C3-A26B-4AC9-BD04-DB0DA201F39F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1159E-E5E4-358C-4F17-51439DE6D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2D141-C8F9-E726-28CD-81FC0C0EA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CB413-F28C-4C26-91B2-BF923CA304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9037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67577-B8D9-B636-C4BA-6D300C457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F0138-AB81-5B3D-3628-BD7C00B92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436D0-36F4-5ED0-866C-D53E864F4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763C3-A26B-4AC9-BD04-DB0DA201F39F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A1AF3-915B-3669-7625-C5C74FBBE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A46A2-F562-B226-81AD-01B53C962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CB413-F28C-4C26-91B2-BF923CA304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086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39598-ECFA-C137-9BC3-3CCE6916D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2807F-D63D-F726-4268-80D98ED8B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D2C749-EB73-6F06-28F7-C3160BB58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0990D2-073B-E71C-77F1-C5D42DECF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763C3-A26B-4AC9-BD04-DB0DA201F39F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CEE28C-CD8B-B4D7-6C29-4C6CE6CBE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72168-6AB8-444B-D8D1-52DCA774B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CB413-F28C-4C26-91B2-BF923CA304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0024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9DD86-ECF1-EE79-86B5-077251E26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68676-95B8-F0E0-2072-5F97E390B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222E6-FC74-59B5-6DD0-8AEDA2252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23A274-99EE-26C4-5ADE-CD0F999EE7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4AAA3E-2EC5-A5AF-EC4B-566C08A35B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312831-F5D4-B39B-360D-D3C42361B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763C3-A26B-4AC9-BD04-DB0DA201F39F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D918B0-E8FE-974E-EF59-949BC79CF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103B38-1B92-C86C-B99C-D812ADDB4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CB413-F28C-4C26-91B2-BF923CA304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040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EF3C0-76DB-DBFB-53D6-07C0051B3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482085-D089-E7D1-6385-2161D8C83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763C3-A26B-4AC9-BD04-DB0DA201F39F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1BDEDA-1A95-1DD0-B0AE-94D369265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325563-B196-BE1A-CD3D-D8DCA5724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CB413-F28C-4C26-91B2-BF923CA304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049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2846D4-3487-9731-8F8B-CA53D6BBF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763C3-A26B-4AC9-BD04-DB0DA201F39F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2785EB-7E2E-DD03-5041-1C7F6AE1B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383283-687E-BFC8-290B-AD58E343F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CB413-F28C-4C26-91B2-BF923CA304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0361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540CE-D4B1-8CD3-4541-0F5C76545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84B13-F0A9-A7ED-0F9D-236EC22B7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505FEB-12BF-477F-D8F3-23FE1E9DC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8F8D1B-5D7D-5423-7333-B59ADD4BD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763C3-A26B-4AC9-BD04-DB0DA201F39F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C6A9C-0760-D40A-3905-F42B76D4B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D97108-2CCA-CC71-30ED-349CB606D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CB413-F28C-4C26-91B2-BF923CA304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956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17A6C-E07B-848D-97E6-641FA293E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3FEA14-E699-2C0B-8422-CB8DCA0192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C371DC-9886-F6AC-D690-FFF9534AC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EF1336-DC3C-8203-3A99-7CD73CBDD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763C3-A26B-4AC9-BD04-DB0DA201F39F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D56057-46B6-1847-96DA-5AA847D4B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FED078-91AC-4BCB-399D-204A009F4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CB413-F28C-4C26-91B2-BF923CA304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336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3B5A71-C2BB-79D8-6271-19D974E55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FF9F5-6A9B-B1E9-3CC2-6D09A44D4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D38CD-B5E7-E66B-5D66-44C1B207BC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763C3-A26B-4AC9-BD04-DB0DA201F39F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C368B-049F-9F8F-7279-C6B3DD9655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B0251-054C-6070-F1C9-769A3D9363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CB413-F28C-4C26-91B2-BF923CA304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248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7B4F6806-5898-4FE8-B610-A058C8B84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B83E54-06ED-5223-5659-C45E5508AF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5694" y="4224938"/>
            <a:ext cx="6256964" cy="1459355"/>
          </a:xfrm>
        </p:spPr>
        <p:txBody>
          <a:bodyPr anchor="b">
            <a:normAutofit/>
          </a:bodyPr>
          <a:lstStyle/>
          <a:p>
            <a:pPr algn="r"/>
            <a:r>
              <a:rPr lang="de-AT" sz="4400" dirty="0"/>
              <a:t>Introductuon</a:t>
            </a:r>
            <a:endParaRPr lang="en-GB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7B84-158D-9EDC-D4C9-0CEC2A8C8F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35694" y="5724112"/>
            <a:ext cx="6256964" cy="646785"/>
          </a:xfrm>
        </p:spPr>
        <p:txBody>
          <a:bodyPr>
            <a:normAutofit/>
          </a:bodyPr>
          <a:lstStyle/>
          <a:p>
            <a:pPr algn="r"/>
            <a:r>
              <a:rPr lang="de-AT"/>
              <a:t>By: Harald Zach, Florian Thienel, Matthias Hrbek</a:t>
            </a:r>
            <a:endParaRPr lang="en-GB"/>
          </a:p>
        </p:txBody>
      </p:sp>
      <p:pic>
        <p:nvPicPr>
          <p:cNvPr id="7" name="Picture 6" descr="A person in a hat giving a thumbs up in front of a coliseum&#10;&#10;Description automatically generated">
            <a:extLst>
              <a:ext uri="{FF2B5EF4-FFF2-40B4-BE49-F238E27FC236}">
                <a16:creationId xmlns:a16="http://schemas.microsoft.com/office/drawing/2014/main" id="{B3F7AC07-0B1C-220F-A38B-ACDB33B2E8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86" r="-1" b="31385"/>
          <a:stretch/>
        </p:blipFill>
        <p:spPr>
          <a:xfrm>
            <a:off x="4406845" y="4"/>
            <a:ext cx="4101288" cy="3418797"/>
          </a:xfrm>
          <a:custGeom>
            <a:avLst/>
            <a:gdLst/>
            <a:ahLst/>
            <a:cxnLst/>
            <a:rect l="l" t="t" r="r" b="b"/>
            <a:pathLst>
              <a:path w="4101288" h="3418797">
                <a:moveTo>
                  <a:pt x="989912" y="0"/>
                </a:moveTo>
                <a:lnTo>
                  <a:pt x="3844502" y="0"/>
                </a:lnTo>
                <a:lnTo>
                  <a:pt x="3760850" y="25406"/>
                </a:lnTo>
                <a:cubicBezTo>
                  <a:pt x="3711615" y="43967"/>
                  <a:pt x="3663870" y="67007"/>
                  <a:pt x="3618425" y="98254"/>
                </a:cubicBezTo>
                <a:cubicBezTo>
                  <a:pt x="3626136" y="110145"/>
                  <a:pt x="3665355" y="144049"/>
                  <a:pt x="3649272" y="146579"/>
                </a:cubicBezTo>
                <a:cubicBezTo>
                  <a:pt x="3604102" y="153917"/>
                  <a:pt x="3564000" y="178711"/>
                  <a:pt x="3522797" y="199205"/>
                </a:cubicBezTo>
                <a:cubicBezTo>
                  <a:pt x="3504948" y="208060"/>
                  <a:pt x="3483356" y="219700"/>
                  <a:pt x="3491728" y="251325"/>
                </a:cubicBezTo>
                <a:cubicBezTo>
                  <a:pt x="3506932" y="260181"/>
                  <a:pt x="3518169" y="247783"/>
                  <a:pt x="3530727" y="246772"/>
                </a:cubicBezTo>
                <a:cubicBezTo>
                  <a:pt x="3543507" y="245761"/>
                  <a:pt x="3572153" y="252336"/>
                  <a:pt x="3564219" y="256638"/>
                </a:cubicBezTo>
                <a:cubicBezTo>
                  <a:pt x="3528083" y="276121"/>
                  <a:pt x="3593085" y="322928"/>
                  <a:pt x="3550339" y="322928"/>
                </a:cubicBezTo>
                <a:cubicBezTo>
                  <a:pt x="3478728" y="323181"/>
                  <a:pt x="3440609" y="406169"/>
                  <a:pt x="3371643" y="408447"/>
                </a:cubicBezTo>
                <a:cubicBezTo>
                  <a:pt x="3360627" y="408698"/>
                  <a:pt x="3355338" y="423373"/>
                  <a:pt x="3355558" y="436278"/>
                </a:cubicBezTo>
                <a:cubicBezTo>
                  <a:pt x="3355558" y="451712"/>
                  <a:pt x="3365694" y="454494"/>
                  <a:pt x="3376931" y="456013"/>
                </a:cubicBezTo>
                <a:cubicBezTo>
                  <a:pt x="3394118" y="458289"/>
                  <a:pt x="3411965" y="436278"/>
                  <a:pt x="3434660" y="466133"/>
                </a:cubicBezTo>
                <a:cubicBezTo>
                  <a:pt x="3393898" y="483590"/>
                  <a:pt x="3353135" y="501049"/>
                  <a:pt x="3353797" y="561013"/>
                </a:cubicBezTo>
                <a:cubicBezTo>
                  <a:pt x="3354015" y="577205"/>
                  <a:pt x="3337050" y="583277"/>
                  <a:pt x="3324270" y="587325"/>
                </a:cubicBezTo>
                <a:cubicBezTo>
                  <a:pt x="3303117" y="593904"/>
                  <a:pt x="3285272" y="605543"/>
                  <a:pt x="3273812" y="628061"/>
                </a:cubicBezTo>
                <a:cubicBezTo>
                  <a:pt x="3274033" y="632362"/>
                  <a:pt x="3274254" y="636917"/>
                  <a:pt x="3272930" y="640459"/>
                </a:cubicBezTo>
                <a:cubicBezTo>
                  <a:pt x="3276676" y="694855"/>
                  <a:pt x="3307523" y="693336"/>
                  <a:pt x="3341676" y="684230"/>
                </a:cubicBezTo>
                <a:cubicBezTo>
                  <a:pt x="3382439" y="673096"/>
                  <a:pt x="3422762" y="652855"/>
                  <a:pt x="3465728" y="672338"/>
                </a:cubicBezTo>
                <a:cubicBezTo>
                  <a:pt x="3405133" y="698397"/>
                  <a:pt x="3339253" y="700422"/>
                  <a:pt x="3282405" y="737615"/>
                </a:cubicBezTo>
                <a:cubicBezTo>
                  <a:pt x="3490406" y="744447"/>
                  <a:pt x="3674169" y="627048"/>
                  <a:pt x="3875781" y="582013"/>
                </a:cubicBezTo>
                <a:cubicBezTo>
                  <a:pt x="3868951" y="612120"/>
                  <a:pt x="3852646" y="618193"/>
                  <a:pt x="3837883" y="622747"/>
                </a:cubicBezTo>
                <a:cubicBezTo>
                  <a:pt x="3763408" y="645519"/>
                  <a:pt x="3698188" y="690809"/>
                  <a:pt x="3630322" y="730023"/>
                </a:cubicBezTo>
                <a:cubicBezTo>
                  <a:pt x="3602340" y="746216"/>
                  <a:pt x="3582066" y="762411"/>
                  <a:pt x="3571492" y="797327"/>
                </a:cubicBezTo>
                <a:cubicBezTo>
                  <a:pt x="3562015" y="828953"/>
                  <a:pt x="3543728" y="843628"/>
                  <a:pt x="3509797" y="834518"/>
                </a:cubicBezTo>
                <a:cubicBezTo>
                  <a:pt x="3482254" y="826927"/>
                  <a:pt x="3452068" y="830975"/>
                  <a:pt x="3423203" y="833760"/>
                </a:cubicBezTo>
                <a:cubicBezTo>
                  <a:pt x="3389931" y="836796"/>
                  <a:pt x="3352693" y="872470"/>
                  <a:pt x="3361728" y="890941"/>
                </a:cubicBezTo>
                <a:cubicBezTo>
                  <a:pt x="3377151" y="922314"/>
                  <a:pt x="3402931" y="906627"/>
                  <a:pt x="3425847" y="903084"/>
                </a:cubicBezTo>
                <a:cubicBezTo>
                  <a:pt x="3451848" y="898784"/>
                  <a:pt x="3500100" y="889927"/>
                  <a:pt x="3500982" y="893723"/>
                </a:cubicBezTo>
                <a:cubicBezTo>
                  <a:pt x="3517950" y="972410"/>
                  <a:pt x="3637374" y="903845"/>
                  <a:pt x="3663154" y="896758"/>
                </a:cubicBezTo>
                <a:cubicBezTo>
                  <a:pt x="3695322" y="887904"/>
                  <a:pt x="3725509" y="904097"/>
                  <a:pt x="3756136" y="907891"/>
                </a:cubicBezTo>
                <a:cubicBezTo>
                  <a:pt x="3783459" y="911433"/>
                  <a:pt x="3937918" y="922314"/>
                  <a:pt x="3969866" y="888915"/>
                </a:cubicBezTo>
                <a:cubicBezTo>
                  <a:pt x="3974273" y="914976"/>
                  <a:pt x="3965020" y="925602"/>
                  <a:pt x="3957306" y="937494"/>
                </a:cubicBezTo>
                <a:cubicBezTo>
                  <a:pt x="3946511" y="954445"/>
                  <a:pt x="3944747" y="966337"/>
                  <a:pt x="3965239" y="979747"/>
                </a:cubicBezTo>
                <a:cubicBezTo>
                  <a:pt x="4023630" y="1018206"/>
                  <a:pt x="4022747" y="1019470"/>
                  <a:pt x="3968324" y="1071591"/>
                </a:cubicBezTo>
                <a:cubicBezTo>
                  <a:pt x="3965678" y="1073867"/>
                  <a:pt x="3966782" y="1081459"/>
                  <a:pt x="3966341" y="1086519"/>
                </a:cubicBezTo>
                <a:cubicBezTo>
                  <a:pt x="3980663" y="1094615"/>
                  <a:pt x="3997409" y="1074373"/>
                  <a:pt x="4014153" y="1096133"/>
                </a:cubicBezTo>
                <a:cubicBezTo>
                  <a:pt x="3941222" y="1191771"/>
                  <a:pt x="3829950" y="1215299"/>
                  <a:pt x="3729254" y="1287157"/>
                </a:cubicBezTo>
                <a:cubicBezTo>
                  <a:pt x="3810780" y="1310939"/>
                  <a:pt x="3859696" y="1227952"/>
                  <a:pt x="3919628" y="1238578"/>
                </a:cubicBezTo>
                <a:cubicBezTo>
                  <a:pt x="3949596" y="1264639"/>
                  <a:pt x="3860577" y="1306386"/>
                  <a:pt x="3945409" y="1318784"/>
                </a:cubicBezTo>
                <a:cubicBezTo>
                  <a:pt x="3908610" y="1341555"/>
                  <a:pt x="3881289" y="1363817"/>
                  <a:pt x="3855951" y="1390133"/>
                </a:cubicBezTo>
                <a:cubicBezTo>
                  <a:pt x="3810780" y="1437192"/>
                  <a:pt x="3801967" y="1468060"/>
                  <a:pt x="3822900" y="1531314"/>
                </a:cubicBezTo>
                <a:cubicBezTo>
                  <a:pt x="3836562" y="1572808"/>
                  <a:pt x="3856611" y="1611013"/>
                  <a:pt x="3838986" y="1660349"/>
                </a:cubicBezTo>
                <a:cubicBezTo>
                  <a:pt x="3826646" y="1694254"/>
                  <a:pt x="3831494" y="1716517"/>
                  <a:pt x="3877323" y="1701337"/>
                </a:cubicBezTo>
                <a:cubicBezTo>
                  <a:pt x="3926679" y="1685144"/>
                  <a:pt x="3945187" y="1715505"/>
                  <a:pt x="3932849" y="1774963"/>
                </a:cubicBezTo>
                <a:cubicBezTo>
                  <a:pt x="3924917" y="1813169"/>
                  <a:pt x="3933291" y="1824806"/>
                  <a:pt x="3967221" y="1820505"/>
                </a:cubicBezTo>
                <a:cubicBezTo>
                  <a:pt x="4004680" y="1815698"/>
                  <a:pt x="4040375" y="1790649"/>
                  <a:pt x="4086646" y="1802795"/>
                </a:cubicBezTo>
                <a:cubicBezTo>
                  <a:pt x="4049631" y="1872120"/>
                  <a:pt x="3970527" y="1852385"/>
                  <a:pt x="3927340" y="1918423"/>
                </a:cubicBezTo>
                <a:cubicBezTo>
                  <a:pt x="3978900" y="1918674"/>
                  <a:pt x="4018341" y="1918423"/>
                  <a:pt x="4056460" y="1903999"/>
                </a:cubicBezTo>
                <a:cubicBezTo>
                  <a:pt x="4072325" y="1898179"/>
                  <a:pt x="4089732" y="1892109"/>
                  <a:pt x="4098545" y="1912096"/>
                </a:cubicBezTo>
                <a:cubicBezTo>
                  <a:pt x="4108901" y="1936132"/>
                  <a:pt x="4087529" y="1945241"/>
                  <a:pt x="4074527" y="1949542"/>
                </a:cubicBezTo>
                <a:cubicBezTo>
                  <a:pt x="4037951" y="1961686"/>
                  <a:pt x="4009969" y="1990529"/>
                  <a:pt x="3979782" y="2013047"/>
                </a:cubicBezTo>
                <a:cubicBezTo>
                  <a:pt x="3913460" y="2062386"/>
                  <a:pt x="3840746" y="2103626"/>
                  <a:pt x="3784559" y="2185097"/>
                </a:cubicBezTo>
                <a:cubicBezTo>
                  <a:pt x="3855290" y="2164349"/>
                  <a:pt x="3907951" y="2116025"/>
                  <a:pt x="3973612" y="2106157"/>
                </a:cubicBezTo>
                <a:cubicBezTo>
                  <a:pt x="3916764" y="2180290"/>
                  <a:pt x="3843611" y="2229120"/>
                  <a:pt x="3774426" y="2283011"/>
                </a:cubicBezTo>
                <a:cubicBezTo>
                  <a:pt x="3754594" y="2298192"/>
                  <a:pt x="3734543" y="2308566"/>
                  <a:pt x="3730136" y="2341710"/>
                </a:cubicBezTo>
                <a:cubicBezTo>
                  <a:pt x="3721542" y="2405976"/>
                  <a:pt x="3695763" y="2459107"/>
                  <a:pt x="3640678" y="2487444"/>
                </a:cubicBezTo>
                <a:cubicBezTo>
                  <a:pt x="3640238" y="2487699"/>
                  <a:pt x="3643322" y="2497314"/>
                  <a:pt x="3645085" y="2503890"/>
                </a:cubicBezTo>
                <a:cubicBezTo>
                  <a:pt x="3678797" y="2505916"/>
                  <a:pt x="3705458" y="2467963"/>
                  <a:pt x="3748425" y="2480360"/>
                </a:cubicBezTo>
                <a:cubicBezTo>
                  <a:pt x="3707220" y="2531974"/>
                  <a:pt x="3672847" y="2578277"/>
                  <a:pt x="3614458" y="2602819"/>
                </a:cubicBezTo>
                <a:cubicBezTo>
                  <a:pt x="3567745" y="2622300"/>
                  <a:pt x="3510016" y="2633686"/>
                  <a:pt x="3476083" y="2696937"/>
                </a:cubicBezTo>
                <a:cubicBezTo>
                  <a:pt x="3515524" y="2709337"/>
                  <a:pt x="3544831" y="2693651"/>
                  <a:pt x="3574357" y="2682517"/>
                </a:cubicBezTo>
                <a:cubicBezTo>
                  <a:pt x="3619525" y="2665312"/>
                  <a:pt x="3664255" y="2645832"/>
                  <a:pt x="3709425" y="2628625"/>
                </a:cubicBezTo>
                <a:cubicBezTo>
                  <a:pt x="3726611" y="2622047"/>
                  <a:pt x="3745340" y="2617491"/>
                  <a:pt x="3756357" y="2648866"/>
                </a:cubicBezTo>
                <a:cubicBezTo>
                  <a:pt x="3698847" y="2655446"/>
                  <a:pt x="3664475" y="2697951"/>
                  <a:pt x="3628340" y="2737926"/>
                </a:cubicBezTo>
                <a:cubicBezTo>
                  <a:pt x="3608067" y="2760445"/>
                  <a:pt x="3591541" y="2790554"/>
                  <a:pt x="3554967" y="2779169"/>
                </a:cubicBezTo>
                <a:cubicBezTo>
                  <a:pt x="3535796" y="2773097"/>
                  <a:pt x="3523678" y="2790046"/>
                  <a:pt x="3525662" y="2810794"/>
                </a:cubicBezTo>
                <a:cubicBezTo>
                  <a:pt x="3532932" y="2883915"/>
                  <a:pt x="3488203" y="2909469"/>
                  <a:pt x="3441932" y="2923637"/>
                </a:cubicBezTo>
                <a:cubicBezTo>
                  <a:pt x="3354236" y="2950204"/>
                  <a:pt x="3281303" y="3012697"/>
                  <a:pt x="3196032" y="3046854"/>
                </a:cubicBezTo>
                <a:cubicBezTo>
                  <a:pt x="3113184" y="3079999"/>
                  <a:pt x="3049065" y="3158685"/>
                  <a:pt x="2965998" y="3199927"/>
                </a:cubicBezTo>
                <a:cubicBezTo>
                  <a:pt x="2905843" y="3229783"/>
                  <a:pt x="2848335" y="3268239"/>
                  <a:pt x="2786418" y="3295311"/>
                </a:cubicBezTo>
                <a:cubicBezTo>
                  <a:pt x="2639894" y="3359324"/>
                  <a:pt x="2490503" y="3410685"/>
                  <a:pt x="2332519" y="3418022"/>
                </a:cubicBezTo>
                <a:cubicBezTo>
                  <a:pt x="2202077" y="3423842"/>
                  <a:pt x="1070633" y="3418277"/>
                  <a:pt x="611003" y="2585615"/>
                </a:cubicBezTo>
                <a:cubicBezTo>
                  <a:pt x="602189" y="2581565"/>
                  <a:pt x="592275" y="2570939"/>
                  <a:pt x="589190" y="2560818"/>
                </a:cubicBezTo>
                <a:cubicBezTo>
                  <a:pt x="574427" y="2513505"/>
                  <a:pt x="538291" y="2493011"/>
                  <a:pt x="505681" y="2467457"/>
                </a:cubicBezTo>
                <a:cubicBezTo>
                  <a:pt x="477036" y="2444939"/>
                  <a:pt x="446628" y="2421409"/>
                  <a:pt x="434730" y="2383456"/>
                </a:cubicBezTo>
                <a:cubicBezTo>
                  <a:pt x="419086" y="2332854"/>
                  <a:pt x="463594" y="2374348"/>
                  <a:pt x="471748" y="2355119"/>
                </a:cubicBezTo>
                <a:cubicBezTo>
                  <a:pt x="454782" y="2328807"/>
                  <a:pt x="428560" y="2304770"/>
                  <a:pt x="421730" y="2274915"/>
                </a:cubicBezTo>
                <a:cubicBezTo>
                  <a:pt x="396833" y="2167131"/>
                  <a:pt x="343069" y="2088698"/>
                  <a:pt x="262645" y="2027722"/>
                </a:cubicBezTo>
                <a:cubicBezTo>
                  <a:pt x="239509" y="2010264"/>
                  <a:pt x="224307" y="1978384"/>
                  <a:pt x="192799" y="1973326"/>
                </a:cubicBezTo>
                <a:cubicBezTo>
                  <a:pt x="122730" y="1962193"/>
                  <a:pt x="144764" y="1875156"/>
                  <a:pt x="107746" y="1836446"/>
                </a:cubicBezTo>
                <a:cubicBezTo>
                  <a:pt x="100695" y="1829107"/>
                  <a:pt x="94306" y="1814687"/>
                  <a:pt x="95627" y="1804821"/>
                </a:cubicBezTo>
                <a:cubicBezTo>
                  <a:pt x="97609" y="1790649"/>
                  <a:pt x="105983" y="1777240"/>
                  <a:pt x="113034" y="1764589"/>
                </a:cubicBezTo>
                <a:cubicBezTo>
                  <a:pt x="120306" y="1751939"/>
                  <a:pt x="131322" y="1740806"/>
                  <a:pt x="126034" y="1724108"/>
                </a:cubicBezTo>
                <a:cubicBezTo>
                  <a:pt x="123833" y="1717277"/>
                  <a:pt x="125373" y="1693494"/>
                  <a:pt x="109068" y="1712215"/>
                </a:cubicBezTo>
                <a:cubicBezTo>
                  <a:pt x="64340" y="1763578"/>
                  <a:pt x="38339" y="1715001"/>
                  <a:pt x="0" y="1691723"/>
                </a:cubicBezTo>
                <a:cubicBezTo>
                  <a:pt x="30848" y="1667686"/>
                  <a:pt x="58610" y="1650735"/>
                  <a:pt x="63238" y="1614808"/>
                </a:cubicBezTo>
                <a:cubicBezTo>
                  <a:pt x="72712" y="1540674"/>
                  <a:pt x="113253" y="1506772"/>
                  <a:pt x="174729" y="1500192"/>
                </a:cubicBezTo>
                <a:cubicBezTo>
                  <a:pt x="152034" y="1428591"/>
                  <a:pt x="152034" y="1428591"/>
                  <a:pt x="225408" y="1418722"/>
                </a:cubicBezTo>
                <a:cubicBezTo>
                  <a:pt x="197204" y="1373181"/>
                  <a:pt x="197204" y="1361542"/>
                  <a:pt x="231358" y="1345855"/>
                </a:cubicBezTo>
                <a:cubicBezTo>
                  <a:pt x="264188" y="1330927"/>
                  <a:pt x="300543" y="1325867"/>
                  <a:pt x="330952" y="1302844"/>
                </a:cubicBezTo>
                <a:cubicBezTo>
                  <a:pt x="302967" y="1244651"/>
                  <a:pt x="295035" y="1177097"/>
                  <a:pt x="237307" y="1148758"/>
                </a:cubicBezTo>
                <a:cubicBezTo>
                  <a:pt x="228273" y="1144458"/>
                  <a:pt x="222103" y="1127000"/>
                  <a:pt x="227831" y="1116880"/>
                </a:cubicBezTo>
                <a:cubicBezTo>
                  <a:pt x="248764" y="1080194"/>
                  <a:pt x="218798" y="1010614"/>
                  <a:pt x="284017" y="1002772"/>
                </a:cubicBezTo>
                <a:cubicBezTo>
                  <a:pt x="292171" y="1002013"/>
                  <a:pt x="299663" y="994421"/>
                  <a:pt x="293273" y="984554"/>
                </a:cubicBezTo>
                <a:cubicBezTo>
                  <a:pt x="271238" y="950145"/>
                  <a:pt x="297900" y="952421"/>
                  <a:pt x="313983" y="948120"/>
                </a:cubicBezTo>
                <a:cubicBezTo>
                  <a:pt x="333375" y="942809"/>
                  <a:pt x="355409" y="957988"/>
                  <a:pt x="373477" y="939265"/>
                </a:cubicBezTo>
                <a:cubicBezTo>
                  <a:pt x="369289" y="919530"/>
                  <a:pt x="353646" y="919783"/>
                  <a:pt x="342629" y="913458"/>
                </a:cubicBezTo>
                <a:cubicBezTo>
                  <a:pt x="310460" y="895240"/>
                  <a:pt x="284238" y="873483"/>
                  <a:pt x="282695" y="826169"/>
                </a:cubicBezTo>
                <a:cubicBezTo>
                  <a:pt x="281595" y="787964"/>
                  <a:pt x="278069" y="754314"/>
                  <a:pt x="322578" y="742675"/>
                </a:cubicBezTo>
                <a:cubicBezTo>
                  <a:pt x="341086" y="737866"/>
                  <a:pt x="335797" y="710289"/>
                  <a:pt x="325221" y="696626"/>
                </a:cubicBezTo>
                <a:cubicBezTo>
                  <a:pt x="306272" y="672338"/>
                  <a:pt x="290629" y="639953"/>
                  <a:pt x="258017" y="637675"/>
                </a:cubicBezTo>
                <a:cubicBezTo>
                  <a:pt x="238187" y="636158"/>
                  <a:pt x="222983" y="626035"/>
                  <a:pt x="207340" y="614398"/>
                </a:cubicBezTo>
                <a:cubicBezTo>
                  <a:pt x="196103" y="606047"/>
                  <a:pt x="182662" y="598964"/>
                  <a:pt x="183983" y="581001"/>
                </a:cubicBezTo>
                <a:cubicBezTo>
                  <a:pt x="185306" y="563795"/>
                  <a:pt x="198305" y="556711"/>
                  <a:pt x="211526" y="553169"/>
                </a:cubicBezTo>
                <a:cubicBezTo>
                  <a:pt x="255595" y="541784"/>
                  <a:pt x="297017" y="525085"/>
                  <a:pt x="333816" y="486880"/>
                </a:cubicBezTo>
                <a:cubicBezTo>
                  <a:pt x="309357" y="466639"/>
                  <a:pt x="286001" y="451964"/>
                  <a:pt x="267934" y="431469"/>
                </a:cubicBezTo>
                <a:cubicBezTo>
                  <a:pt x="224307" y="381881"/>
                  <a:pt x="593817" y="225772"/>
                  <a:pt x="612325" y="170108"/>
                </a:cubicBezTo>
                <a:cubicBezTo>
                  <a:pt x="618054" y="152904"/>
                  <a:pt x="637663" y="135194"/>
                  <a:pt x="653971" y="130133"/>
                </a:cubicBezTo>
                <a:cubicBezTo>
                  <a:pt x="730427" y="106350"/>
                  <a:pt x="796748" y="52963"/>
                  <a:pt x="874970" y="33228"/>
                </a:cubicBezTo>
                <a:cubicBezTo>
                  <a:pt x="911877" y="23867"/>
                  <a:pt x="948509" y="12925"/>
                  <a:pt x="986021" y="1223"/>
                </a:cubicBezTo>
                <a:close/>
              </a:path>
            </a:pathLst>
          </a:custGeom>
        </p:spPr>
      </p:pic>
      <p:pic>
        <p:nvPicPr>
          <p:cNvPr id="1032" name="Picture 8" descr="A person taking a selfie in a bathroom&#10;&#10;Description automatically generated">
            <a:extLst>
              <a:ext uri="{FF2B5EF4-FFF2-40B4-BE49-F238E27FC236}">
                <a16:creationId xmlns:a16="http://schemas.microsoft.com/office/drawing/2014/main" id="{C8AEA47D-F69F-2FDF-2DED-6895181F08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046"/>
          <a:stretch/>
        </p:blipFill>
        <p:spPr bwMode="auto">
          <a:xfrm>
            <a:off x="20" y="277472"/>
            <a:ext cx="4552718" cy="5946218"/>
          </a:xfrm>
          <a:custGeom>
            <a:avLst/>
            <a:gdLst/>
            <a:ahLst/>
            <a:cxnLst/>
            <a:rect l="l" t="t" r="r" b="b"/>
            <a:pathLst>
              <a:path w="4552738" h="5946218">
                <a:moveTo>
                  <a:pt x="0" y="0"/>
                </a:moveTo>
                <a:lnTo>
                  <a:pt x="193217" y="10418"/>
                </a:lnTo>
                <a:cubicBezTo>
                  <a:pt x="612089" y="35802"/>
                  <a:pt x="1030148" y="71660"/>
                  <a:pt x="1446580" y="128061"/>
                </a:cubicBezTo>
                <a:cubicBezTo>
                  <a:pt x="1735723" y="167547"/>
                  <a:pt x="2027715" y="194943"/>
                  <a:pt x="2320927" y="163517"/>
                </a:cubicBezTo>
                <a:cubicBezTo>
                  <a:pt x="2335563" y="161905"/>
                  <a:pt x="2352239" y="156669"/>
                  <a:pt x="2364438" y="161905"/>
                </a:cubicBezTo>
                <a:cubicBezTo>
                  <a:pt x="2506776" y="220729"/>
                  <a:pt x="2662121" y="178424"/>
                  <a:pt x="2809744" y="215490"/>
                </a:cubicBezTo>
                <a:cubicBezTo>
                  <a:pt x="2771925" y="358517"/>
                  <a:pt x="2609662" y="346832"/>
                  <a:pt x="2518162" y="445944"/>
                </a:cubicBezTo>
                <a:cubicBezTo>
                  <a:pt x="2667409" y="485424"/>
                  <a:pt x="2801610" y="525312"/>
                  <a:pt x="2937846" y="555124"/>
                </a:cubicBezTo>
                <a:cubicBezTo>
                  <a:pt x="3082216" y="586550"/>
                  <a:pt x="3204622" y="671561"/>
                  <a:pt x="3345734" y="709433"/>
                </a:cubicBezTo>
                <a:cubicBezTo>
                  <a:pt x="3375832" y="717492"/>
                  <a:pt x="3412025" y="745693"/>
                  <a:pt x="3422598" y="773089"/>
                </a:cubicBezTo>
                <a:cubicBezTo>
                  <a:pt x="3456757" y="861726"/>
                  <a:pt x="4138745" y="1110310"/>
                  <a:pt x="4058225" y="1189273"/>
                </a:cubicBezTo>
                <a:cubicBezTo>
                  <a:pt x="4024878" y="1221909"/>
                  <a:pt x="3981773" y="1245276"/>
                  <a:pt x="3936629" y="1277508"/>
                </a:cubicBezTo>
                <a:cubicBezTo>
                  <a:pt x="4004547" y="1338344"/>
                  <a:pt x="4080998" y="1364935"/>
                  <a:pt x="4162334" y="1383065"/>
                </a:cubicBezTo>
                <a:cubicBezTo>
                  <a:pt x="4186736" y="1388705"/>
                  <a:pt x="4210728" y="1399986"/>
                  <a:pt x="4213168" y="1427383"/>
                </a:cubicBezTo>
                <a:cubicBezTo>
                  <a:pt x="4215607" y="1455987"/>
                  <a:pt x="4190800" y="1467266"/>
                  <a:pt x="4170061" y="1480564"/>
                </a:cubicBezTo>
                <a:cubicBezTo>
                  <a:pt x="4141188" y="1499095"/>
                  <a:pt x="4113127" y="1515214"/>
                  <a:pt x="4076527" y="1517630"/>
                </a:cubicBezTo>
                <a:cubicBezTo>
                  <a:pt x="4016337" y="1521257"/>
                  <a:pt x="3987466" y="1572826"/>
                  <a:pt x="3952493" y="1611502"/>
                </a:cubicBezTo>
                <a:cubicBezTo>
                  <a:pt x="3932973" y="1633259"/>
                  <a:pt x="3923211" y="1677172"/>
                  <a:pt x="3957370" y="1684828"/>
                </a:cubicBezTo>
                <a:cubicBezTo>
                  <a:pt x="4039518" y="1703363"/>
                  <a:pt x="4033011" y="1756946"/>
                  <a:pt x="4030981" y="1817782"/>
                </a:cubicBezTo>
                <a:cubicBezTo>
                  <a:pt x="4028133" y="1893124"/>
                  <a:pt x="3979737" y="1927770"/>
                  <a:pt x="3920363" y="1956780"/>
                </a:cubicBezTo>
                <a:cubicBezTo>
                  <a:pt x="3900029" y="1966851"/>
                  <a:pt x="3871158" y="1966449"/>
                  <a:pt x="3863429" y="1997874"/>
                </a:cubicBezTo>
                <a:cubicBezTo>
                  <a:pt x="3896777" y="2027688"/>
                  <a:pt x="3937444" y="2003517"/>
                  <a:pt x="3973233" y="2011975"/>
                </a:cubicBezTo>
                <a:cubicBezTo>
                  <a:pt x="4002918" y="2018824"/>
                  <a:pt x="4052127" y="2015199"/>
                  <a:pt x="4011458" y="2069991"/>
                </a:cubicBezTo>
                <a:cubicBezTo>
                  <a:pt x="3999664" y="2085704"/>
                  <a:pt x="4013491" y="2097792"/>
                  <a:pt x="4028540" y="2099000"/>
                </a:cubicBezTo>
                <a:cubicBezTo>
                  <a:pt x="4148913" y="2111489"/>
                  <a:pt x="4093606" y="2222285"/>
                  <a:pt x="4132241" y="2280703"/>
                </a:cubicBezTo>
                <a:cubicBezTo>
                  <a:pt x="4142812" y="2296818"/>
                  <a:pt x="4131425" y="2324618"/>
                  <a:pt x="4114752" y="2331466"/>
                </a:cubicBezTo>
                <a:cubicBezTo>
                  <a:pt x="4008205" y="2376592"/>
                  <a:pt x="3993565" y="2484163"/>
                  <a:pt x="3941916" y="2576828"/>
                </a:cubicBezTo>
                <a:cubicBezTo>
                  <a:pt x="3998039" y="2613488"/>
                  <a:pt x="4065138" y="2621547"/>
                  <a:pt x="4125732" y="2645318"/>
                </a:cubicBezTo>
                <a:cubicBezTo>
                  <a:pt x="4188768" y="2670298"/>
                  <a:pt x="4188768" y="2688831"/>
                  <a:pt x="4136714" y="2761349"/>
                </a:cubicBezTo>
                <a:cubicBezTo>
                  <a:pt x="4272135" y="2777064"/>
                  <a:pt x="4272135" y="2777064"/>
                  <a:pt x="4230249" y="2891080"/>
                </a:cubicBezTo>
                <a:cubicBezTo>
                  <a:pt x="4343713" y="2901557"/>
                  <a:pt x="4418537" y="2955542"/>
                  <a:pt x="4436023" y="3073591"/>
                </a:cubicBezTo>
                <a:cubicBezTo>
                  <a:pt x="4444564" y="3130800"/>
                  <a:pt x="4495804" y="3157792"/>
                  <a:pt x="4552738" y="3196068"/>
                </a:cubicBezTo>
                <a:cubicBezTo>
                  <a:pt x="4481978" y="3233136"/>
                  <a:pt x="4433989" y="3310489"/>
                  <a:pt x="4351436" y="3228700"/>
                </a:cubicBezTo>
                <a:cubicBezTo>
                  <a:pt x="4321344" y="3198888"/>
                  <a:pt x="4324186" y="3236761"/>
                  <a:pt x="4320122" y="3247637"/>
                </a:cubicBezTo>
                <a:cubicBezTo>
                  <a:pt x="4310364" y="3274227"/>
                  <a:pt x="4330695" y="3291956"/>
                  <a:pt x="4344116" y="3312099"/>
                </a:cubicBezTo>
                <a:cubicBezTo>
                  <a:pt x="4357130" y="3332244"/>
                  <a:pt x="4372586" y="3353596"/>
                  <a:pt x="4376244" y="3376163"/>
                </a:cubicBezTo>
                <a:cubicBezTo>
                  <a:pt x="4378682" y="3391874"/>
                  <a:pt x="4366890" y="3414835"/>
                  <a:pt x="4353877" y="3426522"/>
                </a:cubicBezTo>
                <a:cubicBezTo>
                  <a:pt x="4285554" y="3488163"/>
                  <a:pt x="4326221" y="3626757"/>
                  <a:pt x="4196898" y="3644486"/>
                </a:cubicBezTo>
                <a:cubicBezTo>
                  <a:pt x="4138745" y="3652541"/>
                  <a:pt x="4110687" y="3703306"/>
                  <a:pt x="4067986" y="3731106"/>
                </a:cubicBezTo>
                <a:cubicBezTo>
                  <a:pt x="3919551" y="3828201"/>
                  <a:pt x="3820322" y="3953097"/>
                  <a:pt x="3774370" y="4124729"/>
                </a:cubicBezTo>
                <a:cubicBezTo>
                  <a:pt x="3761764" y="4172269"/>
                  <a:pt x="3713368" y="4210546"/>
                  <a:pt x="3682054" y="4252444"/>
                </a:cubicBezTo>
                <a:cubicBezTo>
                  <a:pt x="3697103" y="4283064"/>
                  <a:pt x="3779250" y="4216990"/>
                  <a:pt x="3750377" y="4297567"/>
                </a:cubicBezTo>
                <a:cubicBezTo>
                  <a:pt x="3728417" y="4358002"/>
                  <a:pt x="3672294" y="4395470"/>
                  <a:pt x="3619425" y="4431328"/>
                </a:cubicBezTo>
                <a:cubicBezTo>
                  <a:pt x="3559239" y="4472019"/>
                  <a:pt x="3492545" y="4504653"/>
                  <a:pt x="3465296" y="4579993"/>
                </a:cubicBezTo>
                <a:cubicBezTo>
                  <a:pt x="3459603" y="4596110"/>
                  <a:pt x="3441305" y="4613031"/>
                  <a:pt x="3425038" y="4619479"/>
                </a:cubicBezTo>
                <a:cubicBezTo>
                  <a:pt x="2576720" y="5945389"/>
                  <a:pt x="488463" y="5954251"/>
                  <a:pt x="247714" y="5944983"/>
                </a:cubicBezTo>
                <a:cubicBezTo>
                  <a:pt x="174818" y="5942062"/>
                  <a:pt x="102913" y="5934760"/>
                  <a:pt x="31834" y="5923857"/>
                </a:cubicBezTo>
                <a:lnTo>
                  <a:pt x="0" y="591740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person holding a glass of liquid&#10;&#10;Description automatically generated">
            <a:extLst>
              <a:ext uri="{FF2B5EF4-FFF2-40B4-BE49-F238E27FC236}">
                <a16:creationId xmlns:a16="http://schemas.microsoft.com/office/drawing/2014/main" id="{FD60D2F2-C6F8-326D-88FF-E1A6535FA3A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24839"/>
          <a:stretch/>
        </p:blipFill>
        <p:spPr>
          <a:xfrm>
            <a:off x="8653074" y="-3"/>
            <a:ext cx="3538926" cy="4290182"/>
          </a:xfrm>
          <a:custGeom>
            <a:avLst/>
            <a:gdLst/>
            <a:ahLst/>
            <a:cxnLst/>
            <a:rect l="l" t="t" r="r" b="b"/>
            <a:pathLst>
              <a:path w="3538926" h="4290182">
                <a:moveTo>
                  <a:pt x="1370437" y="0"/>
                </a:moveTo>
                <a:lnTo>
                  <a:pt x="3538926" y="0"/>
                </a:lnTo>
                <a:lnTo>
                  <a:pt x="3538926" y="4256362"/>
                </a:lnTo>
                <a:lnTo>
                  <a:pt x="3455334" y="4273195"/>
                </a:lnTo>
                <a:cubicBezTo>
                  <a:pt x="3401009" y="4281478"/>
                  <a:pt x="3346052" y="4287025"/>
                  <a:pt x="3290337" y="4289244"/>
                </a:cubicBezTo>
                <a:cubicBezTo>
                  <a:pt x="3106332" y="4296285"/>
                  <a:pt x="1510274" y="4289552"/>
                  <a:pt x="861903" y="3282295"/>
                </a:cubicBezTo>
                <a:cubicBezTo>
                  <a:pt x="849470" y="3277397"/>
                  <a:pt x="835485" y="3264542"/>
                  <a:pt x="831133" y="3252299"/>
                </a:cubicBezTo>
                <a:cubicBezTo>
                  <a:pt x="810307" y="3195065"/>
                  <a:pt x="759333" y="3170274"/>
                  <a:pt x="713332" y="3139362"/>
                </a:cubicBezTo>
                <a:cubicBezTo>
                  <a:pt x="672925" y="3112122"/>
                  <a:pt x="630030" y="3083658"/>
                  <a:pt x="613246" y="3037747"/>
                </a:cubicBezTo>
                <a:cubicBezTo>
                  <a:pt x="591178" y="2976535"/>
                  <a:pt x="653963" y="3026730"/>
                  <a:pt x="665465" y="3003469"/>
                </a:cubicBezTo>
                <a:cubicBezTo>
                  <a:pt x="641532" y="2971640"/>
                  <a:pt x="604543" y="2942562"/>
                  <a:pt x="594908" y="2906447"/>
                </a:cubicBezTo>
                <a:cubicBezTo>
                  <a:pt x="559787" y="2776063"/>
                  <a:pt x="483946" y="2681183"/>
                  <a:pt x="370497" y="2607422"/>
                </a:cubicBezTo>
                <a:cubicBezTo>
                  <a:pt x="337860" y="2586304"/>
                  <a:pt x="316415" y="2547739"/>
                  <a:pt x="271969" y="2541620"/>
                </a:cubicBezTo>
                <a:cubicBezTo>
                  <a:pt x="173127" y="2528152"/>
                  <a:pt x="204209" y="2422866"/>
                  <a:pt x="151990" y="2376038"/>
                </a:cubicBezTo>
                <a:cubicBezTo>
                  <a:pt x="142044" y="2367161"/>
                  <a:pt x="133031" y="2349717"/>
                  <a:pt x="134895" y="2337782"/>
                </a:cubicBezTo>
                <a:cubicBezTo>
                  <a:pt x="137691" y="2320639"/>
                  <a:pt x="149504" y="2304419"/>
                  <a:pt x="159450" y="2289115"/>
                </a:cubicBezTo>
                <a:cubicBezTo>
                  <a:pt x="169707" y="2273813"/>
                  <a:pt x="185247" y="2260344"/>
                  <a:pt x="177788" y="2240145"/>
                </a:cubicBezTo>
                <a:cubicBezTo>
                  <a:pt x="174683" y="2231882"/>
                  <a:pt x="176855" y="2203112"/>
                  <a:pt x="153855" y="2225759"/>
                </a:cubicBezTo>
                <a:cubicBezTo>
                  <a:pt x="90759" y="2287892"/>
                  <a:pt x="54081" y="2229129"/>
                  <a:pt x="0" y="2200970"/>
                </a:cubicBezTo>
                <a:cubicBezTo>
                  <a:pt x="43514" y="2171892"/>
                  <a:pt x="82677" y="2151388"/>
                  <a:pt x="89205" y="2107927"/>
                </a:cubicBezTo>
                <a:cubicBezTo>
                  <a:pt x="102570" y="2018249"/>
                  <a:pt x="159758" y="1977237"/>
                  <a:pt x="246479" y="1969279"/>
                </a:cubicBezTo>
                <a:cubicBezTo>
                  <a:pt x="214465" y="1882663"/>
                  <a:pt x="214465" y="1882663"/>
                  <a:pt x="317968" y="1870725"/>
                </a:cubicBezTo>
                <a:cubicBezTo>
                  <a:pt x="278183" y="1815635"/>
                  <a:pt x="278183" y="1801556"/>
                  <a:pt x="326361" y="1782580"/>
                </a:cubicBezTo>
                <a:cubicBezTo>
                  <a:pt x="372673" y="1764521"/>
                  <a:pt x="423957" y="1758400"/>
                  <a:pt x="466852" y="1730550"/>
                </a:cubicBezTo>
                <a:cubicBezTo>
                  <a:pt x="427377" y="1660155"/>
                  <a:pt x="416187" y="1578436"/>
                  <a:pt x="334753" y="1544155"/>
                </a:cubicBezTo>
                <a:cubicBezTo>
                  <a:pt x="322010" y="1538952"/>
                  <a:pt x="313307" y="1517834"/>
                  <a:pt x="321386" y="1505592"/>
                </a:cubicBezTo>
                <a:cubicBezTo>
                  <a:pt x="350915" y="1461214"/>
                  <a:pt x="308644" y="1377045"/>
                  <a:pt x="400645" y="1367557"/>
                </a:cubicBezTo>
                <a:cubicBezTo>
                  <a:pt x="412147" y="1366640"/>
                  <a:pt x="422716" y="1357456"/>
                  <a:pt x="413701" y="1345520"/>
                </a:cubicBezTo>
                <a:cubicBezTo>
                  <a:pt x="382618" y="1303896"/>
                  <a:pt x="420228" y="1306649"/>
                  <a:pt x="442916" y="1301447"/>
                </a:cubicBezTo>
                <a:cubicBezTo>
                  <a:pt x="470270" y="1295021"/>
                  <a:pt x="501352" y="1313384"/>
                  <a:pt x="526840" y="1290735"/>
                </a:cubicBezTo>
                <a:cubicBezTo>
                  <a:pt x="520932" y="1266862"/>
                  <a:pt x="498866" y="1267167"/>
                  <a:pt x="483325" y="1259517"/>
                </a:cubicBezTo>
                <a:cubicBezTo>
                  <a:pt x="437945" y="1237479"/>
                  <a:pt x="400956" y="1211159"/>
                  <a:pt x="398780" y="1153924"/>
                </a:cubicBezTo>
                <a:cubicBezTo>
                  <a:pt x="397228" y="1107708"/>
                  <a:pt x="392254" y="1067003"/>
                  <a:pt x="455041" y="1052922"/>
                </a:cubicBezTo>
                <a:cubicBezTo>
                  <a:pt x="481149" y="1047106"/>
                  <a:pt x="473687" y="1013747"/>
                  <a:pt x="458768" y="997218"/>
                </a:cubicBezTo>
                <a:cubicBezTo>
                  <a:pt x="432038" y="967837"/>
                  <a:pt x="409972" y="928661"/>
                  <a:pt x="363968" y="925907"/>
                </a:cubicBezTo>
                <a:cubicBezTo>
                  <a:pt x="335995" y="924071"/>
                  <a:pt x="314548" y="911826"/>
                  <a:pt x="292481" y="897749"/>
                </a:cubicBezTo>
                <a:cubicBezTo>
                  <a:pt x="276630" y="887646"/>
                  <a:pt x="257670" y="879078"/>
                  <a:pt x="259533" y="857348"/>
                </a:cubicBezTo>
                <a:cubicBezTo>
                  <a:pt x="261399" y="836535"/>
                  <a:pt x="279736" y="827966"/>
                  <a:pt x="298387" y="823681"/>
                </a:cubicBezTo>
                <a:cubicBezTo>
                  <a:pt x="360552" y="809909"/>
                  <a:pt x="418983" y="789708"/>
                  <a:pt x="470893" y="743493"/>
                </a:cubicBezTo>
                <a:cubicBezTo>
                  <a:pt x="436390" y="719007"/>
                  <a:pt x="403444" y="701256"/>
                  <a:pt x="377957" y="676463"/>
                </a:cubicBezTo>
                <a:cubicBezTo>
                  <a:pt x="316415" y="616477"/>
                  <a:pt x="837660" y="427634"/>
                  <a:pt x="863768" y="360299"/>
                </a:cubicBezTo>
                <a:cubicBezTo>
                  <a:pt x="871849" y="339488"/>
                  <a:pt x="899511" y="318064"/>
                  <a:pt x="922515" y="311942"/>
                </a:cubicBezTo>
                <a:cubicBezTo>
                  <a:pt x="1030367" y="283171"/>
                  <a:pt x="1123922" y="218591"/>
                  <a:pt x="1234265" y="194718"/>
                </a:cubicBezTo>
                <a:cubicBezTo>
                  <a:pt x="1338390" y="172070"/>
                  <a:pt x="1440960" y="141768"/>
                  <a:pt x="1555030" y="111776"/>
                </a:cubicBezTo>
                <a:cubicBezTo>
                  <a:pt x="1520063" y="74130"/>
                  <a:pt x="1471575" y="57526"/>
                  <a:pt x="1428216" y="36752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98283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0" name="Rectangle 205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ACCA78-CA10-0FDA-FB33-9BDAAE4AA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de-AT" sz="5400"/>
              <a:t>Austria</a:t>
            </a:r>
            <a:endParaRPr lang="en-GB" sz="5400"/>
          </a:p>
        </p:txBody>
      </p:sp>
      <p:sp>
        <p:nvSpPr>
          <p:cNvPr id="206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0D61B-10B6-1673-C521-217F838F0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de-AT" sz="2200" dirty="0"/>
              <a:t>Population: ~ 9 Mio. </a:t>
            </a:r>
          </a:p>
          <a:p>
            <a:r>
              <a:rPr lang="de-AT" sz="2200" dirty="0"/>
              <a:t>National dish: Wiener Schnitzel</a:t>
            </a:r>
          </a:p>
          <a:p>
            <a:r>
              <a:rPr lang="en-GB" sz="2200" dirty="0"/>
              <a:t>Size: 83.871 km² (1/6 of Spain)</a:t>
            </a:r>
          </a:p>
          <a:p>
            <a:r>
              <a:rPr lang="en-GB" sz="2200" dirty="0"/>
              <a:t>There are over 300 types of bread in Austria </a:t>
            </a:r>
            <a:r>
              <a:rPr lang="de-AT" sz="2200" dirty="0"/>
              <a:t>🍞😋😮</a:t>
            </a:r>
            <a:endParaRPr lang="en-GB" sz="2200" dirty="0"/>
          </a:p>
        </p:txBody>
      </p:sp>
      <p:pic>
        <p:nvPicPr>
          <p:cNvPr id="2050" name="Picture 2" descr="Die Leberkässemmel – der Kult-Snack, lange vor Burger, Kebap und Co. -  Herzhaftessen">
            <a:extLst>
              <a:ext uri="{FF2B5EF4-FFF2-40B4-BE49-F238E27FC236}">
                <a16:creationId xmlns:a16="http://schemas.microsoft.com/office/drawing/2014/main" id="{ACBE853B-036F-3D03-4BB7-263307EC47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8" r="7009" b="-1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670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C51F10-5AB4-D512-977B-756BAE2C5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de-AT" sz="5400"/>
              <a:t>Harald Zach</a:t>
            </a:r>
            <a:endParaRPr lang="en-GB" sz="5400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EB702-0BA8-0FB1-07E3-61244A258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de-AT" sz="2200" dirty="0"/>
              <a:t>Nickname: Hari, Bauernbua</a:t>
            </a:r>
          </a:p>
          <a:p>
            <a:r>
              <a:rPr lang="de-AT" sz="2200" dirty="0"/>
              <a:t>Age: 17</a:t>
            </a:r>
          </a:p>
          <a:p>
            <a:r>
              <a:rPr lang="de-AT" sz="2200" dirty="0"/>
              <a:t>Hobbys:</a:t>
            </a:r>
          </a:p>
          <a:p>
            <a:pPr lvl="1"/>
            <a:r>
              <a:rPr lang="en-GB" sz="2200" dirty="0"/>
              <a:t>Drinking alcohol</a:t>
            </a:r>
          </a:p>
          <a:p>
            <a:pPr lvl="1"/>
            <a:r>
              <a:rPr lang="en-GB" sz="2200" dirty="0"/>
              <a:t>Walking da dawg</a:t>
            </a:r>
          </a:p>
        </p:txBody>
      </p:sp>
      <p:pic>
        <p:nvPicPr>
          <p:cNvPr id="5" name="Picture 4" descr="A person holding a glass of liquid&#10;&#10;Description automatically generated">
            <a:extLst>
              <a:ext uri="{FF2B5EF4-FFF2-40B4-BE49-F238E27FC236}">
                <a16:creationId xmlns:a16="http://schemas.microsoft.com/office/drawing/2014/main" id="{87531359-B884-1FB0-4313-4D0D6E7CD3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7" b="3453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20790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FA9DA2-E881-E25F-2877-33F3F848A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de-AT" sz="5400"/>
              <a:t>Florian Thienel</a:t>
            </a:r>
            <a:endParaRPr lang="en-GB" sz="5400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471A-40AF-4722-A3AC-30D229697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de-AT" sz="2200" dirty="0"/>
              <a:t>Nickname: Tindl</a:t>
            </a:r>
          </a:p>
          <a:p>
            <a:r>
              <a:rPr lang="de-AT" sz="2200" dirty="0"/>
              <a:t>Age: 17</a:t>
            </a:r>
          </a:p>
          <a:p>
            <a:r>
              <a:rPr lang="en-GB" sz="2200" dirty="0" err="1"/>
              <a:t>Hobbys</a:t>
            </a:r>
            <a:r>
              <a:rPr lang="en-GB" sz="2200" dirty="0"/>
              <a:t>:</a:t>
            </a:r>
          </a:p>
          <a:p>
            <a:pPr lvl="1"/>
            <a:r>
              <a:rPr lang="en-GB" sz="2200" dirty="0"/>
              <a:t>Motorcycling</a:t>
            </a:r>
          </a:p>
          <a:p>
            <a:pPr lvl="1"/>
            <a:r>
              <a:rPr lang="en-GB" sz="2200" dirty="0"/>
              <a:t>Playing trumpet</a:t>
            </a:r>
          </a:p>
          <a:p>
            <a:pPr lvl="1"/>
            <a:endParaRPr lang="en-GB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7CB03C-6366-3798-64BE-963AA77CF6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36" r="8454" b="-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72969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C2F7E4-D438-0109-CB00-880AD48C1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3821853" cy="1956841"/>
          </a:xfrm>
        </p:spPr>
        <p:txBody>
          <a:bodyPr anchor="b">
            <a:normAutofit/>
          </a:bodyPr>
          <a:lstStyle/>
          <a:p>
            <a:r>
              <a:rPr lang="de-AT" sz="5400" dirty="0"/>
              <a:t>Matthias Hrbek</a:t>
            </a:r>
            <a:endParaRPr lang="en-GB" sz="5400" dirty="0"/>
          </a:p>
        </p:txBody>
      </p:sp>
      <p:sp>
        <p:nvSpPr>
          <p:cNvPr id="308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09BFB-A8AB-C7E0-8B70-6006094E4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de-AT" sz="2200" dirty="0"/>
              <a:t>Nickname: Maze</a:t>
            </a:r>
          </a:p>
          <a:p>
            <a:r>
              <a:rPr lang="de-AT" sz="2200" dirty="0"/>
              <a:t>Age: 18</a:t>
            </a:r>
          </a:p>
          <a:p>
            <a:r>
              <a:rPr lang="de-AT" sz="2200" dirty="0"/>
              <a:t>Hobbys:</a:t>
            </a:r>
          </a:p>
          <a:p>
            <a:pPr lvl="1"/>
            <a:r>
              <a:rPr lang="de-AT" sz="1800" dirty="0"/>
              <a:t>Motorcycling</a:t>
            </a:r>
          </a:p>
          <a:p>
            <a:pPr lvl="1"/>
            <a:r>
              <a:rPr lang="de-AT" sz="1800" dirty="0"/>
              <a:t>Gambling (i never lose)</a:t>
            </a:r>
          </a:p>
          <a:p>
            <a:pPr lvl="1"/>
            <a:endParaRPr lang="de-AT" sz="1800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B654C9B9-9334-62A8-E45D-32025D1BFA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73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277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ouple of men posing for a picture&#10;&#10;Description automatically generated">
            <a:extLst>
              <a:ext uri="{FF2B5EF4-FFF2-40B4-BE49-F238E27FC236}">
                <a16:creationId xmlns:a16="http://schemas.microsoft.com/office/drawing/2014/main" id="{66029D63-EF95-4DB0-ABB3-BA20597BD1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4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54BFE5-5A13-F352-E46F-1A261A2D67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3752" y="2001286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de-AT" sz="8800" u="sng" dirty="0">
                <a:solidFill>
                  <a:srgbClr val="FFFFFF"/>
                </a:solidFill>
              </a:rPr>
              <a:t>SEAS!</a:t>
            </a:r>
            <a:endParaRPr lang="en-GB" sz="8800" u="sn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780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91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Introductuon</vt:lpstr>
      <vt:lpstr>Austria</vt:lpstr>
      <vt:lpstr>Harald Zach</vt:lpstr>
      <vt:lpstr>Florian Thienel</vt:lpstr>
      <vt:lpstr>Matthias Hrbek</vt:lpstr>
      <vt:lpstr>SEAS!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Introductuon</dc:title>
  <dc:creator>Matthias Hrbek</dc:creator>
  <cp:lastModifiedBy>Matthias Hrbek</cp:lastModifiedBy>
  <cp:revision>1</cp:revision>
  <dcterms:created xsi:type="dcterms:W3CDTF">2024-03-13T17:40:00Z</dcterms:created>
  <dcterms:modified xsi:type="dcterms:W3CDTF">2024-03-13T18:44:29Z</dcterms:modified>
</cp:coreProperties>
</file>