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933258-58AE-49C0-897F-81AA2EB54AF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B98BDA-F847-415F-9DC6-03215505EA8A}">
      <dgm:prSet/>
      <dgm:spPr/>
      <dgm:t>
        <a:bodyPr/>
        <a:lstStyle/>
        <a:p>
          <a:r>
            <a:rPr lang="de-DE" dirty="0"/>
            <a:t>Metapher</a:t>
          </a:r>
          <a:endParaRPr lang="en-US" dirty="0"/>
        </a:p>
      </dgm:t>
    </dgm:pt>
    <dgm:pt modelId="{4969FC70-8E6C-4999-94A2-D3A1135FA223}" type="parTrans" cxnId="{0889F3C8-C8A0-4C96-AA2B-E492859DCF2F}">
      <dgm:prSet/>
      <dgm:spPr/>
      <dgm:t>
        <a:bodyPr/>
        <a:lstStyle/>
        <a:p>
          <a:endParaRPr lang="en-US"/>
        </a:p>
      </dgm:t>
    </dgm:pt>
    <dgm:pt modelId="{D7CB507C-271E-4746-8C27-9C8F96FEE6EA}" type="sibTrans" cxnId="{0889F3C8-C8A0-4C96-AA2B-E492859DCF2F}">
      <dgm:prSet/>
      <dgm:spPr/>
      <dgm:t>
        <a:bodyPr/>
        <a:lstStyle/>
        <a:p>
          <a:endParaRPr lang="en-US"/>
        </a:p>
      </dgm:t>
    </dgm:pt>
    <dgm:pt modelId="{F017A556-7E89-418A-9F8D-EBF44A0497EC}">
      <dgm:prSet/>
      <dgm:spPr/>
      <dgm:t>
        <a:bodyPr/>
        <a:lstStyle/>
        <a:p>
          <a:r>
            <a:rPr lang="de-DE" dirty="0"/>
            <a:t>Anapher</a:t>
          </a:r>
          <a:endParaRPr lang="en-US" dirty="0"/>
        </a:p>
      </dgm:t>
    </dgm:pt>
    <dgm:pt modelId="{A92EB46A-D446-4268-A783-66F945325C02}" type="parTrans" cxnId="{557BA1DC-8587-4CC4-89AE-BAF7F577FAB5}">
      <dgm:prSet/>
      <dgm:spPr/>
      <dgm:t>
        <a:bodyPr/>
        <a:lstStyle/>
        <a:p>
          <a:endParaRPr lang="en-US"/>
        </a:p>
      </dgm:t>
    </dgm:pt>
    <dgm:pt modelId="{A6F00649-C2B0-48D7-AE70-4222A4E955A7}" type="sibTrans" cxnId="{557BA1DC-8587-4CC4-89AE-BAF7F577FAB5}">
      <dgm:prSet/>
      <dgm:spPr/>
      <dgm:t>
        <a:bodyPr/>
        <a:lstStyle/>
        <a:p>
          <a:endParaRPr lang="en-US"/>
        </a:p>
      </dgm:t>
    </dgm:pt>
    <dgm:pt modelId="{E5C81688-02F2-46A1-A52D-FC790EB820BD}">
      <dgm:prSet/>
      <dgm:spPr/>
      <dgm:t>
        <a:bodyPr/>
        <a:lstStyle/>
        <a:p>
          <a:r>
            <a:rPr lang="de-DE" dirty="0"/>
            <a:t>Antithese</a:t>
          </a:r>
          <a:endParaRPr lang="en-US" dirty="0"/>
        </a:p>
      </dgm:t>
    </dgm:pt>
    <dgm:pt modelId="{0BC1134F-1338-4A89-A354-9175E69A2A25}" type="parTrans" cxnId="{2CCBE749-B982-4B1C-9854-7FEE2C60C2CB}">
      <dgm:prSet/>
      <dgm:spPr/>
      <dgm:t>
        <a:bodyPr/>
        <a:lstStyle/>
        <a:p>
          <a:endParaRPr lang="en-US"/>
        </a:p>
      </dgm:t>
    </dgm:pt>
    <dgm:pt modelId="{AD3EA78D-C3C5-4C97-86C7-206559C09B55}" type="sibTrans" cxnId="{2CCBE749-B982-4B1C-9854-7FEE2C60C2CB}">
      <dgm:prSet/>
      <dgm:spPr/>
      <dgm:t>
        <a:bodyPr/>
        <a:lstStyle/>
        <a:p>
          <a:endParaRPr lang="en-US"/>
        </a:p>
      </dgm:t>
    </dgm:pt>
    <dgm:pt modelId="{C09AF768-0B06-4A14-B9A8-4201518BD4D7}">
      <dgm:prSet/>
      <dgm:spPr/>
      <dgm:t>
        <a:bodyPr/>
        <a:lstStyle/>
        <a:p>
          <a:r>
            <a:rPr lang="de-DE" dirty="0"/>
            <a:t>Ellipse</a:t>
          </a:r>
          <a:endParaRPr lang="en-US" dirty="0"/>
        </a:p>
      </dgm:t>
    </dgm:pt>
    <dgm:pt modelId="{32537CB7-B25A-4835-BDFE-9D055AC43B09}" type="parTrans" cxnId="{955ADA66-715F-458C-9DDE-531ADA713CE8}">
      <dgm:prSet/>
      <dgm:spPr/>
      <dgm:t>
        <a:bodyPr/>
        <a:lstStyle/>
        <a:p>
          <a:endParaRPr lang="en-US"/>
        </a:p>
      </dgm:t>
    </dgm:pt>
    <dgm:pt modelId="{DAF28238-17B6-4F0A-A06E-3F17C48890C6}" type="sibTrans" cxnId="{955ADA66-715F-458C-9DDE-531ADA713CE8}">
      <dgm:prSet/>
      <dgm:spPr/>
      <dgm:t>
        <a:bodyPr/>
        <a:lstStyle/>
        <a:p>
          <a:endParaRPr lang="en-US"/>
        </a:p>
      </dgm:t>
    </dgm:pt>
    <dgm:pt modelId="{4D9AE301-2865-4116-926E-B6CF8FF361EE}">
      <dgm:prSet/>
      <dgm:spPr/>
      <dgm:t>
        <a:bodyPr/>
        <a:lstStyle/>
        <a:p>
          <a:r>
            <a:rPr lang="de-DE" dirty="0"/>
            <a:t>Hyperbel</a:t>
          </a:r>
          <a:endParaRPr lang="en-US" dirty="0"/>
        </a:p>
      </dgm:t>
    </dgm:pt>
    <dgm:pt modelId="{15DBC6AE-9260-487B-9977-F4AD50D8D398}" type="parTrans" cxnId="{621701B6-8C02-4DD2-AF40-5653380CB661}">
      <dgm:prSet/>
      <dgm:spPr/>
      <dgm:t>
        <a:bodyPr/>
        <a:lstStyle/>
        <a:p>
          <a:endParaRPr lang="en-US"/>
        </a:p>
      </dgm:t>
    </dgm:pt>
    <dgm:pt modelId="{90CAB3AE-7B47-4DA1-8E05-E856D1714EA1}" type="sibTrans" cxnId="{621701B6-8C02-4DD2-AF40-5653380CB661}">
      <dgm:prSet/>
      <dgm:spPr/>
      <dgm:t>
        <a:bodyPr/>
        <a:lstStyle/>
        <a:p>
          <a:endParaRPr lang="en-US"/>
        </a:p>
      </dgm:t>
    </dgm:pt>
    <dgm:pt modelId="{0A6A1714-27E1-41E6-8B4B-59843336792B}">
      <dgm:prSet/>
      <dgm:spPr/>
      <dgm:t>
        <a:bodyPr/>
        <a:lstStyle/>
        <a:p>
          <a:r>
            <a:rPr lang="de-DE" dirty="0"/>
            <a:t>Ironie</a:t>
          </a:r>
          <a:endParaRPr lang="en-US" dirty="0"/>
        </a:p>
      </dgm:t>
    </dgm:pt>
    <dgm:pt modelId="{EAA4FF05-87DB-4BE7-8C32-5442BD3B6C8C}" type="parTrans" cxnId="{9B3C46B0-4C78-4FA2-A99E-E3325710BB13}">
      <dgm:prSet/>
      <dgm:spPr/>
      <dgm:t>
        <a:bodyPr/>
        <a:lstStyle/>
        <a:p>
          <a:endParaRPr lang="en-US"/>
        </a:p>
      </dgm:t>
    </dgm:pt>
    <dgm:pt modelId="{700C795F-3905-4E16-A2A1-6A9199E6D552}" type="sibTrans" cxnId="{9B3C46B0-4C78-4FA2-A99E-E3325710BB13}">
      <dgm:prSet/>
      <dgm:spPr/>
      <dgm:t>
        <a:bodyPr/>
        <a:lstStyle/>
        <a:p>
          <a:endParaRPr lang="en-US"/>
        </a:p>
      </dgm:t>
    </dgm:pt>
    <dgm:pt modelId="{BA3507A6-D322-4E74-85D0-3BF4116F35F3}">
      <dgm:prSet/>
      <dgm:spPr/>
      <dgm:t>
        <a:bodyPr/>
        <a:lstStyle/>
        <a:p>
          <a:r>
            <a:rPr lang="de-DE" dirty="0"/>
            <a:t>Klimax / Antiklimax</a:t>
          </a:r>
          <a:endParaRPr lang="en-US" dirty="0"/>
        </a:p>
      </dgm:t>
    </dgm:pt>
    <dgm:pt modelId="{93A6B4AA-0A45-4370-B86A-2523BF26D574}" type="parTrans" cxnId="{4BAF9284-8153-4DEB-B62C-1B2EEAF21F52}">
      <dgm:prSet/>
      <dgm:spPr/>
      <dgm:t>
        <a:bodyPr/>
        <a:lstStyle/>
        <a:p>
          <a:endParaRPr lang="en-US"/>
        </a:p>
      </dgm:t>
    </dgm:pt>
    <dgm:pt modelId="{68CEAA47-B038-4FB7-96C1-AE74DF7A9854}" type="sibTrans" cxnId="{4BAF9284-8153-4DEB-B62C-1B2EEAF21F52}">
      <dgm:prSet/>
      <dgm:spPr/>
      <dgm:t>
        <a:bodyPr/>
        <a:lstStyle/>
        <a:p>
          <a:endParaRPr lang="en-US"/>
        </a:p>
      </dgm:t>
    </dgm:pt>
    <dgm:pt modelId="{2379889E-6946-45CC-819F-4A69C358A552}">
      <dgm:prSet/>
      <dgm:spPr/>
      <dgm:t>
        <a:bodyPr/>
        <a:lstStyle/>
        <a:p>
          <a:r>
            <a:rPr lang="de-DE" dirty="0"/>
            <a:t>Lautmalerei</a:t>
          </a:r>
          <a:endParaRPr lang="en-US" dirty="0"/>
        </a:p>
      </dgm:t>
    </dgm:pt>
    <dgm:pt modelId="{DB3665C9-2BC5-4ECC-9219-E8F98C89836D}" type="parTrans" cxnId="{31B8C4B3-8ACD-447A-A91F-739D6EB4FE38}">
      <dgm:prSet/>
      <dgm:spPr/>
      <dgm:t>
        <a:bodyPr/>
        <a:lstStyle/>
        <a:p>
          <a:endParaRPr lang="en-US"/>
        </a:p>
      </dgm:t>
    </dgm:pt>
    <dgm:pt modelId="{9D64F247-F281-47CF-B639-4FC319FD9239}" type="sibTrans" cxnId="{31B8C4B3-8ACD-447A-A91F-739D6EB4FE38}">
      <dgm:prSet/>
      <dgm:spPr/>
      <dgm:t>
        <a:bodyPr/>
        <a:lstStyle/>
        <a:p>
          <a:endParaRPr lang="en-US"/>
        </a:p>
      </dgm:t>
    </dgm:pt>
    <dgm:pt modelId="{19C6C902-D570-4F70-A88D-5FA37994328F}">
      <dgm:prSet/>
      <dgm:spPr/>
      <dgm:t>
        <a:bodyPr/>
        <a:lstStyle/>
        <a:p>
          <a:r>
            <a:rPr lang="de-DE" dirty="0"/>
            <a:t>Oxymoron</a:t>
          </a:r>
          <a:endParaRPr lang="en-US" dirty="0"/>
        </a:p>
      </dgm:t>
    </dgm:pt>
    <dgm:pt modelId="{093D180C-374E-478A-820F-2BB37660AB66}" type="parTrans" cxnId="{C72C62E5-114E-4A80-A7F2-E660CD750351}">
      <dgm:prSet/>
      <dgm:spPr/>
      <dgm:t>
        <a:bodyPr/>
        <a:lstStyle/>
        <a:p>
          <a:endParaRPr lang="en-US"/>
        </a:p>
      </dgm:t>
    </dgm:pt>
    <dgm:pt modelId="{F3E7372C-E1D1-469D-BDE2-88E8B558A645}" type="sibTrans" cxnId="{C72C62E5-114E-4A80-A7F2-E660CD750351}">
      <dgm:prSet/>
      <dgm:spPr/>
      <dgm:t>
        <a:bodyPr/>
        <a:lstStyle/>
        <a:p>
          <a:endParaRPr lang="en-US"/>
        </a:p>
      </dgm:t>
    </dgm:pt>
    <dgm:pt modelId="{684691C6-4F15-46E8-AA61-105B1BC4E3D4}">
      <dgm:prSet/>
      <dgm:spPr/>
      <dgm:t>
        <a:bodyPr/>
        <a:lstStyle/>
        <a:p>
          <a:r>
            <a:rPr lang="de-DE" dirty="0"/>
            <a:t>Vergleich</a:t>
          </a:r>
          <a:endParaRPr lang="en-US" dirty="0"/>
        </a:p>
      </dgm:t>
    </dgm:pt>
    <dgm:pt modelId="{2D8177C5-D4C9-44A5-8AE2-FDEFE431ACDE}" type="parTrans" cxnId="{047F0737-5476-4341-8933-435385E523DF}">
      <dgm:prSet/>
      <dgm:spPr/>
      <dgm:t>
        <a:bodyPr/>
        <a:lstStyle/>
        <a:p>
          <a:endParaRPr lang="en-US"/>
        </a:p>
      </dgm:t>
    </dgm:pt>
    <dgm:pt modelId="{9B251A6F-8E54-475A-B5A9-14CE854FBC32}" type="sibTrans" cxnId="{047F0737-5476-4341-8933-435385E523DF}">
      <dgm:prSet/>
      <dgm:spPr/>
      <dgm:t>
        <a:bodyPr/>
        <a:lstStyle/>
        <a:p>
          <a:endParaRPr lang="en-US"/>
        </a:p>
      </dgm:t>
    </dgm:pt>
    <dgm:pt modelId="{3ED4DD3C-B61B-40BA-A17D-54BA263E559B}" type="pres">
      <dgm:prSet presAssocID="{A8933258-58AE-49C0-897F-81AA2EB54AF6}" presName="Name0" presStyleCnt="0">
        <dgm:presLayoutVars>
          <dgm:dir/>
          <dgm:animLvl val="lvl"/>
          <dgm:resizeHandles val="exact"/>
        </dgm:presLayoutVars>
      </dgm:prSet>
      <dgm:spPr/>
    </dgm:pt>
    <dgm:pt modelId="{8075D46F-4BE8-4FA0-9638-5B6F57378E3A}" type="pres">
      <dgm:prSet presAssocID="{7CB98BDA-F847-415F-9DC6-03215505EA8A}" presName="linNode" presStyleCnt="0"/>
      <dgm:spPr/>
    </dgm:pt>
    <dgm:pt modelId="{87D2177B-E2A5-41C5-A65F-FDA989F18EB6}" type="pres">
      <dgm:prSet presAssocID="{7CB98BDA-F847-415F-9DC6-03215505EA8A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1D1DF084-9E7F-417B-8943-C57ABD2A04DF}" type="pres">
      <dgm:prSet presAssocID="{D7CB507C-271E-4746-8C27-9C8F96FEE6EA}" presName="sp" presStyleCnt="0"/>
      <dgm:spPr/>
    </dgm:pt>
    <dgm:pt modelId="{1F091822-70F5-4B8E-9CEF-3098A40EDF11}" type="pres">
      <dgm:prSet presAssocID="{F017A556-7E89-418A-9F8D-EBF44A0497EC}" presName="linNode" presStyleCnt="0"/>
      <dgm:spPr/>
    </dgm:pt>
    <dgm:pt modelId="{3E55DEE9-CA44-449F-BE32-C7DA55CF0DBD}" type="pres">
      <dgm:prSet presAssocID="{F017A556-7E89-418A-9F8D-EBF44A0497EC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63D111BC-374F-465B-B59F-CF2A2E6D08DB}" type="pres">
      <dgm:prSet presAssocID="{A6F00649-C2B0-48D7-AE70-4222A4E955A7}" presName="sp" presStyleCnt="0"/>
      <dgm:spPr/>
    </dgm:pt>
    <dgm:pt modelId="{E259000C-CDAE-4608-BCEA-8DD63EA1AF73}" type="pres">
      <dgm:prSet presAssocID="{E5C81688-02F2-46A1-A52D-FC790EB820BD}" presName="linNode" presStyleCnt="0"/>
      <dgm:spPr/>
    </dgm:pt>
    <dgm:pt modelId="{1F655EB4-488B-4FE8-8F70-9C3F535AFF02}" type="pres">
      <dgm:prSet presAssocID="{E5C81688-02F2-46A1-A52D-FC790EB820BD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1D4536CF-A319-4473-8B42-9C683B2F8AC7}" type="pres">
      <dgm:prSet presAssocID="{AD3EA78D-C3C5-4C97-86C7-206559C09B55}" presName="sp" presStyleCnt="0"/>
      <dgm:spPr/>
    </dgm:pt>
    <dgm:pt modelId="{36F67E5F-FD8D-4B02-9310-51A7EE008B00}" type="pres">
      <dgm:prSet presAssocID="{C09AF768-0B06-4A14-B9A8-4201518BD4D7}" presName="linNode" presStyleCnt="0"/>
      <dgm:spPr/>
    </dgm:pt>
    <dgm:pt modelId="{3F3E1E42-431C-4BFD-9331-7FAEDBFE0A42}" type="pres">
      <dgm:prSet presAssocID="{C09AF768-0B06-4A14-B9A8-4201518BD4D7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FF0BBB7F-E74F-4A85-9B8D-CF3C411F09BE}" type="pres">
      <dgm:prSet presAssocID="{DAF28238-17B6-4F0A-A06E-3F17C48890C6}" presName="sp" presStyleCnt="0"/>
      <dgm:spPr/>
    </dgm:pt>
    <dgm:pt modelId="{C47A17F0-43F9-4E8C-B5A3-7FF553971DC3}" type="pres">
      <dgm:prSet presAssocID="{4D9AE301-2865-4116-926E-B6CF8FF361EE}" presName="linNode" presStyleCnt="0"/>
      <dgm:spPr/>
    </dgm:pt>
    <dgm:pt modelId="{84100BF0-449E-4270-9C21-86A7D7B82C0A}" type="pres">
      <dgm:prSet presAssocID="{4D9AE301-2865-4116-926E-B6CF8FF361EE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FAAFFA05-DE16-4D1A-B4B3-19EA3B1BDF5D}" type="pres">
      <dgm:prSet presAssocID="{90CAB3AE-7B47-4DA1-8E05-E856D1714EA1}" presName="sp" presStyleCnt="0"/>
      <dgm:spPr/>
    </dgm:pt>
    <dgm:pt modelId="{0D05097C-6F46-4D5A-9837-4216C11965E2}" type="pres">
      <dgm:prSet presAssocID="{0A6A1714-27E1-41E6-8B4B-59843336792B}" presName="linNode" presStyleCnt="0"/>
      <dgm:spPr/>
    </dgm:pt>
    <dgm:pt modelId="{90761BAC-143A-4028-99FF-A2966B5B6F75}" type="pres">
      <dgm:prSet presAssocID="{0A6A1714-27E1-41E6-8B4B-59843336792B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AA056799-D3BF-4796-BD60-AF6CE92A2A4C}" type="pres">
      <dgm:prSet presAssocID="{700C795F-3905-4E16-A2A1-6A9199E6D552}" presName="sp" presStyleCnt="0"/>
      <dgm:spPr/>
    </dgm:pt>
    <dgm:pt modelId="{DDA748B5-0D70-4C55-8843-3C9AC35BA270}" type="pres">
      <dgm:prSet presAssocID="{BA3507A6-D322-4E74-85D0-3BF4116F35F3}" presName="linNode" presStyleCnt="0"/>
      <dgm:spPr/>
    </dgm:pt>
    <dgm:pt modelId="{E953B621-27A8-4EAF-B876-6CC6472E1BFE}" type="pres">
      <dgm:prSet presAssocID="{BA3507A6-D322-4E74-85D0-3BF4116F35F3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89141518-10C0-468E-AD29-2985F27EA14B}" type="pres">
      <dgm:prSet presAssocID="{68CEAA47-B038-4FB7-96C1-AE74DF7A9854}" presName="sp" presStyleCnt="0"/>
      <dgm:spPr/>
    </dgm:pt>
    <dgm:pt modelId="{EEC424D1-D9A8-4E25-B9D1-FFCBEE3D9D80}" type="pres">
      <dgm:prSet presAssocID="{2379889E-6946-45CC-819F-4A69C358A552}" presName="linNode" presStyleCnt="0"/>
      <dgm:spPr/>
    </dgm:pt>
    <dgm:pt modelId="{CE85769A-406B-4A3D-8837-9B4C4A6CACB0}" type="pres">
      <dgm:prSet presAssocID="{2379889E-6946-45CC-819F-4A69C358A552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B3F29AB1-3EE1-4827-85FF-47B49AF98F17}" type="pres">
      <dgm:prSet presAssocID="{9D64F247-F281-47CF-B639-4FC319FD9239}" presName="sp" presStyleCnt="0"/>
      <dgm:spPr/>
    </dgm:pt>
    <dgm:pt modelId="{D2C9877F-51A0-4EAB-80A7-BD964638B4A5}" type="pres">
      <dgm:prSet presAssocID="{19C6C902-D570-4F70-A88D-5FA37994328F}" presName="linNode" presStyleCnt="0"/>
      <dgm:spPr/>
    </dgm:pt>
    <dgm:pt modelId="{AE5C23FB-01A3-44DA-BC8A-9A5258CEC01A}" type="pres">
      <dgm:prSet presAssocID="{19C6C902-D570-4F70-A88D-5FA37994328F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18C19837-5BC2-4CDE-A3D9-EA970F55428C}" type="pres">
      <dgm:prSet presAssocID="{F3E7372C-E1D1-469D-BDE2-88E8B558A645}" presName="sp" presStyleCnt="0"/>
      <dgm:spPr/>
    </dgm:pt>
    <dgm:pt modelId="{35469196-D601-4C90-A516-004870B40B48}" type="pres">
      <dgm:prSet presAssocID="{684691C6-4F15-46E8-AA61-105B1BC4E3D4}" presName="linNode" presStyleCnt="0"/>
      <dgm:spPr/>
    </dgm:pt>
    <dgm:pt modelId="{DC736F01-48CB-4A9D-9DB6-5CED914E74E5}" type="pres">
      <dgm:prSet presAssocID="{684691C6-4F15-46E8-AA61-105B1BC4E3D4}" presName="parentText" presStyleLbl="node1" presStyleIdx="9" presStyleCnt="10">
        <dgm:presLayoutVars>
          <dgm:chMax val="1"/>
          <dgm:bulletEnabled val="1"/>
        </dgm:presLayoutVars>
      </dgm:prSet>
      <dgm:spPr/>
    </dgm:pt>
  </dgm:ptLst>
  <dgm:cxnLst>
    <dgm:cxn modelId="{4E5B810E-9E0C-4227-A4BC-E36D7ED259E4}" type="presOf" srcId="{0A6A1714-27E1-41E6-8B4B-59843336792B}" destId="{90761BAC-143A-4028-99FF-A2966B5B6F75}" srcOrd="0" destOrd="0" presId="urn:microsoft.com/office/officeart/2005/8/layout/vList5"/>
    <dgm:cxn modelId="{047F0737-5476-4341-8933-435385E523DF}" srcId="{A8933258-58AE-49C0-897F-81AA2EB54AF6}" destId="{684691C6-4F15-46E8-AA61-105B1BC4E3D4}" srcOrd="9" destOrd="0" parTransId="{2D8177C5-D4C9-44A5-8AE2-FDEFE431ACDE}" sibTransId="{9B251A6F-8E54-475A-B5A9-14CE854FBC32}"/>
    <dgm:cxn modelId="{955ADA66-715F-458C-9DDE-531ADA713CE8}" srcId="{A8933258-58AE-49C0-897F-81AA2EB54AF6}" destId="{C09AF768-0B06-4A14-B9A8-4201518BD4D7}" srcOrd="3" destOrd="0" parTransId="{32537CB7-B25A-4835-BDFE-9D055AC43B09}" sibTransId="{DAF28238-17B6-4F0A-A06E-3F17C48890C6}"/>
    <dgm:cxn modelId="{2CCBE749-B982-4B1C-9854-7FEE2C60C2CB}" srcId="{A8933258-58AE-49C0-897F-81AA2EB54AF6}" destId="{E5C81688-02F2-46A1-A52D-FC790EB820BD}" srcOrd="2" destOrd="0" parTransId="{0BC1134F-1338-4A89-A354-9175E69A2A25}" sibTransId="{AD3EA78D-C3C5-4C97-86C7-206559C09B55}"/>
    <dgm:cxn modelId="{262A9C75-691E-464D-BB80-0728FE06AE7B}" type="presOf" srcId="{19C6C902-D570-4F70-A88D-5FA37994328F}" destId="{AE5C23FB-01A3-44DA-BC8A-9A5258CEC01A}" srcOrd="0" destOrd="0" presId="urn:microsoft.com/office/officeart/2005/8/layout/vList5"/>
    <dgm:cxn modelId="{4BAF9284-8153-4DEB-B62C-1B2EEAF21F52}" srcId="{A8933258-58AE-49C0-897F-81AA2EB54AF6}" destId="{BA3507A6-D322-4E74-85D0-3BF4116F35F3}" srcOrd="6" destOrd="0" parTransId="{93A6B4AA-0A45-4370-B86A-2523BF26D574}" sibTransId="{68CEAA47-B038-4FB7-96C1-AE74DF7A9854}"/>
    <dgm:cxn modelId="{598F2A89-6B55-4B3C-98F4-ABBB623BE3C5}" type="presOf" srcId="{E5C81688-02F2-46A1-A52D-FC790EB820BD}" destId="{1F655EB4-488B-4FE8-8F70-9C3F535AFF02}" srcOrd="0" destOrd="0" presId="urn:microsoft.com/office/officeart/2005/8/layout/vList5"/>
    <dgm:cxn modelId="{F4492490-2B4A-48A7-B85C-8F8A43DE5172}" type="presOf" srcId="{F017A556-7E89-418A-9F8D-EBF44A0497EC}" destId="{3E55DEE9-CA44-449F-BE32-C7DA55CF0DBD}" srcOrd="0" destOrd="0" presId="urn:microsoft.com/office/officeart/2005/8/layout/vList5"/>
    <dgm:cxn modelId="{9B3C46B0-4C78-4FA2-A99E-E3325710BB13}" srcId="{A8933258-58AE-49C0-897F-81AA2EB54AF6}" destId="{0A6A1714-27E1-41E6-8B4B-59843336792B}" srcOrd="5" destOrd="0" parTransId="{EAA4FF05-87DB-4BE7-8C32-5442BD3B6C8C}" sibTransId="{700C795F-3905-4E16-A2A1-6A9199E6D552}"/>
    <dgm:cxn modelId="{45329AB2-F7EF-49ED-A452-636CE5109208}" type="presOf" srcId="{2379889E-6946-45CC-819F-4A69C358A552}" destId="{CE85769A-406B-4A3D-8837-9B4C4A6CACB0}" srcOrd="0" destOrd="0" presId="urn:microsoft.com/office/officeart/2005/8/layout/vList5"/>
    <dgm:cxn modelId="{31B8C4B3-8ACD-447A-A91F-739D6EB4FE38}" srcId="{A8933258-58AE-49C0-897F-81AA2EB54AF6}" destId="{2379889E-6946-45CC-819F-4A69C358A552}" srcOrd="7" destOrd="0" parTransId="{DB3665C9-2BC5-4ECC-9219-E8F98C89836D}" sibTransId="{9D64F247-F281-47CF-B639-4FC319FD9239}"/>
    <dgm:cxn modelId="{621701B6-8C02-4DD2-AF40-5653380CB661}" srcId="{A8933258-58AE-49C0-897F-81AA2EB54AF6}" destId="{4D9AE301-2865-4116-926E-B6CF8FF361EE}" srcOrd="4" destOrd="0" parTransId="{15DBC6AE-9260-487B-9977-F4AD50D8D398}" sibTransId="{90CAB3AE-7B47-4DA1-8E05-E856D1714EA1}"/>
    <dgm:cxn modelId="{5056FBBD-9F5A-4653-9067-4485167D4B44}" type="presOf" srcId="{BA3507A6-D322-4E74-85D0-3BF4116F35F3}" destId="{E953B621-27A8-4EAF-B876-6CC6472E1BFE}" srcOrd="0" destOrd="0" presId="urn:microsoft.com/office/officeart/2005/8/layout/vList5"/>
    <dgm:cxn modelId="{40B2E9C7-D8E5-4775-BCC3-72D0355E069D}" type="presOf" srcId="{684691C6-4F15-46E8-AA61-105B1BC4E3D4}" destId="{DC736F01-48CB-4A9D-9DB6-5CED914E74E5}" srcOrd="0" destOrd="0" presId="urn:microsoft.com/office/officeart/2005/8/layout/vList5"/>
    <dgm:cxn modelId="{0889F3C8-C8A0-4C96-AA2B-E492859DCF2F}" srcId="{A8933258-58AE-49C0-897F-81AA2EB54AF6}" destId="{7CB98BDA-F847-415F-9DC6-03215505EA8A}" srcOrd="0" destOrd="0" parTransId="{4969FC70-8E6C-4999-94A2-D3A1135FA223}" sibTransId="{D7CB507C-271E-4746-8C27-9C8F96FEE6EA}"/>
    <dgm:cxn modelId="{1A9B88CD-4994-4080-A53F-A224DF300C40}" type="presOf" srcId="{4D9AE301-2865-4116-926E-B6CF8FF361EE}" destId="{84100BF0-449E-4270-9C21-86A7D7B82C0A}" srcOrd="0" destOrd="0" presId="urn:microsoft.com/office/officeart/2005/8/layout/vList5"/>
    <dgm:cxn modelId="{557BA1DC-8587-4CC4-89AE-BAF7F577FAB5}" srcId="{A8933258-58AE-49C0-897F-81AA2EB54AF6}" destId="{F017A556-7E89-418A-9F8D-EBF44A0497EC}" srcOrd="1" destOrd="0" parTransId="{A92EB46A-D446-4268-A783-66F945325C02}" sibTransId="{A6F00649-C2B0-48D7-AE70-4222A4E955A7}"/>
    <dgm:cxn modelId="{BD1DD1E2-4898-4237-BCC8-7D3413AC5C7C}" type="presOf" srcId="{A8933258-58AE-49C0-897F-81AA2EB54AF6}" destId="{3ED4DD3C-B61B-40BA-A17D-54BA263E559B}" srcOrd="0" destOrd="0" presId="urn:microsoft.com/office/officeart/2005/8/layout/vList5"/>
    <dgm:cxn modelId="{C72C62E5-114E-4A80-A7F2-E660CD750351}" srcId="{A8933258-58AE-49C0-897F-81AA2EB54AF6}" destId="{19C6C902-D570-4F70-A88D-5FA37994328F}" srcOrd="8" destOrd="0" parTransId="{093D180C-374E-478A-820F-2BB37660AB66}" sibTransId="{F3E7372C-E1D1-469D-BDE2-88E8B558A645}"/>
    <dgm:cxn modelId="{36D909E6-F61D-45F3-8B74-7E921CA1A95E}" type="presOf" srcId="{7CB98BDA-F847-415F-9DC6-03215505EA8A}" destId="{87D2177B-E2A5-41C5-A65F-FDA989F18EB6}" srcOrd="0" destOrd="0" presId="urn:microsoft.com/office/officeart/2005/8/layout/vList5"/>
    <dgm:cxn modelId="{87A30CE8-9882-4CCF-AF3C-9D521C3344D9}" type="presOf" srcId="{C09AF768-0B06-4A14-B9A8-4201518BD4D7}" destId="{3F3E1E42-431C-4BFD-9331-7FAEDBFE0A42}" srcOrd="0" destOrd="0" presId="urn:microsoft.com/office/officeart/2005/8/layout/vList5"/>
    <dgm:cxn modelId="{77B2D1C8-405B-448F-9097-C9E0E6721A24}" type="presParOf" srcId="{3ED4DD3C-B61B-40BA-A17D-54BA263E559B}" destId="{8075D46F-4BE8-4FA0-9638-5B6F57378E3A}" srcOrd="0" destOrd="0" presId="urn:microsoft.com/office/officeart/2005/8/layout/vList5"/>
    <dgm:cxn modelId="{5849F7ED-C686-438F-8470-B845F5180DAD}" type="presParOf" srcId="{8075D46F-4BE8-4FA0-9638-5B6F57378E3A}" destId="{87D2177B-E2A5-41C5-A65F-FDA989F18EB6}" srcOrd="0" destOrd="0" presId="urn:microsoft.com/office/officeart/2005/8/layout/vList5"/>
    <dgm:cxn modelId="{8E753015-E703-47D9-9388-E33A6D925511}" type="presParOf" srcId="{3ED4DD3C-B61B-40BA-A17D-54BA263E559B}" destId="{1D1DF084-9E7F-417B-8943-C57ABD2A04DF}" srcOrd="1" destOrd="0" presId="urn:microsoft.com/office/officeart/2005/8/layout/vList5"/>
    <dgm:cxn modelId="{917ECEA9-C22E-4153-B5C7-73A4C873C5D0}" type="presParOf" srcId="{3ED4DD3C-B61B-40BA-A17D-54BA263E559B}" destId="{1F091822-70F5-4B8E-9CEF-3098A40EDF11}" srcOrd="2" destOrd="0" presId="urn:microsoft.com/office/officeart/2005/8/layout/vList5"/>
    <dgm:cxn modelId="{9357FE2F-9486-4469-BE86-5E62F055A992}" type="presParOf" srcId="{1F091822-70F5-4B8E-9CEF-3098A40EDF11}" destId="{3E55DEE9-CA44-449F-BE32-C7DA55CF0DBD}" srcOrd="0" destOrd="0" presId="urn:microsoft.com/office/officeart/2005/8/layout/vList5"/>
    <dgm:cxn modelId="{AC48F498-C9E9-46EC-A878-0B26301FB95B}" type="presParOf" srcId="{3ED4DD3C-B61B-40BA-A17D-54BA263E559B}" destId="{63D111BC-374F-465B-B59F-CF2A2E6D08DB}" srcOrd="3" destOrd="0" presId="urn:microsoft.com/office/officeart/2005/8/layout/vList5"/>
    <dgm:cxn modelId="{A552C55F-43FF-4293-AB8E-4E6FD6C0E3CF}" type="presParOf" srcId="{3ED4DD3C-B61B-40BA-A17D-54BA263E559B}" destId="{E259000C-CDAE-4608-BCEA-8DD63EA1AF73}" srcOrd="4" destOrd="0" presId="urn:microsoft.com/office/officeart/2005/8/layout/vList5"/>
    <dgm:cxn modelId="{77C908B2-5354-425B-B289-FEB9B811DA6C}" type="presParOf" srcId="{E259000C-CDAE-4608-BCEA-8DD63EA1AF73}" destId="{1F655EB4-488B-4FE8-8F70-9C3F535AFF02}" srcOrd="0" destOrd="0" presId="urn:microsoft.com/office/officeart/2005/8/layout/vList5"/>
    <dgm:cxn modelId="{683057EC-2C58-4C24-8A1C-2C87D16227DB}" type="presParOf" srcId="{3ED4DD3C-B61B-40BA-A17D-54BA263E559B}" destId="{1D4536CF-A319-4473-8B42-9C683B2F8AC7}" srcOrd="5" destOrd="0" presId="urn:microsoft.com/office/officeart/2005/8/layout/vList5"/>
    <dgm:cxn modelId="{9A5812BB-0075-449A-9DC0-EE819954AD6C}" type="presParOf" srcId="{3ED4DD3C-B61B-40BA-A17D-54BA263E559B}" destId="{36F67E5F-FD8D-4B02-9310-51A7EE008B00}" srcOrd="6" destOrd="0" presId="urn:microsoft.com/office/officeart/2005/8/layout/vList5"/>
    <dgm:cxn modelId="{7F04F5E4-6E44-4ED3-A049-B7C84694822A}" type="presParOf" srcId="{36F67E5F-FD8D-4B02-9310-51A7EE008B00}" destId="{3F3E1E42-431C-4BFD-9331-7FAEDBFE0A42}" srcOrd="0" destOrd="0" presId="urn:microsoft.com/office/officeart/2005/8/layout/vList5"/>
    <dgm:cxn modelId="{B8D01D90-EC6C-41C1-8F77-9E2C944AD0AD}" type="presParOf" srcId="{3ED4DD3C-B61B-40BA-A17D-54BA263E559B}" destId="{FF0BBB7F-E74F-4A85-9B8D-CF3C411F09BE}" srcOrd="7" destOrd="0" presId="urn:microsoft.com/office/officeart/2005/8/layout/vList5"/>
    <dgm:cxn modelId="{7297CE59-6414-4194-A0A5-FC3A40D248B4}" type="presParOf" srcId="{3ED4DD3C-B61B-40BA-A17D-54BA263E559B}" destId="{C47A17F0-43F9-4E8C-B5A3-7FF553971DC3}" srcOrd="8" destOrd="0" presId="urn:microsoft.com/office/officeart/2005/8/layout/vList5"/>
    <dgm:cxn modelId="{A04CDDD8-BEB3-479E-96B9-487FFD660FDD}" type="presParOf" srcId="{C47A17F0-43F9-4E8C-B5A3-7FF553971DC3}" destId="{84100BF0-449E-4270-9C21-86A7D7B82C0A}" srcOrd="0" destOrd="0" presId="urn:microsoft.com/office/officeart/2005/8/layout/vList5"/>
    <dgm:cxn modelId="{DCA63B2B-18EE-4C44-8D34-7BE666938C3A}" type="presParOf" srcId="{3ED4DD3C-B61B-40BA-A17D-54BA263E559B}" destId="{FAAFFA05-DE16-4D1A-B4B3-19EA3B1BDF5D}" srcOrd="9" destOrd="0" presId="urn:microsoft.com/office/officeart/2005/8/layout/vList5"/>
    <dgm:cxn modelId="{0370E1AE-1884-42D3-A732-EE96706C35F3}" type="presParOf" srcId="{3ED4DD3C-B61B-40BA-A17D-54BA263E559B}" destId="{0D05097C-6F46-4D5A-9837-4216C11965E2}" srcOrd="10" destOrd="0" presId="urn:microsoft.com/office/officeart/2005/8/layout/vList5"/>
    <dgm:cxn modelId="{14BF3A7E-BEEE-4A87-8C25-4125AF93CEA6}" type="presParOf" srcId="{0D05097C-6F46-4D5A-9837-4216C11965E2}" destId="{90761BAC-143A-4028-99FF-A2966B5B6F75}" srcOrd="0" destOrd="0" presId="urn:microsoft.com/office/officeart/2005/8/layout/vList5"/>
    <dgm:cxn modelId="{ECBD479E-3B5F-4993-9652-D68CC501EE4C}" type="presParOf" srcId="{3ED4DD3C-B61B-40BA-A17D-54BA263E559B}" destId="{AA056799-D3BF-4796-BD60-AF6CE92A2A4C}" srcOrd="11" destOrd="0" presId="urn:microsoft.com/office/officeart/2005/8/layout/vList5"/>
    <dgm:cxn modelId="{790E0490-D54D-4FE9-9756-8E2625C7AD5E}" type="presParOf" srcId="{3ED4DD3C-B61B-40BA-A17D-54BA263E559B}" destId="{DDA748B5-0D70-4C55-8843-3C9AC35BA270}" srcOrd="12" destOrd="0" presId="urn:microsoft.com/office/officeart/2005/8/layout/vList5"/>
    <dgm:cxn modelId="{9ABB5FB5-C4C5-4645-AB1F-9A728572107E}" type="presParOf" srcId="{DDA748B5-0D70-4C55-8843-3C9AC35BA270}" destId="{E953B621-27A8-4EAF-B876-6CC6472E1BFE}" srcOrd="0" destOrd="0" presId="urn:microsoft.com/office/officeart/2005/8/layout/vList5"/>
    <dgm:cxn modelId="{D284D8C2-DD4F-4FD1-9114-085B4CAF1918}" type="presParOf" srcId="{3ED4DD3C-B61B-40BA-A17D-54BA263E559B}" destId="{89141518-10C0-468E-AD29-2985F27EA14B}" srcOrd="13" destOrd="0" presId="urn:microsoft.com/office/officeart/2005/8/layout/vList5"/>
    <dgm:cxn modelId="{840646A3-ABF7-4425-9FEA-4FB3A606CD12}" type="presParOf" srcId="{3ED4DD3C-B61B-40BA-A17D-54BA263E559B}" destId="{EEC424D1-D9A8-4E25-B9D1-FFCBEE3D9D80}" srcOrd="14" destOrd="0" presId="urn:microsoft.com/office/officeart/2005/8/layout/vList5"/>
    <dgm:cxn modelId="{47D8BBF0-AED9-42C1-932B-72F757797D06}" type="presParOf" srcId="{EEC424D1-D9A8-4E25-B9D1-FFCBEE3D9D80}" destId="{CE85769A-406B-4A3D-8837-9B4C4A6CACB0}" srcOrd="0" destOrd="0" presId="urn:microsoft.com/office/officeart/2005/8/layout/vList5"/>
    <dgm:cxn modelId="{B68800AF-C0DF-4C72-A0F7-D3C7B7328E26}" type="presParOf" srcId="{3ED4DD3C-B61B-40BA-A17D-54BA263E559B}" destId="{B3F29AB1-3EE1-4827-85FF-47B49AF98F17}" srcOrd="15" destOrd="0" presId="urn:microsoft.com/office/officeart/2005/8/layout/vList5"/>
    <dgm:cxn modelId="{91170BE6-DA79-43F1-B107-A6F5E3A30A5B}" type="presParOf" srcId="{3ED4DD3C-B61B-40BA-A17D-54BA263E559B}" destId="{D2C9877F-51A0-4EAB-80A7-BD964638B4A5}" srcOrd="16" destOrd="0" presId="urn:microsoft.com/office/officeart/2005/8/layout/vList5"/>
    <dgm:cxn modelId="{769DFBE2-C29C-477E-A515-18A0FB5A0E43}" type="presParOf" srcId="{D2C9877F-51A0-4EAB-80A7-BD964638B4A5}" destId="{AE5C23FB-01A3-44DA-BC8A-9A5258CEC01A}" srcOrd="0" destOrd="0" presId="urn:microsoft.com/office/officeart/2005/8/layout/vList5"/>
    <dgm:cxn modelId="{02A25DAB-A1D4-490F-A70C-701D8615F044}" type="presParOf" srcId="{3ED4DD3C-B61B-40BA-A17D-54BA263E559B}" destId="{18C19837-5BC2-4CDE-A3D9-EA970F55428C}" srcOrd="17" destOrd="0" presId="urn:microsoft.com/office/officeart/2005/8/layout/vList5"/>
    <dgm:cxn modelId="{A7403E53-C671-46B1-A522-CC88FF38F24C}" type="presParOf" srcId="{3ED4DD3C-B61B-40BA-A17D-54BA263E559B}" destId="{35469196-D601-4C90-A516-004870B40B48}" srcOrd="18" destOrd="0" presId="urn:microsoft.com/office/officeart/2005/8/layout/vList5"/>
    <dgm:cxn modelId="{59692CCC-A4BC-4EC2-A373-0AB0EE5D2260}" type="presParOf" srcId="{35469196-D601-4C90-A516-004870B40B48}" destId="{DC736F01-48CB-4A9D-9DB6-5CED914E74E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AAF365-FB78-48B4-B41A-F087A6D9DA1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657C3C-DE64-4009-8A79-1D1C6D23B6F4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Einleitung </a:t>
          </a:r>
          <a:endParaRPr lang="en-US" dirty="0"/>
        </a:p>
      </dgm:t>
    </dgm:pt>
    <dgm:pt modelId="{CDA4C209-BF79-4CF2-B727-A1BAFA978F77}" type="parTrans" cxnId="{403EED40-B669-4FD9-AFD9-1C4D1FF1CF95}">
      <dgm:prSet/>
      <dgm:spPr/>
      <dgm:t>
        <a:bodyPr/>
        <a:lstStyle/>
        <a:p>
          <a:endParaRPr lang="en-US"/>
        </a:p>
      </dgm:t>
    </dgm:pt>
    <dgm:pt modelId="{A2D647FC-4798-4376-8353-0CCF246A0061}" type="sibTrans" cxnId="{403EED40-B669-4FD9-AFD9-1C4D1FF1CF95}">
      <dgm:prSet/>
      <dgm:spPr/>
      <dgm:t>
        <a:bodyPr/>
        <a:lstStyle/>
        <a:p>
          <a:endParaRPr lang="en-US"/>
        </a:p>
      </dgm:t>
    </dgm:pt>
    <dgm:pt modelId="{2CC3BB8B-3BD4-4F6F-883B-963993434115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Autor/in</a:t>
          </a:r>
          <a:endParaRPr lang="en-US" dirty="0"/>
        </a:p>
      </dgm:t>
    </dgm:pt>
    <dgm:pt modelId="{5B6665DE-0808-4A7C-A7E0-C80498C37674}" type="parTrans" cxnId="{CCC766E0-021A-4C8C-99F4-AE054D727FC9}">
      <dgm:prSet/>
      <dgm:spPr/>
      <dgm:t>
        <a:bodyPr/>
        <a:lstStyle/>
        <a:p>
          <a:endParaRPr lang="en-US"/>
        </a:p>
      </dgm:t>
    </dgm:pt>
    <dgm:pt modelId="{0E1E5D49-E74F-4338-975D-C0CAD7D0404B}" type="sibTrans" cxnId="{CCC766E0-021A-4C8C-99F4-AE054D727FC9}">
      <dgm:prSet/>
      <dgm:spPr/>
      <dgm:t>
        <a:bodyPr/>
        <a:lstStyle/>
        <a:p>
          <a:endParaRPr lang="en-US"/>
        </a:p>
      </dgm:t>
    </dgm:pt>
    <dgm:pt modelId="{A01BBE64-6B8E-49B5-8048-C0A262CC89B0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Titel</a:t>
          </a:r>
          <a:endParaRPr lang="en-US" dirty="0"/>
        </a:p>
      </dgm:t>
    </dgm:pt>
    <dgm:pt modelId="{81BBA277-85BC-4142-8121-33EFEFF3798C}" type="parTrans" cxnId="{5847D1EA-529A-4980-9218-29CD9A1AD7F9}">
      <dgm:prSet/>
      <dgm:spPr/>
      <dgm:t>
        <a:bodyPr/>
        <a:lstStyle/>
        <a:p>
          <a:endParaRPr lang="en-US"/>
        </a:p>
      </dgm:t>
    </dgm:pt>
    <dgm:pt modelId="{2227E221-718C-4094-B5B8-65C698DE6DA0}" type="sibTrans" cxnId="{5847D1EA-529A-4980-9218-29CD9A1AD7F9}">
      <dgm:prSet/>
      <dgm:spPr/>
      <dgm:t>
        <a:bodyPr/>
        <a:lstStyle/>
        <a:p>
          <a:endParaRPr lang="en-US"/>
        </a:p>
      </dgm:t>
    </dgm:pt>
    <dgm:pt modelId="{E4391975-1F2F-4580-88AF-CF753689F45E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Entstehungsjahr </a:t>
          </a:r>
          <a:endParaRPr lang="en-US" dirty="0"/>
        </a:p>
      </dgm:t>
    </dgm:pt>
    <dgm:pt modelId="{E1CDAC36-E542-45C3-BAE1-F85C71FBB7F5}" type="parTrans" cxnId="{6C0B2419-FBB8-4EEF-A7E0-6204C0FBA282}">
      <dgm:prSet/>
      <dgm:spPr/>
      <dgm:t>
        <a:bodyPr/>
        <a:lstStyle/>
        <a:p>
          <a:endParaRPr lang="en-US"/>
        </a:p>
      </dgm:t>
    </dgm:pt>
    <dgm:pt modelId="{3FC3B278-2D72-443E-B46B-22BED9BF822B}" type="sibTrans" cxnId="{6C0B2419-FBB8-4EEF-A7E0-6204C0FBA282}">
      <dgm:prSet/>
      <dgm:spPr/>
      <dgm:t>
        <a:bodyPr/>
        <a:lstStyle/>
        <a:p>
          <a:endParaRPr lang="en-US"/>
        </a:p>
      </dgm:t>
    </dgm:pt>
    <dgm:pt modelId="{47FF73B4-E40D-466A-9789-5E2ABC1919C1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Hauptteil</a:t>
          </a:r>
          <a:endParaRPr lang="en-US" dirty="0"/>
        </a:p>
      </dgm:t>
    </dgm:pt>
    <dgm:pt modelId="{498E783F-5683-45ED-8271-18994AB9186C}" type="parTrans" cxnId="{15F9E711-12AB-42FB-BBD2-A3EC2E3AA8AA}">
      <dgm:prSet/>
      <dgm:spPr/>
      <dgm:t>
        <a:bodyPr/>
        <a:lstStyle/>
        <a:p>
          <a:endParaRPr lang="en-US"/>
        </a:p>
      </dgm:t>
    </dgm:pt>
    <dgm:pt modelId="{CE24BD91-7D66-486C-886B-03ED2AF461EE}" type="sibTrans" cxnId="{15F9E711-12AB-42FB-BBD2-A3EC2E3AA8AA}">
      <dgm:prSet/>
      <dgm:spPr/>
      <dgm:t>
        <a:bodyPr/>
        <a:lstStyle/>
        <a:p>
          <a:endParaRPr lang="en-US"/>
        </a:p>
      </dgm:t>
    </dgm:pt>
    <dgm:pt modelId="{1CB58E0B-029D-4CF2-ACA4-4787315233F9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Inhalt erschließen </a:t>
          </a:r>
          <a:endParaRPr lang="en-US" dirty="0"/>
        </a:p>
      </dgm:t>
    </dgm:pt>
    <dgm:pt modelId="{D184585A-61B4-41A0-AC26-BD4946D93E7E}" type="parTrans" cxnId="{0FE00AD7-14A7-483D-926F-E49FC51C06D6}">
      <dgm:prSet/>
      <dgm:spPr/>
      <dgm:t>
        <a:bodyPr/>
        <a:lstStyle/>
        <a:p>
          <a:endParaRPr lang="en-US"/>
        </a:p>
      </dgm:t>
    </dgm:pt>
    <dgm:pt modelId="{C803D366-0A71-4450-848B-B2CCACFCBDAE}" type="sibTrans" cxnId="{0FE00AD7-14A7-483D-926F-E49FC51C06D6}">
      <dgm:prSet/>
      <dgm:spPr/>
      <dgm:t>
        <a:bodyPr/>
        <a:lstStyle/>
        <a:p>
          <a:endParaRPr lang="en-US"/>
        </a:p>
      </dgm:t>
    </dgm:pt>
    <dgm:pt modelId="{E49D10F0-448C-4D64-A852-53203C490484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Form analysieren</a:t>
          </a:r>
          <a:endParaRPr lang="en-US" dirty="0"/>
        </a:p>
      </dgm:t>
    </dgm:pt>
    <dgm:pt modelId="{DEDDF316-7658-48BD-861B-AB548F2FCA83}" type="parTrans" cxnId="{96D61FD3-07CA-419B-8DCE-3876C85E4A90}">
      <dgm:prSet/>
      <dgm:spPr/>
      <dgm:t>
        <a:bodyPr/>
        <a:lstStyle/>
        <a:p>
          <a:endParaRPr lang="en-US"/>
        </a:p>
      </dgm:t>
    </dgm:pt>
    <dgm:pt modelId="{03368EF0-B40D-4F3C-8A30-C4F1E9A51F4C}" type="sibTrans" cxnId="{96D61FD3-07CA-419B-8DCE-3876C85E4A90}">
      <dgm:prSet/>
      <dgm:spPr/>
      <dgm:t>
        <a:bodyPr/>
        <a:lstStyle/>
        <a:p>
          <a:endParaRPr lang="en-US"/>
        </a:p>
      </dgm:t>
    </dgm:pt>
    <dgm:pt modelId="{AEE9DF82-9C42-4EC1-A0A7-A8A0260105B5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Interpretieren </a:t>
          </a:r>
          <a:endParaRPr lang="en-US" dirty="0"/>
        </a:p>
      </dgm:t>
    </dgm:pt>
    <dgm:pt modelId="{0819CBF5-0725-4FC7-987F-883DC40D6435}" type="parTrans" cxnId="{14C0B338-96E6-441E-A762-70F35A3B2F16}">
      <dgm:prSet/>
      <dgm:spPr/>
      <dgm:t>
        <a:bodyPr/>
        <a:lstStyle/>
        <a:p>
          <a:endParaRPr lang="en-US"/>
        </a:p>
      </dgm:t>
    </dgm:pt>
    <dgm:pt modelId="{2E2CFAFC-0398-4D59-BA84-8BE5C390C425}" type="sibTrans" cxnId="{14C0B338-96E6-441E-A762-70F35A3B2F16}">
      <dgm:prSet/>
      <dgm:spPr/>
      <dgm:t>
        <a:bodyPr/>
        <a:lstStyle/>
        <a:p>
          <a:endParaRPr lang="en-US"/>
        </a:p>
      </dgm:t>
    </dgm:pt>
    <dgm:pt modelId="{00533111-E1EA-4BD8-81BA-5F118E1E103D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Schlussteil </a:t>
          </a:r>
          <a:endParaRPr lang="en-US" dirty="0"/>
        </a:p>
      </dgm:t>
    </dgm:pt>
    <dgm:pt modelId="{380ED968-5D5F-48A0-AFA5-6AEA9CB76F50}" type="parTrans" cxnId="{70350E5A-D3FE-4C9B-849B-4F7108336DF4}">
      <dgm:prSet/>
      <dgm:spPr/>
      <dgm:t>
        <a:bodyPr/>
        <a:lstStyle/>
        <a:p>
          <a:endParaRPr lang="en-US"/>
        </a:p>
      </dgm:t>
    </dgm:pt>
    <dgm:pt modelId="{03A83765-9D4D-4DDC-92BE-81634566BD38}" type="sibTrans" cxnId="{70350E5A-D3FE-4C9B-849B-4F7108336DF4}">
      <dgm:prSet/>
      <dgm:spPr/>
      <dgm:t>
        <a:bodyPr/>
        <a:lstStyle/>
        <a:p>
          <a:endParaRPr lang="en-US"/>
        </a:p>
      </dgm:t>
    </dgm:pt>
    <dgm:pt modelId="{6C49787E-9A65-4103-BE67-A91DC21BEFB9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Interpretationsergebnis zusammenfassen </a:t>
          </a:r>
          <a:endParaRPr lang="en-US" dirty="0"/>
        </a:p>
      </dgm:t>
    </dgm:pt>
    <dgm:pt modelId="{389CAE5C-C6E0-4BEF-A27E-BC3F7B3725FF}" type="parTrans" cxnId="{914B8EAF-5151-40E1-9D2A-9FAECAB079B3}">
      <dgm:prSet/>
      <dgm:spPr/>
      <dgm:t>
        <a:bodyPr/>
        <a:lstStyle/>
        <a:p>
          <a:endParaRPr lang="en-US"/>
        </a:p>
      </dgm:t>
    </dgm:pt>
    <dgm:pt modelId="{2CBD6BAF-B3D0-4845-BEC2-DF60CBED2A76}" type="sibTrans" cxnId="{914B8EAF-5151-40E1-9D2A-9FAECAB079B3}">
      <dgm:prSet/>
      <dgm:spPr/>
      <dgm:t>
        <a:bodyPr/>
        <a:lstStyle/>
        <a:p>
          <a:endParaRPr lang="en-US"/>
        </a:p>
      </dgm:t>
    </dgm:pt>
    <dgm:pt modelId="{5081D552-F742-4ACA-9E56-263954FF811E}" type="pres">
      <dgm:prSet presAssocID="{EBAAF365-FB78-48B4-B41A-F087A6D9DA1F}" presName="root" presStyleCnt="0">
        <dgm:presLayoutVars>
          <dgm:dir/>
          <dgm:resizeHandles val="exact"/>
        </dgm:presLayoutVars>
      </dgm:prSet>
      <dgm:spPr/>
    </dgm:pt>
    <dgm:pt modelId="{E8A553F2-0897-458D-8387-0E0FED4D9B0A}" type="pres">
      <dgm:prSet presAssocID="{16657C3C-DE64-4009-8A79-1D1C6D23B6F4}" presName="compNode" presStyleCnt="0"/>
      <dgm:spPr/>
    </dgm:pt>
    <dgm:pt modelId="{B4C4DE5D-D9AC-4899-A257-014DCAA58518}" type="pres">
      <dgm:prSet presAssocID="{16657C3C-DE64-4009-8A79-1D1C6D23B6F4}" presName="bgRect" presStyleLbl="bgShp" presStyleIdx="0" presStyleCnt="3"/>
      <dgm:spPr/>
    </dgm:pt>
    <dgm:pt modelId="{1EA5BBA4-C491-433A-BC13-9294C1A692A8}" type="pres">
      <dgm:prSet presAssocID="{16657C3C-DE64-4009-8A79-1D1C6D23B6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tertitel"/>
        </a:ext>
      </dgm:extLst>
    </dgm:pt>
    <dgm:pt modelId="{F288F48F-B9FB-44A1-8AFB-19BA9211D93A}" type="pres">
      <dgm:prSet presAssocID="{16657C3C-DE64-4009-8A79-1D1C6D23B6F4}" presName="spaceRect" presStyleCnt="0"/>
      <dgm:spPr/>
    </dgm:pt>
    <dgm:pt modelId="{ADE19425-AAAE-4350-8332-2474D93382A3}" type="pres">
      <dgm:prSet presAssocID="{16657C3C-DE64-4009-8A79-1D1C6D23B6F4}" presName="parTx" presStyleLbl="revTx" presStyleIdx="0" presStyleCnt="6">
        <dgm:presLayoutVars>
          <dgm:chMax val="0"/>
          <dgm:chPref val="0"/>
        </dgm:presLayoutVars>
      </dgm:prSet>
      <dgm:spPr/>
    </dgm:pt>
    <dgm:pt modelId="{A2CE72FB-02D3-4798-82CD-346C8688FB3D}" type="pres">
      <dgm:prSet presAssocID="{16657C3C-DE64-4009-8A79-1D1C6D23B6F4}" presName="desTx" presStyleLbl="revTx" presStyleIdx="1" presStyleCnt="6">
        <dgm:presLayoutVars/>
      </dgm:prSet>
      <dgm:spPr/>
    </dgm:pt>
    <dgm:pt modelId="{6CD45705-B4FC-4935-A23B-D42D8D2B17B4}" type="pres">
      <dgm:prSet presAssocID="{A2D647FC-4798-4376-8353-0CCF246A0061}" presName="sibTrans" presStyleCnt="0"/>
      <dgm:spPr/>
    </dgm:pt>
    <dgm:pt modelId="{020345B9-730A-44B3-84D5-3BCD19D2930E}" type="pres">
      <dgm:prSet presAssocID="{47FF73B4-E40D-466A-9789-5E2ABC1919C1}" presName="compNode" presStyleCnt="0"/>
      <dgm:spPr/>
    </dgm:pt>
    <dgm:pt modelId="{E0D03384-6AF1-4002-AF84-9D1E09DC4D25}" type="pres">
      <dgm:prSet presAssocID="{47FF73B4-E40D-466A-9789-5E2ABC1919C1}" presName="bgRect" presStyleLbl="bgShp" presStyleIdx="1" presStyleCnt="3"/>
      <dgm:spPr/>
    </dgm:pt>
    <dgm:pt modelId="{CE175869-F93C-48FA-B885-5EB3D8DF9D03}" type="pres">
      <dgm:prSet presAssocID="{47FF73B4-E40D-466A-9789-5E2ABC1919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92CA221-50A1-48BB-AFCB-07701F38A35A}" type="pres">
      <dgm:prSet presAssocID="{47FF73B4-E40D-466A-9789-5E2ABC1919C1}" presName="spaceRect" presStyleCnt="0"/>
      <dgm:spPr/>
    </dgm:pt>
    <dgm:pt modelId="{F59210C5-4BA6-4210-AF85-C115F990CDC7}" type="pres">
      <dgm:prSet presAssocID="{47FF73B4-E40D-466A-9789-5E2ABC1919C1}" presName="parTx" presStyleLbl="revTx" presStyleIdx="2" presStyleCnt="6">
        <dgm:presLayoutVars>
          <dgm:chMax val="0"/>
          <dgm:chPref val="0"/>
        </dgm:presLayoutVars>
      </dgm:prSet>
      <dgm:spPr/>
    </dgm:pt>
    <dgm:pt modelId="{4E1084E7-3576-4522-BAAC-3B3592270703}" type="pres">
      <dgm:prSet presAssocID="{47FF73B4-E40D-466A-9789-5E2ABC1919C1}" presName="desTx" presStyleLbl="revTx" presStyleIdx="3" presStyleCnt="6">
        <dgm:presLayoutVars/>
      </dgm:prSet>
      <dgm:spPr/>
    </dgm:pt>
    <dgm:pt modelId="{654FFF77-27D0-4494-9A23-7E3E9EFE3CF0}" type="pres">
      <dgm:prSet presAssocID="{CE24BD91-7D66-486C-886B-03ED2AF461EE}" presName="sibTrans" presStyleCnt="0"/>
      <dgm:spPr/>
    </dgm:pt>
    <dgm:pt modelId="{13644FF6-28D8-4A92-A937-DACBB855FBA7}" type="pres">
      <dgm:prSet presAssocID="{00533111-E1EA-4BD8-81BA-5F118E1E103D}" presName="compNode" presStyleCnt="0"/>
      <dgm:spPr/>
    </dgm:pt>
    <dgm:pt modelId="{E7001CFA-86B5-4330-AFBD-F10C01E75A0D}" type="pres">
      <dgm:prSet presAssocID="{00533111-E1EA-4BD8-81BA-5F118E1E103D}" presName="bgRect" presStyleLbl="bgShp" presStyleIdx="2" presStyleCnt="3"/>
      <dgm:spPr/>
    </dgm:pt>
    <dgm:pt modelId="{2D47394B-A737-4A2D-9CF2-E94EBF673070}" type="pres">
      <dgm:prSet presAssocID="{00533111-E1EA-4BD8-81BA-5F118E1E10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146AF1E1-F110-42A0-9FD7-E0CCE7640444}" type="pres">
      <dgm:prSet presAssocID="{00533111-E1EA-4BD8-81BA-5F118E1E103D}" presName="spaceRect" presStyleCnt="0"/>
      <dgm:spPr/>
    </dgm:pt>
    <dgm:pt modelId="{1DC23FF3-835A-4FB4-B8E6-1B1B9DEA00CA}" type="pres">
      <dgm:prSet presAssocID="{00533111-E1EA-4BD8-81BA-5F118E1E103D}" presName="parTx" presStyleLbl="revTx" presStyleIdx="4" presStyleCnt="6">
        <dgm:presLayoutVars>
          <dgm:chMax val="0"/>
          <dgm:chPref val="0"/>
        </dgm:presLayoutVars>
      </dgm:prSet>
      <dgm:spPr/>
    </dgm:pt>
    <dgm:pt modelId="{E2807579-B15B-42E6-90CE-78A675CFC16B}" type="pres">
      <dgm:prSet presAssocID="{00533111-E1EA-4BD8-81BA-5F118E1E103D}" presName="desTx" presStyleLbl="revTx" presStyleIdx="5" presStyleCnt="6">
        <dgm:presLayoutVars/>
      </dgm:prSet>
      <dgm:spPr/>
    </dgm:pt>
  </dgm:ptLst>
  <dgm:cxnLst>
    <dgm:cxn modelId="{15F9E711-12AB-42FB-BBD2-A3EC2E3AA8AA}" srcId="{EBAAF365-FB78-48B4-B41A-F087A6D9DA1F}" destId="{47FF73B4-E40D-466A-9789-5E2ABC1919C1}" srcOrd="1" destOrd="0" parTransId="{498E783F-5683-45ED-8271-18994AB9186C}" sibTransId="{CE24BD91-7D66-486C-886B-03ED2AF461EE}"/>
    <dgm:cxn modelId="{6C0B2419-FBB8-4EEF-A7E0-6204C0FBA282}" srcId="{16657C3C-DE64-4009-8A79-1D1C6D23B6F4}" destId="{E4391975-1F2F-4580-88AF-CF753689F45E}" srcOrd="2" destOrd="0" parTransId="{E1CDAC36-E542-45C3-BAE1-F85C71FBB7F5}" sibTransId="{3FC3B278-2D72-443E-B46B-22BED9BF822B}"/>
    <dgm:cxn modelId="{F2213023-E9D5-4CE9-85E5-74D2EFEFDD61}" type="presOf" srcId="{A01BBE64-6B8E-49B5-8048-C0A262CC89B0}" destId="{A2CE72FB-02D3-4798-82CD-346C8688FB3D}" srcOrd="0" destOrd="1" presId="urn:microsoft.com/office/officeart/2018/2/layout/IconVerticalSolidList"/>
    <dgm:cxn modelId="{A2F6E42E-458F-4E80-BE4F-B691D15D7460}" type="presOf" srcId="{AEE9DF82-9C42-4EC1-A0A7-A8A0260105B5}" destId="{4E1084E7-3576-4522-BAAC-3B3592270703}" srcOrd="0" destOrd="2" presId="urn:microsoft.com/office/officeart/2018/2/layout/IconVerticalSolidList"/>
    <dgm:cxn modelId="{14C0B338-96E6-441E-A762-70F35A3B2F16}" srcId="{47FF73B4-E40D-466A-9789-5E2ABC1919C1}" destId="{AEE9DF82-9C42-4EC1-A0A7-A8A0260105B5}" srcOrd="2" destOrd="0" parTransId="{0819CBF5-0725-4FC7-987F-883DC40D6435}" sibTransId="{2E2CFAFC-0398-4D59-BA84-8BE5C390C425}"/>
    <dgm:cxn modelId="{D623623B-6B7C-411D-ACBB-C155A2C9AE2F}" type="presOf" srcId="{6C49787E-9A65-4103-BE67-A91DC21BEFB9}" destId="{E2807579-B15B-42E6-90CE-78A675CFC16B}" srcOrd="0" destOrd="0" presId="urn:microsoft.com/office/officeart/2018/2/layout/IconVerticalSolidList"/>
    <dgm:cxn modelId="{3B32563F-652C-4C47-A099-0573C745873E}" type="presOf" srcId="{E49D10F0-448C-4D64-A852-53203C490484}" destId="{4E1084E7-3576-4522-BAAC-3B3592270703}" srcOrd="0" destOrd="1" presId="urn:microsoft.com/office/officeart/2018/2/layout/IconVerticalSolidList"/>
    <dgm:cxn modelId="{403EED40-B669-4FD9-AFD9-1C4D1FF1CF95}" srcId="{EBAAF365-FB78-48B4-B41A-F087A6D9DA1F}" destId="{16657C3C-DE64-4009-8A79-1D1C6D23B6F4}" srcOrd="0" destOrd="0" parTransId="{CDA4C209-BF79-4CF2-B727-A1BAFA978F77}" sibTransId="{A2D647FC-4798-4376-8353-0CCF246A0061}"/>
    <dgm:cxn modelId="{B148495C-56AF-407F-886F-2A89A5542FC4}" type="presOf" srcId="{E4391975-1F2F-4580-88AF-CF753689F45E}" destId="{A2CE72FB-02D3-4798-82CD-346C8688FB3D}" srcOrd="0" destOrd="2" presId="urn:microsoft.com/office/officeart/2018/2/layout/IconVerticalSolidList"/>
    <dgm:cxn modelId="{C8720866-CD84-445A-8788-59101F0BCD51}" type="presOf" srcId="{1CB58E0B-029D-4CF2-ACA4-4787315233F9}" destId="{4E1084E7-3576-4522-BAAC-3B3592270703}" srcOrd="0" destOrd="0" presId="urn:microsoft.com/office/officeart/2018/2/layout/IconVerticalSolidList"/>
    <dgm:cxn modelId="{0E10F451-D550-494E-B1F0-48018288A50E}" type="presOf" srcId="{00533111-E1EA-4BD8-81BA-5F118E1E103D}" destId="{1DC23FF3-835A-4FB4-B8E6-1B1B9DEA00CA}" srcOrd="0" destOrd="0" presId="urn:microsoft.com/office/officeart/2018/2/layout/IconVerticalSolidList"/>
    <dgm:cxn modelId="{70350E5A-D3FE-4C9B-849B-4F7108336DF4}" srcId="{EBAAF365-FB78-48B4-B41A-F087A6D9DA1F}" destId="{00533111-E1EA-4BD8-81BA-5F118E1E103D}" srcOrd="2" destOrd="0" parTransId="{380ED968-5D5F-48A0-AFA5-6AEA9CB76F50}" sibTransId="{03A83765-9D4D-4DDC-92BE-81634566BD38}"/>
    <dgm:cxn modelId="{914B8EAF-5151-40E1-9D2A-9FAECAB079B3}" srcId="{00533111-E1EA-4BD8-81BA-5F118E1E103D}" destId="{6C49787E-9A65-4103-BE67-A91DC21BEFB9}" srcOrd="0" destOrd="0" parTransId="{389CAE5C-C6E0-4BEF-A27E-BC3F7B3725FF}" sibTransId="{2CBD6BAF-B3D0-4845-BEC2-DF60CBED2A76}"/>
    <dgm:cxn modelId="{815EF5B8-1CC0-4F26-A23F-5E4697219F79}" type="presOf" srcId="{2CC3BB8B-3BD4-4F6F-883B-963993434115}" destId="{A2CE72FB-02D3-4798-82CD-346C8688FB3D}" srcOrd="0" destOrd="0" presId="urn:microsoft.com/office/officeart/2018/2/layout/IconVerticalSolidList"/>
    <dgm:cxn modelId="{96D61FD3-07CA-419B-8DCE-3876C85E4A90}" srcId="{47FF73B4-E40D-466A-9789-5E2ABC1919C1}" destId="{E49D10F0-448C-4D64-A852-53203C490484}" srcOrd="1" destOrd="0" parTransId="{DEDDF316-7658-48BD-861B-AB548F2FCA83}" sibTransId="{03368EF0-B40D-4F3C-8A30-C4F1E9A51F4C}"/>
    <dgm:cxn modelId="{0FE00AD7-14A7-483D-926F-E49FC51C06D6}" srcId="{47FF73B4-E40D-466A-9789-5E2ABC1919C1}" destId="{1CB58E0B-029D-4CF2-ACA4-4787315233F9}" srcOrd="0" destOrd="0" parTransId="{D184585A-61B4-41A0-AC26-BD4946D93E7E}" sibTransId="{C803D366-0A71-4450-848B-B2CCACFCBDAE}"/>
    <dgm:cxn modelId="{CCC766E0-021A-4C8C-99F4-AE054D727FC9}" srcId="{16657C3C-DE64-4009-8A79-1D1C6D23B6F4}" destId="{2CC3BB8B-3BD4-4F6F-883B-963993434115}" srcOrd="0" destOrd="0" parTransId="{5B6665DE-0808-4A7C-A7E0-C80498C37674}" sibTransId="{0E1E5D49-E74F-4338-975D-C0CAD7D0404B}"/>
    <dgm:cxn modelId="{92D28CE3-E970-4724-9E5A-573C7D56D6C9}" type="presOf" srcId="{16657C3C-DE64-4009-8A79-1D1C6D23B6F4}" destId="{ADE19425-AAAE-4350-8332-2474D93382A3}" srcOrd="0" destOrd="0" presId="urn:microsoft.com/office/officeart/2018/2/layout/IconVerticalSolidList"/>
    <dgm:cxn modelId="{5847D1EA-529A-4980-9218-29CD9A1AD7F9}" srcId="{16657C3C-DE64-4009-8A79-1D1C6D23B6F4}" destId="{A01BBE64-6B8E-49B5-8048-C0A262CC89B0}" srcOrd="1" destOrd="0" parTransId="{81BBA277-85BC-4142-8121-33EFEFF3798C}" sibTransId="{2227E221-718C-4094-B5B8-65C698DE6DA0}"/>
    <dgm:cxn modelId="{891D54F1-47CF-46D3-9F31-7CE42F01719A}" type="presOf" srcId="{EBAAF365-FB78-48B4-B41A-F087A6D9DA1F}" destId="{5081D552-F742-4ACA-9E56-263954FF811E}" srcOrd="0" destOrd="0" presId="urn:microsoft.com/office/officeart/2018/2/layout/IconVerticalSolidList"/>
    <dgm:cxn modelId="{A0371EFD-C3D0-4679-B90F-363F22300FC3}" type="presOf" srcId="{47FF73B4-E40D-466A-9789-5E2ABC1919C1}" destId="{F59210C5-4BA6-4210-AF85-C115F990CDC7}" srcOrd="0" destOrd="0" presId="urn:microsoft.com/office/officeart/2018/2/layout/IconVerticalSolidList"/>
    <dgm:cxn modelId="{5D9FEADF-E918-455A-A7AF-E73E33B9A568}" type="presParOf" srcId="{5081D552-F742-4ACA-9E56-263954FF811E}" destId="{E8A553F2-0897-458D-8387-0E0FED4D9B0A}" srcOrd="0" destOrd="0" presId="urn:microsoft.com/office/officeart/2018/2/layout/IconVerticalSolidList"/>
    <dgm:cxn modelId="{9281615D-7BEA-4B70-B2F6-1F73D614EB4E}" type="presParOf" srcId="{E8A553F2-0897-458D-8387-0E0FED4D9B0A}" destId="{B4C4DE5D-D9AC-4899-A257-014DCAA58518}" srcOrd="0" destOrd="0" presId="urn:microsoft.com/office/officeart/2018/2/layout/IconVerticalSolidList"/>
    <dgm:cxn modelId="{CCAE2121-6E50-4A8B-B512-00BBFB430708}" type="presParOf" srcId="{E8A553F2-0897-458D-8387-0E0FED4D9B0A}" destId="{1EA5BBA4-C491-433A-BC13-9294C1A692A8}" srcOrd="1" destOrd="0" presId="urn:microsoft.com/office/officeart/2018/2/layout/IconVerticalSolidList"/>
    <dgm:cxn modelId="{08FF03FD-94D9-478A-B382-37C334CB07FB}" type="presParOf" srcId="{E8A553F2-0897-458D-8387-0E0FED4D9B0A}" destId="{F288F48F-B9FB-44A1-8AFB-19BA9211D93A}" srcOrd="2" destOrd="0" presId="urn:microsoft.com/office/officeart/2018/2/layout/IconVerticalSolidList"/>
    <dgm:cxn modelId="{058EE98E-75FA-4F2C-B204-E6BD32648627}" type="presParOf" srcId="{E8A553F2-0897-458D-8387-0E0FED4D9B0A}" destId="{ADE19425-AAAE-4350-8332-2474D93382A3}" srcOrd="3" destOrd="0" presId="urn:microsoft.com/office/officeart/2018/2/layout/IconVerticalSolidList"/>
    <dgm:cxn modelId="{164DCCD2-8657-409E-B7EC-DBFD7E532D9C}" type="presParOf" srcId="{E8A553F2-0897-458D-8387-0E0FED4D9B0A}" destId="{A2CE72FB-02D3-4798-82CD-346C8688FB3D}" srcOrd="4" destOrd="0" presId="urn:microsoft.com/office/officeart/2018/2/layout/IconVerticalSolidList"/>
    <dgm:cxn modelId="{2C500BCC-464E-4A31-A8F8-1E15FF3F05DF}" type="presParOf" srcId="{5081D552-F742-4ACA-9E56-263954FF811E}" destId="{6CD45705-B4FC-4935-A23B-D42D8D2B17B4}" srcOrd="1" destOrd="0" presId="urn:microsoft.com/office/officeart/2018/2/layout/IconVerticalSolidList"/>
    <dgm:cxn modelId="{37850AF8-93D0-4341-9078-AB1567011B69}" type="presParOf" srcId="{5081D552-F742-4ACA-9E56-263954FF811E}" destId="{020345B9-730A-44B3-84D5-3BCD19D2930E}" srcOrd="2" destOrd="0" presId="urn:microsoft.com/office/officeart/2018/2/layout/IconVerticalSolidList"/>
    <dgm:cxn modelId="{86B013F4-EAAF-4741-BBBB-F9AAC10638AF}" type="presParOf" srcId="{020345B9-730A-44B3-84D5-3BCD19D2930E}" destId="{E0D03384-6AF1-4002-AF84-9D1E09DC4D25}" srcOrd="0" destOrd="0" presId="urn:microsoft.com/office/officeart/2018/2/layout/IconVerticalSolidList"/>
    <dgm:cxn modelId="{695801D9-C18B-41B1-9973-310185A8F569}" type="presParOf" srcId="{020345B9-730A-44B3-84D5-3BCD19D2930E}" destId="{CE175869-F93C-48FA-B885-5EB3D8DF9D03}" srcOrd="1" destOrd="0" presId="urn:microsoft.com/office/officeart/2018/2/layout/IconVerticalSolidList"/>
    <dgm:cxn modelId="{41A3015B-1001-4444-BA9B-E45B29248371}" type="presParOf" srcId="{020345B9-730A-44B3-84D5-3BCD19D2930E}" destId="{692CA221-50A1-48BB-AFCB-07701F38A35A}" srcOrd="2" destOrd="0" presId="urn:microsoft.com/office/officeart/2018/2/layout/IconVerticalSolidList"/>
    <dgm:cxn modelId="{3458E697-742A-4DD8-8849-DD47BEE89198}" type="presParOf" srcId="{020345B9-730A-44B3-84D5-3BCD19D2930E}" destId="{F59210C5-4BA6-4210-AF85-C115F990CDC7}" srcOrd="3" destOrd="0" presId="urn:microsoft.com/office/officeart/2018/2/layout/IconVerticalSolidList"/>
    <dgm:cxn modelId="{81055236-5B1C-4ACA-A83F-54EE3B948F96}" type="presParOf" srcId="{020345B9-730A-44B3-84D5-3BCD19D2930E}" destId="{4E1084E7-3576-4522-BAAC-3B3592270703}" srcOrd="4" destOrd="0" presId="urn:microsoft.com/office/officeart/2018/2/layout/IconVerticalSolidList"/>
    <dgm:cxn modelId="{6D1825D1-E57D-4A0F-8FF7-99D0AC9144E2}" type="presParOf" srcId="{5081D552-F742-4ACA-9E56-263954FF811E}" destId="{654FFF77-27D0-4494-9A23-7E3E9EFE3CF0}" srcOrd="3" destOrd="0" presId="urn:microsoft.com/office/officeart/2018/2/layout/IconVerticalSolidList"/>
    <dgm:cxn modelId="{8559C109-AF42-4184-BBC4-94B35CC7B269}" type="presParOf" srcId="{5081D552-F742-4ACA-9E56-263954FF811E}" destId="{13644FF6-28D8-4A92-A937-DACBB855FBA7}" srcOrd="4" destOrd="0" presId="urn:microsoft.com/office/officeart/2018/2/layout/IconVerticalSolidList"/>
    <dgm:cxn modelId="{C34EF2BE-AFF5-418C-95D6-236A16ACF2A7}" type="presParOf" srcId="{13644FF6-28D8-4A92-A937-DACBB855FBA7}" destId="{E7001CFA-86B5-4330-AFBD-F10C01E75A0D}" srcOrd="0" destOrd="0" presId="urn:microsoft.com/office/officeart/2018/2/layout/IconVerticalSolidList"/>
    <dgm:cxn modelId="{8E9FB625-5D07-4681-A77D-44E2AA80E805}" type="presParOf" srcId="{13644FF6-28D8-4A92-A937-DACBB855FBA7}" destId="{2D47394B-A737-4A2D-9CF2-E94EBF673070}" srcOrd="1" destOrd="0" presId="urn:microsoft.com/office/officeart/2018/2/layout/IconVerticalSolidList"/>
    <dgm:cxn modelId="{11FFB0F1-9C5E-4972-9B5F-89B410296898}" type="presParOf" srcId="{13644FF6-28D8-4A92-A937-DACBB855FBA7}" destId="{146AF1E1-F110-42A0-9FD7-E0CCE7640444}" srcOrd="2" destOrd="0" presId="urn:microsoft.com/office/officeart/2018/2/layout/IconVerticalSolidList"/>
    <dgm:cxn modelId="{D549A4B8-BBC3-4EEF-97B1-A7483BF230D2}" type="presParOf" srcId="{13644FF6-28D8-4A92-A937-DACBB855FBA7}" destId="{1DC23FF3-835A-4FB4-B8E6-1B1B9DEA00CA}" srcOrd="3" destOrd="0" presId="urn:microsoft.com/office/officeart/2018/2/layout/IconVerticalSolidList"/>
    <dgm:cxn modelId="{25907D32-894A-4893-AC17-5E5C71060766}" type="presParOf" srcId="{13644FF6-28D8-4A92-A937-DACBB855FBA7}" destId="{E2807579-B15B-42E6-90CE-78A675CFC16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2177B-E2A5-41C5-A65F-FDA989F18EB6}">
      <dsp:nvSpPr>
        <dsp:cNvPr id="0" name=""/>
        <dsp:cNvSpPr/>
      </dsp:nvSpPr>
      <dsp:spPr>
        <a:xfrm>
          <a:off x="3364992" y="2562"/>
          <a:ext cx="3785616" cy="4159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Metapher</a:t>
          </a:r>
          <a:endParaRPr lang="en-US" sz="2100" kern="1200" dirty="0"/>
        </a:p>
      </dsp:txBody>
      <dsp:txXfrm>
        <a:off x="3385295" y="22865"/>
        <a:ext cx="3745010" cy="375299"/>
      </dsp:txXfrm>
    </dsp:sp>
    <dsp:sp modelId="{3E55DEE9-CA44-449F-BE32-C7DA55CF0DBD}">
      <dsp:nvSpPr>
        <dsp:cNvPr id="0" name=""/>
        <dsp:cNvSpPr/>
      </dsp:nvSpPr>
      <dsp:spPr>
        <a:xfrm>
          <a:off x="3364992" y="439263"/>
          <a:ext cx="3785616" cy="415905"/>
        </a:xfrm>
        <a:prstGeom prst="round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Anapher</a:t>
          </a:r>
          <a:endParaRPr lang="en-US" sz="2100" kern="1200" dirty="0"/>
        </a:p>
      </dsp:txBody>
      <dsp:txXfrm>
        <a:off x="3385295" y="459566"/>
        <a:ext cx="3745010" cy="375299"/>
      </dsp:txXfrm>
    </dsp:sp>
    <dsp:sp modelId="{1F655EB4-488B-4FE8-8F70-9C3F535AFF02}">
      <dsp:nvSpPr>
        <dsp:cNvPr id="0" name=""/>
        <dsp:cNvSpPr/>
      </dsp:nvSpPr>
      <dsp:spPr>
        <a:xfrm>
          <a:off x="3364992" y="875964"/>
          <a:ext cx="3785616" cy="415905"/>
        </a:xfrm>
        <a:prstGeom prst="round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Antithese</a:t>
          </a:r>
          <a:endParaRPr lang="en-US" sz="2100" kern="1200" dirty="0"/>
        </a:p>
      </dsp:txBody>
      <dsp:txXfrm>
        <a:off x="3385295" y="896267"/>
        <a:ext cx="3745010" cy="375299"/>
      </dsp:txXfrm>
    </dsp:sp>
    <dsp:sp modelId="{3F3E1E42-431C-4BFD-9331-7FAEDBFE0A42}">
      <dsp:nvSpPr>
        <dsp:cNvPr id="0" name=""/>
        <dsp:cNvSpPr/>
      </dsp:nvSpPr>
      <dsp:spPr>
        <a:xfrm>
          <a:off x="3364992" y="1312665"/>
          <a:ext cx="3785616" cy="4159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Ellipse</a:t>
          </a:r>
          <a:endParaRPr lang="en-US" sz="2100" kern="1200" dirty="0"/>
        </a:p>
      </dsp:txBody>
      <dsp:txXfrm>
        <a:off x="3385295" y="1332968"/>
        <a:ext cx="3745010" cy="375299"/>
      </dsp:txXfrm>
    </dsp:sp>
    <dsp:sp modelId="{84100BF0-449E-4270-9C21-86A7D7B82C0A}">
      <dsp:nvSpPr>
        <dsp:cNvPr id="0" name=""/>
        <dsp:cNvSpPr/>
      </dsp:nvSpPr>
      <dsp:spPr>
        <a:xfrm>
          <a:off x="3364992" y="1749365"/>
          <a:ext cx="3785616" cy="415905"/>
        </a:xfrm>
        <a:prstGeom prst="round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Hyperbel</a:t>
          </a:r>
          <a:endParaRPr lang="en-US" sz="2100" kern="1200" dirty="0"/>
        </a:p>
      </dsp:txBody>
      <dsp:txXfrm>
        <a:off x="3385295" y="1769668"/>
        <a:ext cx="3745010" cy="375299"/>
      </dsp:txXfrm>
    </dsp:sp>
    <dsp:sp modelId="{90761BAC-143A-4028-99FF-A2966B5B6F75}">
      <dsp:nvSpPr>
        <dsp:cNvPr id="0" name=""/>
        <dsp:cNvSpPr/>
      </dsp:nvSpPr>
      <dsp:spPr>
        <a:xfrm>
          <a:off x="3364992" y="2186066"/>
          <a:ext cx="3785616" cy="415905"/>
        </a:xfrm>
        <a:prstGeom prst="round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Ironie</a:t>
          </a:r>
          <a:endParaRPr lang="en-US" sz="2100" kern="1200" dirty="0"/>
        </a:p>
      </dsp:txBody>
      <dsp:txXfrm>
        <a:off x="3385295" y="2206369"/>
        <a:ext cx="3745010" cy="375299"/>
      </dsp:txXfrm>
    </dsp:sp>
    <dsp:sp modelId="{E953B621-27A8-4EAF-B876-6CC6472E1BFE}">
      <dsp:nvSpPr>
        <dsp:cNvPr id="0" name=""/>
        <dsp:cNvSpPr/>
      </dsp:nvSpPr>
      <dsp:spPr>
        <a:xfrm>
          <a:off x="3364992" y="2622767"/>
          <a:ext cx="3785616" cy="4159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Klimax / Antiklimax</a:t>
          </a:r>
          <a:endParaRPr lang="en-US" sz="2100" kern="1200" dirty="0"/>
        </a:p>
      </dsp:txBody>
      <dsp:txXfrm>
        <a:off x="3385295" y="2643070"/>
        <a:ext cx="3745010" cy="375299"/>
      </dsp:txXfrm>
    </dsp:sp>
    <dsp:sp modelId="{CE85769A-406B-4A3D-8837-9B4C4A6CACB0}">
      <dsp:nvSpPr>
        <dsp:cNvPr id="0" name=""/>
        <dsp:cNvSpPr/>
      </dsp:nvSpPr>
      <dsp:spPr>
        <a:xfrm>
          <a:off x="3364992" y="3059468"/>
          <a:ext cx="3785616" cy="415905"/>
        </a:xfrm>
        <a:prstGeom prst="round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Lautmalerei</a:t>
          </a:r>
          <a:endParaRPr lang="en-US" sz="2100" kern="1200" dirty="0"/>
        </a:p>
      </dsp:txBody>
      <dsp:txXfrm>
        <a:off x="3385295" y="3079771"/>
        <a:ext cx="3745010" cy="375299"/>
      </dsp:txXfrm>
    </dsp:sp>
    <dsp:sp modelId="{AE5C23FB-01A3-44DA-BC8A-9A5258CEC01A}">
      <dsp:nvSpPr>
        <dsp:cNvPr id="0" name=""/>
        <dsp:cNvSpPr/>
      </dsp:nvSpPr>
      <dsp:spPr>
        <a:xfrm>
          <a:off x="3364992" y="3496168"/>
          <a:ext cx="3785616" cy="415905"/>
        </a:xfrm>
        <a:prstGeom prst="round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Oxymoron</a:t>
          </a:r>
          <a:endParaRPr lang="en-US" sz="2100" kern="1200" dirty="0"/>
        </a:p>
      </dsp:txBody>
      <dsp:txXfrm>
        <a:off x="3385295" y="3516471"/>
        <a:ext cx="3745010" cy="375299"/>
      </dsp:txXfrm>
    </dsp:sp>
    <dsp:sp modelId="{DC736F01-48CB-4A9D-9DB6-5CED914E74E5}">
      <dsp:nvSpPr>
        <dsp:cNvPr id="0" name=""/>
        <dsp:cNvSpPr/>
      </dsp:nvSpPr>
      <dsp:spPr>
        <a:xfrm>
          <a:off x="3364992" y="3932869"/>
          <a:ext cx="3785616" cy="4159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Vergleich</a:t>
          </a:r>
          <a:endParaRPr lang="en-US" sz="2100" kern="1200" dirty="0"/>
        </a:p>
      </dsp:txBody>
      <dsp:txXfrm>
        <a:off x="3385295" y="3953172"/>
        <a:ext cx="3745010" cy="375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4DE5D-D9AC-4899-A257-014DCAA58518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5BBA4-C491-433A-BC13-9294C1A692A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19425-AAAE-4350-8332-2474D93382A3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/>
            <a:t>Einleitung </a:t>
          </a:r>
          <a:endParaRPr lang="en-US" sz="2500" kern="1200" dirty="0"/>
        </a:p>
      </dsp:txBody>
      <dsp:txXfrm>
        <a:off x="1435590" y="531"/>
        <a:ext cx="4732020" cy="1242935"/>
      </dsp:txXfrm>
    </dsp:sp>
    <dsp:sp modelId="{A2CE72FB-02D3-4798-82CD-346C8688FB3D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 dirty="0"/>
            <a:t>Autor/in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 dirty="0"/>
            <a:t>Titel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 dirty="0"/>
            <a:t>Entstehungsjahr </a:t>
          </a:r>
          <a:endParaRPr lang="en-US" sz="1700" kern="1200" dirty="0"/>
        </a:p>
      </dsp:txBody>
      <dsp:txXfrm>
        <a:off x="6167610" y="531"/>
        <a:ext cx="4347989" cy="1242935"/>
      </dsp:txXfrm>
    </dsp:sp>
    <dsp:sp modelId="{E0D03384-6AF1-4002-AF84-9D1E09DC4D2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75869-F93C-48FA-B885-5EB3D8DF9D0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10C5-4BA6-4210-AF85-C115F990CDC7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/>
            <a:t>Hauptteil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E1084E7-3576-4522-BAAC-3B3592270703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 dirty="0"/>
            <a:t>Inhalt erschließen 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 dirty="0"/>
            <a:t>Form analysieren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 dirty="0"/>
            <a:t>Interpretieren </a:t>
          </a:r>
          <a:endParaRPr lang="en-US" sz="1700" kern="1200" dirty="0"/>
        </a:p>
      </dsp:txBody>
      <dsp:txXfrm>
        <a:off x="6167610" y="1554201"/>
        <a:ext cx="4347989" cy="1242935"/>
      </dsp:txXfrm>
    </dsp:sp>
    <dsp:sp modelId="{E7001CFA-86B5-4330-AFBD-F10C01E75A0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7394B-A737-4A2D-9CF2-E94EBF67307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23FF3-835A-4FB4-B8E6-1B1B9DEA00CA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/>
            <a:t>Schlussteil </a:t>
          </a:r>
          <a:endParaRPr lang="en-US" sz="2500" kern="1200" dirty="0"/>
        </a:p>
      </dsp:txBody>
      <dsp:txXfrm>
        <a:off x="1435590" y="3107870"/>
        <a:ext cx="4732020" cy="1242935"/>
      </dsp:txXfrm>
    </dsp:sp>
    <dsp:sp modelId="{E2807579-B15B-42E6-90CE-78A675CFC16B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 dirty="0"/>
            <a:t>Interpretationsergebnis zusammenfassen </a:t>
          </a:r>
          <a:endParaRPr lang="en-US" sz="1700" kern="1200" dirty="0"/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8ED85-B42A-6606-253C-5B60867A2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B9A9FB-6A72-EFED-8240-F902F83EF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3DA6C-24D3-439D-B845-7B674E58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12.12.2023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E168A-E391-EFFA-9735-AF755CF8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A99CF6-19DC-30D4-06BB-57811728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24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131A1-0AD4-7712-FC2A-3A31C6D9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62689A-612A-3A1A-EEEE-AE3BA118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108C40-8E11-7C14-994F-346F8A25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12.12.2023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DCE00-C173-7050-EB88-D2BC3D94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378EB3-85BC-BDBA-7D1E-91652E1F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743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E5BE07-C35C-74D1-1467-9857841A9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D3328B-FD1A-BD4C-F47E-BF3E329D0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C7DA7-0BDD-3A1A-1EB5-594B6CCD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12.12.2023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4C7CA-A89D-0C1D-3620-24012E09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03EEA-A1DD-540E-8CC5-75CF281E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0300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B8BE0-DDFC-7524-0DB8-7144BD94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01324-CB3B-40C6-FF97-C19E0287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CE0A3-DC39-29F3-3E30-0F3DC51B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12.12.2023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A6057E-251B-4E05-5C4E-D77028AA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F4888-D151-4B4C-3A86-4C79CA4C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477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722EB-EB3B-D63F-90F3-74A1300A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6325C6-B411-5F35-66FE-0931C5D5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0F7F65-996E-B98D-EB29-08A5773D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12.12.2023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8345C-D05D-0C3B-038A-A3AE87FA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686D3-FED3-70C3-459C-AC8C104C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0094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D10C1-474B-2E00-E366-3115A358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80ECAD-BD63-E63F-744E-08B6B03B2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72AED0-6088-6E4F-9D7A-3334A74B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3B92A3-D41B-9966-9F33-25AA2B38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12.12.2023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F4952-87C4-F0B3-B62E-B858A685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0FCFFC-A9CD-4671-A81B-9EFB3D15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8066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A100F-7048-452B-309C-291416E8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475FC5-AB6E-6138-47FC-5DB257ED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27C168-49F3-D64E-EC14-EE69C4930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18EF9E-7B23-9C25-BF6C-8CBD333F1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E7C130-13C7-CB1D-DAD3-EEBCBCA64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53B9DC-F003-8391-1500-E759C970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12.12.2023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DB8F6F-8622-F093-6D67-301C72F5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AD029A-323B-E641-294F-2E96FCD9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549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79638-E9CD-3870-F640-A45F5CA3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F74CB5-3577-CF32-E345-7CCE1323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12.12.2023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5554A9-0681-05B6-16AC-88C552FB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C45E27-D4B2-E6D0-6A1E-54E12186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88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572CD3-953C-5EF3-729B-A40F6EBF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12.12.2023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4C5E99-2F21-7207-D30A-60595621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5531E6-688B-8ACE-8642-33F0BD0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47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26AD5-4B65-3F58-BAFC-A2A8624F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1FC79C-25C0-3868-BD7B-DD6C639EA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5415E-A103-1D0C-EA55-C39346EF3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555655-E0D4-53EA-1C53-6BC3AA41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12.12.2023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67900F-62F1-F5C5-DCED-03803F60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9B915C-3A4C-DD32-4E25-DCBEA6DF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28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D21ED-F933-8B31-BDE8-9BE0905F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D96EF9-F05E-E855-8FC1-1B3465C66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68A73D-CCA8-3E64-FD16-9727F2DFA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E4D11A-C4D8-379B-2750-71AD6606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B7B-5AB7-41CC-AB82-E03A5450DEF1}" type="datetimeFigureOut">
              <a:rPr lang="de-AT" smtClean="0"/>
              <a:t>12.12.2023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0C48AA-FAB1-2EB5-9EC5-3F5F5A1B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E08D67-E226-3D6B-6A22-96F5F8D7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5191-BFE4-456C-98D7-F82C68987F8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9936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A6E15D-B82A-AC1B-1189-B587B14E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CCBD37-68E3-0B3E-E829-D6D6AE5B6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E8B9C-FFBE-D362-DA8A-CB52B0DEC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1B7B-5AB7-41CC-AB82-E03A5450DEF1}" type="datetimeFigureOut">
              <a:rPr lang="de-AT" smtClean="0"/>
              <a:t>12.12.2023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E90B38-0B2E-0079-E26B-6A12103A4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A75BB-F9E2-1539-E907-6E32F4928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45191-BFE4-456C-98D7-F82C68987F8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058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619A91-5350-63AF-7E62-C8881334E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909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1C62AE-4DDA-27EB-5C4A-2948E1026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</a:rPr>
              <a:t>Lyrik</a:t>
            </a:r>
            <a:endParaRPr lang="de-AT" sz="48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54E4D3-0326-50BA-8E2C-3AF959045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>
                <a:solidFill>
                  <a:schemeClr val="bg1"/>
                </a:solidFill>
              </a:rPr>
              <a:t>Rustika, Ghöttinger, Hrbek, Thienel</a:t>
            </a:r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41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EAF8D0-FE74-3328-10E5-AC6BE80D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Fachwissen Reim</a:t>
            </a:r>
            <a:endParaRPr lang="de-AT" sz="4000" dirty="0">
              <a:solidFill>
                <a:srgbClr val="FFFFFF"/>
              </a:solidFill>
            </a:endParaRPr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311188E1-5AD3-EF43-A68B-E35255C9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 dirty="0"/>
              <a:t>Seit dem Mittelalter beliebt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Arten von Reimen:</a:t>
            </a:r>
          </a:p>
          <a:p>
            <a:r>
              <a:rPr lang="de-DE" sz="2000" u="sng" dirty="0"/>
              <a:t>reiner Reim </a:t>
            </a:r>
            <a:r>
              <a:rPr lang="de-DE" sz="2000" dirty="0"/>
              <a:t>(heiß – Fleiß) </a:t>
            </a:r>
          </a:p>
          <a:p>
            <a:r>
              <a:rPr lang="de-DE" sz="2000" u="sng" dirty="0"/>
              <a:t>unreiner Reim</a:t>
            </a:r>
            <a:r>
              <a:rPr lang="de-DE" sz="2000" dirty="0"/>
              <a:t>(Flügel – Ziegel) 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Beispiele:</a:t>
            </a:r>
          </a:p>
          <a:p>
            <a:r>
              <a:rPr lang="de-DE" sz="2000" dirty="0"/>
              <a:t>Paarreim </a:t>
            </a:r>
          </a:p>
          <a:p>
            <a:r>
              <a:rPr lang="de-DE" sz="2000" dirty="0"/>
              <a:t>Kreuzreim </a:t>
            </a:r>
          </a:p>
          <a:p>
            <a:r>
              <a:rPr lang="de-DE" sz="2000" dirty="0"/>
              <a:t>Halber Kreuzreim </a:t>
            </a:r>
          </a:p>
          <a:p>
            <a:r>
              <a:rPr lang="de-DE" sz="2000" dirty="0"/>
              <a:t>Blockreim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648037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6B256B-5083-820D-7161-870E4A0E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Fachwissen Reim</a:t>
            </a:r>
            <a:endParaRPr lang="de-AT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E012D1-0254-32CF-EBFE-C525A1E77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4480993" cy="5546047"/>
          </a:xfrm>
        </p:spPr>
        <p:txBody>
          <a:bodyPr anchor="ctr">
            <a:normAutofit/>
          </a:bodyPr>
          <a:lstStyle/>
          <a:p>
            <a:pPr marL="0" indent="0" rtl="0" fontAlgn="base">
              <a:buNone/>
            </a:pPr>
            <a:r>
              <a:rPr lang="de-DE" sz="2000" b="0" i="0" dirty="0">
                <a:effectLst/>
                <a:latin typeface="Calibri" panose="020F0502020204030204" pitchFamily="34" charset="0"/>
              </a:rPr>
              <a:t>Andere Reimfolge neben dem Endreim sind: </a:t>
            </a:r>
            <a:endParaRPr lang="de-DE" sz="2000" b="0" i="0" dirty="0">
              <a:effectLst/>
              <a:latin typeface="Segoe UI" panose="020B0502040204020203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alibri" panose="020F0502020204030204" pitchFamily="34" charset="0"/>
              </a:rPr>
              <a:t>Der </a:t>
            </a:r>
            <a:r>
              <a:rPr lang="de-DE" sz="1600" b="1" i="0" dirty="0">
                <a:effectLst/>
                <a:latin typeface="Calibri" panose="020F0502020204030204" pitchFamily="34" charset="0"/>
              </a:rPr>
              <a:t>Binnenreim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 (= Reim innerhalb einer Verszeile):  </a:t>
            </a:r>
          </a:p>
          <a:p>
            <a:pPr marL="0" indent="0" rtl="0" fontAlgn="base">
              <a:buNone/>
            </a:pPr>
            <a:r>
              <a:rPr lang="de-DE" sz="1600" b="0" i="0" dirty="0">
                <a:effectLst/>
                <a:latin typeface="Calibri" panose="020F0502020204030204" pitchFamily="34" charset="0"/>
              </a:rPr>
              <a:t>„Ich schätze deine </a:t>
            </a:r>
            <a:r>
              <a:rPr lang="de-DE" sz="1600" b="0" i="0" u="sng" dirty="0">
                <a:effectLst/>
                <a:latin typeface="Calibri" panose="020F0502020204030204" pitchFamily="34" charset="0"/>
              </a:rPr>
              <a:t>friedlichen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 und ach so </a:t>
            </a:r>
            <a:r>
              <a:rPr lang="de-DE" sz="1600" b="0" i="0" u="sng" dirty="0">
                <a:effectLst/>
                <a:latin typeface="Calibri" panose="020F0502020204030204" pitchFamily="34" charset="0"/>
              </a:rPr>
              <a:t>niedlichen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 Gedanken“ </a:t>
            </a:r>
          </a:p>
          <a:p>
            <a:pPr marL="0" indent="0" rtl="0" fontAlgn="base">
              <a:buNone/>
            </a:pPr>
            <a:endParaRPr lang="de-DE" sz="1600" b="0" i="0" dirty="0">
              <a:effectLst/>
              <a:latin typeface="Segoe UI" panose="020B0502040204020203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de-DE" sz="1600" b="1" i="0" dirty="0">
                <a:effectLst/>
                <a:latin typeface="Calibri" panose="020F0502020204030204" pitchFamily="34" charset="0"/>
              </a:rPr>
              <a:t>Der Stabreim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 auch </a:t>
            </a:r>
            <a:r>
              <a:rPr lang="de-DE" sz="1600" b="1" i="0" dirty="0">
                <a:effectLst/>
                <a:latin typeface="Calibri" panose="020F0502020204030204" pitchFamily="34" charset="0"/>
              </a:rPr>
              <a:t>Alliteration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 genannt (= Gleichklang der Anfangslaute) </a:t>
            </a:r>
          </a:p>
          <a:p>
            <a:pPr marL="0" indent="0" rtl="0" fontAlgn="base">
              <a:buNone/>
            </a:pPr>
            <a:r>
              <a:rPr lang="de-DE" sz="1600" b="0" i="0" dirty="0">
                <a:effectLst/>
                <a:latin typeface="Calibri" panose="020F0502020204030204" pitchFamily="34" charset="0"/>
              </a:rPr>
              <a:t>„</a:t>
            </a:r>
            <a:r>
              <a:rPr lang="de-DE" sz="1600" b="0" i="0" u="sng" dirty="0">
                <a:effectLst/>
                <a:latin typeface="Calibri" panose="020F0502020204030204" pitchFamily="34" charset="0"/>
              </a:rPr>
              <a:t>K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opf und </a:t>
            </a:r>
            <a:r>
              <a:rPr lang="de-DE" sz="1600" b="0" i="0" u="sng" dirty="0">
                <a:effectLst/>
                <a:latin typeface="Calibri" panose="020F0502020204030204" pitchFamily="34" charset="0"/>
              </a:rPr>
              <a:t>K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ragen“ , „</a:t>
            </a:r>
            <a:r>
              <a:rPr lang="de-DE" sz="1600" b="0" i="0" u="sng" dirty="0">
                <a:effectLst/>
                <a:latin typeface="Calibri" panose="020F0502020204030204" pitchFamily="34" charset="0"/>
              </a:rPr>
              <a:t>H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aus und </a:t>
            </a:r>
            <a:r>
              <a:rPr lang="de-DE" sz="1600" b="0" i="0" u="sng" dirty="0">
                <a:effectLst/>
                <a:latin typeface="Calibri" panose="020F0502020204030204" pitchFamily="34" charset="0"/>
              </a:rPr>
              <a:t>H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of“ </a:t>
            </a:r>
          </a:p>
          <a:p>
            <a:pPr marL="0" indent="0" rtl="0" fontAlgn="base">
              <a:buNone/>
            </a:pPr>
            <a:endParaRPr lang="de-DE" sz="1600" b="0" i="0" dirty="0">
              <a:effectLst/>
              <a:latin typeface="Segoe UI" panose="020B0502040204020203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de-DE" sz="1600" b="1" i="0" dirty="0">
                <a:effectLst/>
                <a:latin typeface="Calibri" panose="020F0502020204030204" pitchFamily="34" charset="0"/>
              </a:rPr>
              <a:t>Der Angangsreim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 (= die beiden ersten Wörter zweier Verse reimen sich) </a:t>
            </a:r>
          </a:p>
          <a:p>
            <a:pPr marL="0" indent="0" rtl="0" fontAlgn="base">
              <a:buNone/>
            </a:pPr>
            <a:r>
              <a:rPr lang="de-DE" sz="1600" b="0" i="0" dirty="0">
                <a:effectLst/>
                <a:latin typeface="Calibri" panose="020F0502020204030204" pitchFamily="34" charset="0"/>
              </a:rPr>
              <a:t>„</a:t>
            </a:r>
            <a:r>
              <a:rPr lang="de-DE" sz="1600" b="0" i="0" u="sng" dirty="0">
                <a:effectLst/>
                <a:latin typeface="Calibri" panose="020F0502020204030204" pitchFamily="34" charset="0"/>
              </a:rPr>
              <a:t>Sterne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 hell am Abendhimmel – </a:t>
            </a:r>
            <a:r>
              <a:rPr lang="de-DE" sz="1600" b="0" i="0" u="sng" dirty="0">
                <a:effectLst/>
                <a:latin typeface="Calibri" panose="020F0502020204030204" pitchFamily="34" charset="0"/>
              </a:rPr>
              <a:t>ferne</a:t>
            </a:r>
            <a:r>
              <a:rPr lang="de-DE" sz="1600" b="0" i="0" dirty="0">
                <a:effectLst/>
                <a:latin typeface="Calibri" panose="020F0502020204030204" pitchFamily="34" charset="0"/>
              </a:rPr>
              <a:t> rauscht das Meer“ </a:t>
            </a:r>
            <a:endParaRPr lang="de-DE" sz="1600" b="0" i="0" dirty="0">
              <a:effectLst/>
              <a:latin typeface="Segoe UI" panose="020B0502040204020203" pitchFamily="34" charset="0"/>
            </a:endParaRPr>
          </a:p>
          <a:p>
            <a:pPr marL="0" indent="0" rtl="0" fontAlgn="base">
              <a:buNone/>
            </a:pPr>
            <a:endParaRPr lang="de-DE" sz="1600" b="0" i="0" dirty="0">
              <a:effectLst/>
              <a:latin typeface="Segoe UI" panose="020B0502040204020203" pitchFamily="34" charset="0"/>
            </a:endParaRPr>
          </a:p>
          <a:p>
            <a:endParaRPr lang="de-AT" sz="1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EE986A-99A3-D82A-3DBB-79BDD3A4A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725" y="1252748"/>
            <a:ext cx="3203275" cy="41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8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  <p:sndAc>
          <p:stSnd>
            <p:snd r:embed="rId2" name="wind.wav"/>
          </p:stSnd>
        </p:sndAc>
      </p:transition>
    </mc:Choice>
    <mc:Fallback>
      <p:transition spd="slow">
        <p:fade/>
        <p:sndAc>
          <p:stSnd>
            <p:snd r:embed="rId2" name="wind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B3C4A-B70A-8412-DA73-87467113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anchor="t">
            <a:normAutofit/>
          </a:bodyPr>
          <a:lstStyle/>
          <a:p>
            <a:r>
              <a:rPr lang="de-DE" sz="3200" dirty="0"/>
              <a:t>Fachwissen Metrik</a:t>
            </a:r>
            <a:endParaRPr lang="de-AT" sz="3200" dirty="0"/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6F6F1-FABC-89E5-C97C-E89D2F13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>
            <a:normAutofit/>
          </a:bodyPr>
          <a:lstStyle/>
          <a:p>
            <a:pPr rtl="0" fontAlgn="base"/>
            <a:r>
              <a:rPr lang="de-DE" sz="2000" b="0" i="0" dirty="0">
                <a:effectLst/>
                <a:latin typeface="Calibri" panose="020F0502020204030204" pitchFamily="34" charset="0"/>
              </a:rPr>
              <a:t>Das Schema der Silbenabfolge bezeichnet man als Metrum. Eingeteilt in Versfüße </a:t>
            </a:r>
            <a:endParaRPr lang="de-DE" sz="2000" b="0" i="0" dirty="0">
              <a:effectLst/>
              <a:latin typeface="Segoe UI" panose="020B0502040204020203" pitchFamily="34" charset="0"/>
            </a:endParaRPr>
          </a:p>
          <a:p>
            <a:pPr rtl="0" fontAlgn="base"/>
            <a:r>
              <a:rPr lang="de-DE" sz="2000" b="0" i="0" dirty="0">
                <a:effectLst/>
                <a:latin typeface="Calibri" panose="020F0502020204030204" pitchFamily="34" charset="0"/>
              </a:rPr>
              <a:t>Diese bestehen aus betonten Silben und unbetonten Silben. </a:t>
            </a:r>
            <a:endParaRPr lang="de-DE" sz="20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de-AT" sz="2000" dirty="0"/>
          </a:p>
        </p:txBody>
      </p:sp>
      <p:pic>
        <p:nvPicPr>
          <p:cNvPr id="2050" name="Picture 2" descr="A close up of a paper&#10;&#10;Description automatically generated">
            <a:extLst>
              <a:ext uri="{FF2B5EF4-FFF2-40B4-BE49-F238E27FC236}">
                <a16:creationId xmlns:a16="http://schemas.microsoft.com/office/drawing/2014/main" id="{85F3C633-D880-368F-E72D-CD893BE01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757" y="3510462"/>
            <a:ext cx="10591800" cy="233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73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650">
        <p14:prism/>
        <p:sndAc>
          <p:stSnd>
            <p:snd r:embed="rId2" name="Concrete scrape loop.wav"/>
          </p:stSnd>
        </p:sndAc>
      </p:transition>
    </mc:Choice>
    <mc:Fallback>
      <p:transition spd="slow">
        <p:fade/>
        <p:sndAc>
          <p:stSnd>
            <p:snd r:embed="rId2" name="Concrete scrape loop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F5A518-6F9D-C13F-4E0E-75738134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anchor="b">
            <a:normAutofit/>
          </a:bodyPr>
          <a:lstStyle/>
          <a:p>
            <a:pPr algn="r"/>
            <a:r>
              <a:rPr lang="de-AT" sz="4000" dirty="0">
                <a:solidFill>
                  <a:srgbClr val="FFFFFF"/>
                </a:solidFill>
              </a:rPr>
              <a:t>Fachwissen Versformen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2E7D8-77DA-2E47-A339-4882730E8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028" y="148025"/>
            <a:ext cx="6869590" cy="5848468"/>
          </a:xfrm>
        </p:spPr>
        <p:txBody>
          <a:bodyPr anchor="ctr">
            <a:normAutofit/>
          </a:bodyPr>
          <a:lstStyle/>
          <a:p>
            <a:r>
              <a:rPr lang="de-AT" sz="2000" dirty="0"/>
              <a:t>Hexameter</a:t>
            </a:r>
          </a:p>
          <a:p>
            <a:endParaRPr lang="de-AT" sz="2000" dirty="0"/>
          </a:p>
          <a:p>
            <a:endParaRPr lang="de-AT" sz="2000" dirty="0"/>
          </a:p>
          <a:p>
            <a:endParaRPr lang="de-AT" sz="2000" dirty="0"/>
          </a:p>
          <a:p>
            <a:endParaRPr lang="de-AT" sz="2000" dirty="0"/>
          </a:p>
          <a:p>
            <a:r>
              <a:rPr lang="de-AT" sz="2000" dirty="0"/>
              <a:t>Blankvers</a:t>
            </a:r>
          </a:p>
          <a:p>
            <a:endParaRPr lang="de-AT" sz="2000" dirty="0"/>
          </a:p>
          <a:p>
            <a:endParaRPr lang="de-AT" sz="2000" dirty="0"/>
          </a:p>
          <a:p>
            <a:endParaRPr lang="de-AT" sz="2000" dirty="0"/>
          </a:p>
          <a:p>
            <a:endParaRPr lang="de-AT" sz="2000" dirty="0"/>
          </a:p>
          <a:p>
            <a:pPr marL="0" indent="0">
              <a:buNone/>
            </a:pPr>
            <a:endParaRPr lang="de-AT" sz="2000" dirty="0"/>
          </a:p>
          <a:p>
            <a:r>
              <a:rPr lang="de-AT" sz="2000" dirty="0"/>
              <a:t>Alexandriner(Alexanderroman)</a:t>
            </a:r>
          </a:p>
        </p:txBody>
      </p:sp>
      <p:pic>
        <p:nvPicPr>
          <p:cNvPr id="6" name="Picture 1" descr="A close up of a paper&#10;&#10;Description automatically generated">
            <a:extLst>
              <a:ext uri="{FF2B5EF4-FFF2-40B4-BE49-F238E27FC236}">
                <a16:creationId xmlns:a16="http://schemas.microsoft.com/office/drawing/2014/main" id="{E819B5B9-9DC6-F74F-E3CA-145EB806B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312" y="1087836"/>
            <a:ext cx="4521816" cy="1392243"/>
          </a:xfrm>
          <a:prstGeom prst="rect">
            <a:avLst/>
          </a:prstGeom>
        </p:spPr>
      </p:pic>
      <p:pic>
        <p:nvPicPr>
          <p:cNvPr id="5" name="Picture 1" descr="A white paper with black text&#10;&#10;Description automatically generated">
            <a:extLst>
              <a:ext uri="{FF2B5EF4-FFF2-40B4-BE49-F238E27FC236}">
                <a16:creationId xmlns:a16="http://schemas.microsoft.com/office/drawing/2014/main" id="{937BBA93-FEF1-B9FF-4A78-C01B9B75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312" y="3202272"/>
            <a:ext cx="4500944" cy="1620339"/>
          </a:xfrm>
          <a:prstGeom prst="rect">
            <a:avLst/>
          </a:prstGeom>
        </p:spPr>
      </p:pic>
      <p:pic>
        <p:nvPicPr>
          <p:cNvPr id="4" name="Picture 1" descr="A paper with text and a few lines&#10;&#10;Description automatically generated with medium confidence">
            <a:extLst>
              <a:ext uri="{FF2B5EF4-FFF2-40B4-BE49-F238E27FC236}">
                <a16:creationId xmlns:a16="http://schemas.microsoft.com/office/drawing/2014/main" id="{DE2F69F8-3A61-B2CF-138C-10C2F92D9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312" y="5444978"/>
            <a:ext cx="4508697" cy="12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686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  <p:sndAc>
          <p:stSnd>
            <p:snd r:embed="rId2" name="Glass Breaking ( Minecraft) - Sound Effect.wav"/>
          </p:stSnd>
        </p:sndAc>
      </p:transition>
    </mc:Choice>
    <mc:Fallback>
      <p:transition spd="slow">
        <p:fade/>
        <p:sndAc>
          <p:stSnd>
            <p:snd r:embed="rId2" name="Glass Breaking ( Minecraft) - Sound Effect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04A7C5-0FCD-3656-9058-000C0E015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9E7959-BF6B-0987-2DE1-D8D45FF9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/>
              <a:t>Fachwissen Strophe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4AF77-08B6-ED6B-E15C-D87EEBC4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de-AT" sz="1700" dirty="0"/>
              <a:t>Strophe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700" dirty="0"/>
              <a:t>mehrere Verse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700" dirty="0"/>
              <a:t>In einem Abschnitt</a:t>
            </a:r>
          </a:p>
          <a:p>
            <a:r>
              <a:rPr lang="de-AT" sz="1700" dirty="0"/>
              <a:t>Bekannte Gedichtformen: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sz="1700" dirty="0"/>
              <a:t>Elegie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Griechische/Römische Antike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Klanglied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Trauer, Trennung, Verlust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sz="1700" dirty="0"/>
              <a:t>Sonett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13. Jahrhundert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Italienische Gedichtform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Quartetten und zwei Terzetten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sz="1700" dirty="0"/>
              <a:t>Hymnen und Oden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Griechischer Antike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Hymne begleitet von Musik und Tanz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AT" sz="1700" dirty="0"/>
              <a:t>Feierlichkeiten </a:t>
            </a:r>
          </a:p>
          <a:p>
            <a:pPr lvl="1"/>
            <a:endParaRPr lang="de-AT" sz="1100" dirty="0"/>
          </a:p>
        </p:txBody>
      </p:sp>
    </p:spTree>
    <p:extLst>
      <p:ext uri="{BB962C8B-B14F-4D97-AF65-F5344CB8AC3E}">
        <p14:creationId xmlns:p14="http://schemas.microsoft.com/office/powerpoint/2010/main" val="46932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B4EEFB-FBD6-8DB5-FEBF-B9266334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/>
              <a:t>Weiteres Fachwissen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5D062E-8046-9647-DC74-F4B775E64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Rhythmus</a:t>
            </a:r>
          </a:p>
          <a:p>
            <a:pPr lvl="1"/>
            <a:r>
              <a:rPr lang="de-DE" dirty="0"/>
              <a:t>Muster betonten/unbetonten Silben</a:t>
            </a:r>
          </a:p>
          <a:p>
            <a:pPr lvl="1"/>
            <a:r>
              <a:rPr lang="de-DE" dirty="0"/>
              <a:t>Musikalische Qualität 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AT" sz="2400" dirty="0"/>
              <a:t>Tempo </a:t>
            </a:r>
          </a:p>
          <a:p>
            <a:pPr lvl="1"/>
            <a:r>
              <a:rPr lang="de-AT" dirty="0"/>
              <a:t>Langsam -&gt; behutsam </a:t>
            </a:r>
          </a:p>
          <a:p>
            <a:pPr lvl="1"/>
            <a:r>
              <a:rPr lang="de-AT" dirty="0"/>
              <a:t>Schnell -&gt; lebhaft </a:t>
            </a:r>
          </a:p>
          <a:p>
            <a:pPr lvl="1"/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A9D258E-D16F-C651-AD28-660026DDF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Klang</a:t>
            </a:r>
          </a:p>
          <a:p>
            <a:pPr lvl="1"/>
            <a:r>
              <a:rPr lang="de-AT" dirty="0"/>
              <a:t>Klang/Kombination der Wörter</a:t>
            </a:r>
          </a:p>
          <a:p>
            <a:pPr lvl="1"/>
            <a:r>
              <a:rPr lang="de-AT" dirty="0"/>
              <a:t>Verstärkt emotionelle Wirkung </a:t>
            </a:r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de-AT" sz="2400" dirty="0"/>
              <a:t>Lyrisches ich</a:t>
            </a:r>
          </a:p>
          <a:p>
            <a:pPr lvl="1"/>
            <a:r>
              <a:rPr lang="de-AT" dirty="0"/>
              <a:t>Aussage des Gedichts</a:t>
            </a:r>
          </a:p>
          <a:p>
            <a:pPr lvl="1"/>
            <a:r>
              <a:rPr lang="de-AT" dirty="0"/>
              <a:t>Nicht Autor/in</a:t>
            </a:r>
          </a:p>
        </p:txBody>
      </p:sp>
    </p:spTree>
    <p:extLst>
      <p:ext uri="{BB962C8B-B14F-4D97-AF65-F5344CB8AC3E}">
        <p14:creationId xmlns:p14="http://schemas.microsoft.com/office/powerpoint/2010/main" val="2598116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3" name="Rectangle 21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7AFD9-26E6-D233-B2B8-5AC3EF1C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de-AT" sz="5200" dirty="0"/>
              <a:t> Stilmittel der Lyrik</a:t>
            </a:r>
          </a:p>
        </p:txBody>
      </p:sp>
      <p:graphicFrame>
        <p:nvGraphicFramePr>
          <p:cNvPr id="2054" name="Inhaltsplatzhalter 2">
            <a:extLst>
              <a:ext uri="{FF2B5EF4-FFF2-40B4-BE49-F238E27FC236}">
                <a16:creationId xmlns:a16="http://schemas.microsoft.com/office/drawing/2014/main" id="{80583CF5-E8A2-DD48-BAF2-3EF8AD98A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3393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66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4FD9A-BA18-EECA-C167-3B9E344B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Interpretation lyrischer Texte </a:t>
            </a:r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D60B6CF9-5CF6-3173-0031-98105C0F03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785955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255</Words>
  <Application>Microsoft Office PowerPoint</Application>
  <PresentationFormat>Breitbild</PresentationFormat>
  <Paragraphs>94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Symbol</vt:lpstr>
      <vt:lpstr>Wingdings</vt:lpstr>
      <vt:lpstr>Office</vt:lpstr>
      <vt:lpstr>Lyrik</vt:lpstr>
      <vt:lpstr>Fachwissen Reim</vt:lpstr>
      <vt:lpstr>Fachwissen Reim</vt:lpstr>
      <vt:lpstr>Fachwissen Metrik</vt:lpstr>
      <vt:lpstr>Fachwissen Versformen</vt:lpstr>
      <vt:lpstr>Fachwissen Strophe</vt:lpstr>
      <vt:lpstr>Weiteres Fachwissen</vt:lpstr>
      <vt:lpstr> Stilmittel der Lyrik</vt:lpstr>
      <vt:lpstr>Interpretation lyrischer Texte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Lyrik</dc:title>
  <dc:creator>Thienel Florian Sebastian</dc:creator>
  <cp:lastModifiedBy>Matthias Hrbek</cp:lastModifiedBy>
  <cp:revision>8</cp:revision>
  <dcterms:created xsi:type="dcterms:W3CDTF">2023-11-30T07:53:57Z</dcterms:created>
  <dcterms:modified xsi:type="dcterms:W3CDTF">2023-12-12T08:09:34Z</dcterms:modified>
</cp:coreProperties>
</file>