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02CE6-B64C-59F1-97DE-64DEDDF8B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68E870-A72B-C386-1AB6-D7F4C9BA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3EBF02-14AF-2D05-9FF7-30BFBFE2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53B30-4244-67CD-6F91-C51FC8D2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6C55A-CF92-1793-EAAB-C21991DF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F85C7-CBFF-DAE3-A097-124BF5A6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ADD9D0-B1AA-3082-97ED-B5AA3EA8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4AE4-E084-355C-04DA-A7FCEFEE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6C3C4-A69F-2EA5-F328-0CE0E193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3371A-0C8D-25FB-C9D1-615DC24F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90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CBA96A-423F-6476-F06E-D3616D84A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3C00D7-C189-65B7-4C5C-41C27BB5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B52E1E-8655-1568-A832-1A18F845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A9AAE9-635B-5184-5EEC-7A704B73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FB4D37-C4E3-1EED-3159-510A1570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1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B1422-84CF-785B-B899-6B975346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C09CF-7E9B-BACF-A79B-87459F18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5A1988-63BD-23F2-3043-02E34522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8D6AD4-5338-B0A0-F686-DE2D75C2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0E5D1-E47D-98B1-0399-AC23B29E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1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1D0B2-0DD7-3BA2-DF04-5113D129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36CF2B-7321-FE2B-56B0-083BAAFBA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37299-F799-5F33-C482-D27ED113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63052A-AC7D-28F3-E65D-9EA74970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C6397-86E6-5EFD-2FA2-9C17CB0C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1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BB698-64DE-2EE0-9CAF-58F4DA26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0ADE5-68DF-4D6F-02FF-C0356EFC2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C28A7E-BDAD-4A63-E0DA-65750706B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943FDE-AD48-A49D-38CF-1C7ACCF0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CB6416-CD4E-F8A3-E537-9B1182B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404511-9402-BD6E-F5D9-CDF02DD9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8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7A1B3-A3A0-0ACE-047F-81377CFF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4FAD9-3B5E-24CA-99B1-252857C6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562C45-B720-4416-DCDD-AB3DBD9FE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747733-3C6E-C244-F08E-0E1A39185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C63D07-93B0-C46E-61B8-9D8876F5F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C7F2D2-EB37-942F-150E-9AC45B72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932308-06D6-8CA0-B904-F7004EE6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E57C30-3442-D7F5-18F7-5F1BE5DC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7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B4D4C-0B8D-4F88-F574-0F68AF0B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D3DDBC-A097-F4AB-CEA9-73FEAC3D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EB8168-B3F0-8966-9D61-D028607E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83A3EF-361E-C6D6-FCC8-E892225E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8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4BDAB4-59AA-B507-8848-1B49DAFA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FFA095-AEA9-8215-9CCD-2B14FBE4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8DEBBC-5E82-218C-024A-26FE09EA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8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242B9-4D1C-87F0-1269-BB9F7AA6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37C1A-1357-CEF8-A926-0CD9ADBB0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2CF8CA-9EC7-0725-B131-17681409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034B88-EB22-3E78-C45F-58A23FE6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A80A41-D652-7A6C-0720-7D9009D1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FCA258-3A21-4FCE-6E99-2A445D35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2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6486-FADF-B454-BFDD-D752EF61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6F87BE-13C2-7EEF-C908-8D31AE46F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AC3A60-400A-E592-1B01-3AA1D4B82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231059-A673-CFA3-C41B-D97B68AE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9D634C-43ED-C6E7-25F8-0201B1E9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BF2D66-B975-221E-913D-F0B0E5A3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12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2F4DF7-0C86-0577-CC69-AA34F9CD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CF16C7-FE6A-E6EF-9933-F3BC118F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140ECA-8230-D17E-1887-CC8A762B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B27164-6474-4D1E-8CCC-2157E74E8803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AC049-97EF-E930-06B9-2C49ED590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7CDD-929D-B902-5F57-7180ED5D0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40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885448-90D2-2595-7638-629F2F8B3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694810"/>
            <a:ext cx="10909640" cy="1687814"/>
          </a:xfrm>
        </p:spPr>
        <p:txBody>
          <a:bodyPr anchor="b">
            <a:normAutofit/>
          </a:bodyPr>
          <a:lstStyle/>
          <a:p>
            <a:r>
              <a:rPr lang="de-DE" sz="5600" dirty="0"/>
              <a:t>Von der Projektidee zum Projektauftrag</a:t>
            </a:r>
            <a:endParaRPr lang="en-GB" sz="5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A2001D-9CAA-D227-BC53-C4A080EF1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777961"/>
            <a:ext cx="10909643" cy="552659"/>
          </a:xfrm>
        </p:spPr>
        <p:txBody>
          <a:bodyPr anchor="t">
            <a:normAutofit/>
          </a:bodyPr>
          <a:lstStyle/>
          <a:p>
            <a:r>
              <a:rPr lang="de-DE" dirty="0"/>
              <a:t>Matthias Hrbek</a:t>
            </a:r>
            <a:endParaRPr lang="en-GB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, Grafiken, Grafikdesign, Clipart enthält.&#10;&#10;KI-generierte Inhalte können fehlerhaft sein.">
            <a:extLst>
              <a:ext uri="{FF2B5EF4-FFF2-40B4-BE49-F238E27FC236}">
                <a16:creationId xmlns:a16="http://schemas.microsoft.com/office/drawing/2014/main" id="{055F77D7-21BC-E2CE-FB66-0B9B63C30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41" y="-769423"/>
            <a:ext cx="10918712" cy="54593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3DE0D47-ED22-DC4D-DFF9-6A355E6A7175}"/>
              </a:ext>
            </a:extLst>
          </p:cNvPr>
          <p:cNvSpPr/>
          <p:nvPr/>
        </p:nvSpPr>
        <p:spPr>
          <a:xfrm>
            <a:off x="4745251" y="1624589"/>
            <a:ext cx="2696902" cy="671332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6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4AB74-5D1D-83F4-882B-209F5C4A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82AD36F-24C9-98F6-52F3-1F8D27E935CC}"/>
              </a:ext>
            </a:extLst>
          </p:cNvPr>
          <p:cNvSpPr txBox="1"/>
          <p:nvPr/>
        </p:nvSpPr>
        <p:spPr>
          <a:xfrm>
            <a:off x="914400" y="2245360"/>
            <a:ext cx="3901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Nigga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Nigga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Nigga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Nigga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Nigga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 100% </a:t>
            </a:r>
            <a:r>
              <a:rPr lang="de-DE" dirty="0" err="1"/>
              <a:t>Nigga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Nigga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Nigga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Nigga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Nigga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Nigga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Im</a:t>
            </a:r>
            <a:r>
              <a:rPr lang="en-GB" dirty="0"/>
              <a:t> 200% Nigga</a:t>
            </a:r>
          </a:p>
        </p:txBody>
      </p:sp>
    </p:spTree>
    <p:extLst>
      <p:ext uri="{BB962C8B-B14F-4D97-AF65-F5344CB8AC3E}">
        <p14:creationId xmlns:p14="http://schemas.microsoft.com/office/powerpoint/2010/main" val="100651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Von der Projektidee zum Projektauftrag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Hrbek</dc:creator>
  <cp:lastModifiedBy>Matthias Hrbek</cp:lastModifiedBy>
  <cp:revision>1</cp:revision>
  <dcterms:created xsi:type="dcterms:W3CDTF">2025-03-04T07:26:46Z</dcterms:created>
  <dcterms:modified xsi:type="dcterms:W3CDTF">2025-03-04T11:51:27Z</dcterms:modified>
</cp:coreProperties>
</file>