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EDED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CED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EDED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EDED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EDED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EDED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EDED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EDED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EDED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4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5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EDED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EDED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ria-oZzoDW61aoM-unsplash.jpg" descr="ria-oZzoDW61aoM-unsplas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1947" y="-2282"/>
            <a:ext cx="12335893" cy="8223233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ext"/>
          <p:cNvSpPr txBox="1"/>
          <p:nvPr/>
        </p:nvSpPr>
        <p:spPr>
          <a:xfrm>
            <a:off x="2415838" y="413494"/>
            <a:ext cx="803463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0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7" name="Photo"/>
          <p:cNvSpPr/>
          <p:nvPr/>
        </p:nvSpPr>
        <p:spPr>
          <a:xfrm>
            <a:off x="369321" y="468628"/>
            <a:ext cx="1659764" cy="2075153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Photo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