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F4024-09FD-401C-94F9-953C165DAE4D}" v="13" dt="2023-02-07T20:13:5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151FE-F9CC-2FAC-2C81-F614479DF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42E9B9-CA19-9E11-0A36-9281B041B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080D4-40FF-D546-57DA-14ED26B3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CE880-D378-6033-FCB4-7387E922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24B4F-37CD-D7EB-E14B-290F8130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2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4D6BA-D3E6-9100-01C0-6E0B48BC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F7DDF9-FAB1-F188-FC93-584E876B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F5E7C-ED0A-EC7E-4CDE-2F5A126C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CFC73-D0DC-C8DF-F639-1E467998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14CE3-0167-62D5-6CEF-BDE5D23E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E43593-55F7-5DF4-BAC6-813D41BCD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2C586C-3D98-4AF3-4439-7767022C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463E0F-D7AA-85B2-12FF-D6C36479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CF53D-E6E6-8C6B-F3F6-EBC36424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242A6-B455-5828-480F-E5094AE2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6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5414B-DF12-061F-DC34-3134CAAF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6F2A2-DC3B-9715-A0DC-E51A6715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3B5E3-585C-3511-DDD5-170CA790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5F4F1-9F10-75A5-585D-4717DE7E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3E5F4-8FB8-6669-19B4-6D4FC674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C4C0A-8DF4-CE8B-99B2-86F25D07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4EC5D-50C7-7EC4-59AB-485B496F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FF6D2-1AA5-1675-1100-758EB935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BD64E-17F0-F43E-314D-A93CAD7E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73D68-1AD6-03CE-F0CA-2280017A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0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3EFB9-F9E8-825A-5241-A830F11E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3C09CF-E470-5C46-5559-8AD66403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058E6E-0EBA-9A3C-EB4B-D6043D884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5472E5-CD6C-2F27-133C-B0CD876C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36748D-C563-E932-290A-13CC4E13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5978D-B608-EF96-2CE9-436633EB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0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024F5-96F7-666A-C149-FE69AE91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57ED8B-E1DC-11E2-8FDE-804C1218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74D391-AAA6-6411-E30B-333E19C8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45725E-D613-D28F-CEE9-D6C4C09CC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356ED6-6DB4-43F0-0723-6B67D1E6E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E0EB3A-5A32-A057-C72D-A627F14D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009EA3-AE17-C222-EFA3-A8EDC384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5A9980-2825-A5BE-E656-7C77802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61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3999A-C9A6-A872-EC81-0051400E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9DB77A-3898-7ABA-B160-47532D8A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B9204-E162-1F5C-0880-9ED8C28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166B3D-BD5D-C8FB-ED4E-5ECED1CE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32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D987E7-ADAB-6F45-1E4C-C186CA57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320B3D-3BF2-861B-B585-C1EC77D9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34F334-0F10-4282-2224-68923456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2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CE4E-82FB-9DBC-A743-0C9CE5A3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0FD92-7CCB-7439-E38A-36EA581A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E747C-9DE3-2BF1-8FFB-9D5C37025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64094-1802-1BD7-E3E5-A12AE271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9FD563-D8F9-0AAE-9638-0D25AA65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14E47D-0412-0DF3-D86B-E28D06B9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69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5B210-D782-C0F0-6480-4BE864AF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D3F0A0-4774-1E24-B8C7-4EAD90F4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B8E72-633A-EDE2-26B9-5EE2C5B5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AA1578-0B97-405F-52AB-B5E52FBE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AD86D-F0E4-9C59-925C-297FACC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D0D5D5-3B6C-A142-46A1-A1B697FE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5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856503-69F4-4050-7EBA-9F20744A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D23196-EADA-886A-96FB-066397B6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3BB1D-143A-EEC3-3673-31A634D2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12E-8DE2-4303-A82D-BCBCE604E65F}" type="datetimeFigureOut">
              <a:rPr lang="de-DE" smtClean="0"/>
              <a:t>07.02.2023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A3A843-B8F0-096B-9E81-8A1F80102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624F9-F168-232F-BC52-2796686C8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58E2-354C-4005-B9B2-E5145C882F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5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lthub.ubc.ca/guides/github-instructor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BCCAD-768E-33DF-8F69-262462737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GitHub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281EB8-16BB-C6FD-B201-9B1560D67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Ein kurzer Überblick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CBBD04A8-467A-EDB7-B4D2-1A336A8F5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60" r="10329"/>
          <a:stretch/>
        </p:blipFill>
        <p:spPr>
          <a:xfrm>
            <a:off x="2522356" y="-75293"/>
            <a:ext cx="9669642" cy="68579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6AE39DE-626A-FC2B-55D9-2FB6B2F5A787}"/>
              </a:ext>
            </a:extLst>
          </p:cNvPr>
          <p:cNvSpPr txBox="1"/>
          <p:nvPr/>
        </p:nvSpPr>
        <p:spPr>
          <a:xfrm>
            <a:off x="419548" y="1425387"/>
            <a:ext cx="44267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Eine kurzer Einblick</a:t>
            </a:r>
          </a:p>
        </p:txBody>
      </p:sp>
    </p:spTree>
    <p:extLst>
      <p:ext uri="{BB962C8B-B14F-4D97-AF65-F5344CB8AC3E}">
        <p14:creationId xmlns:p14="http://schemas.microsoft.com/office/powerpoint/2010/main" val="317273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EF3B19-4963-EB02-26F7-3F0D7E811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360" r="10329"/>
          <a:stretch/>
        </p:blipFill>
        <p:spPr>
          <a:xfrm>
            <a:off x="2522356" y="-172112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D8801E-07F3-2568-7744-BA895B4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Was </a:t>
            </a:r>
            <a:r>
              <a:rPr lang="en-US" sz="4000" dirty="0" err="1"/>
              <a:t>ist</a:t>
            </a:r>
            <a:r>
              <a:rPr lang="en-US" sz="4000" dirty="0"/>
              <a:t> </a:t>
            </a:r>
            <a:r>
              <a:rPr lang="en-US" sz="4000" dirty="0" err="1"/>
              <a:t>eigentlich</a:t>
            </a:r>
            <a:r>
              <a:rPr lang="en-US" sz="4000" dirty="0"/>
              <a:t> Git?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E8A868-65A0-EB29-A1D5-F14E37B20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 ist eine Software zur Versionsverwaltung von </a:t>
            </a:r>
            <a:r>
              <a:rPr lang="de-DE" sz="2000" err="1"/>
              <a:t>Projekten</a:t>
            </a:r>
            <a:r>
              <a:rPr lang="de-DE" sz="200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de-DE" sz="2000"/>
              <a:t>Einfach </a:t>
            </a:r>
            <a:r>
              <a:rPr lang="de-DE" sz="2000" dirty="0"/>
              <a:t>zu alten Ständen zurückspringen oder mit mehreren Leuten an einem Projekt arbeiten.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Projekte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nicht</a:t>
            </a:r>
            <a:r>
              <a:rPr lang="en-US" sz="2000" dirty="0"/>
              <a:t> </a:t>
            </a:r>
            <a:r>
              <a:rPr lang="en-US" sz="2000" dirty="0" err="1"/>
              <a:t>einfach</a:t>
            </a:r>
            <a:r>
              <a:rPr lang="en-US" sz="2000" dirty="0"/>
              <a:t> </a:t>
            </a:r>
            <a:r>
              <a:rPr lang="en-US" sz="2000" dirty="0" err="1"/>
              <a:t>überschrieben</a:t>
            </a:r>
            <a:r>
              <a:rPr lang="en-US" sz="2000" dirty="0"/>
              <a:t>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31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GitHub</vt:lpstr>
      <vt:lpstr>Was ist eigentlich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Mathias Voß</dc:creator>
  <cp:lastModifiedBy>Mathias Voß</cp:lastModifiedBy>
  <cp:revision>2</cp:revision>
  <dcterms:created xsi:type="dcterms:W3CDTF">2023-02-07T19:44:44Z</dcterms:created>
  <dcterms:modified xsi:type="dcterms:W3CDTF">2023-02-07T20:16:53Z</dcterms:modified>
</cp:coreProperties>
</file>