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24.png" ContentType="image/png"/>
  <Override PartName="/ppt/media/image21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8560" cy="7558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8560" cy="755856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Team Gravity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NCT Management System</a:t>
            </a:r>
            <a:endParaRPr/>
          </a:p>
        </p:txBody>
      </p:sp>
      <p:pic>
        <p:nvPicPr>
          <p:cNvPr id="7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1800000"/>
            <a:ext cx="7320960" cy="394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3600">
                <a:latin typeface="Arial"/>
              </a:rPr>
              <a:t>Sequence Diagram – Login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</p:sp>
      <p:pic>
        <p:nvPicPr>
          <p:cNvPr id="9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1872000"/>
            <a:ext cx="9072000" cy="525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Sequence Diagram – Create/Edit Booking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</p:sp>
      <p:pic>
        <p:nvPicPr>
          <p:cNvPr id="10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0240" y="1800000"/>
            <a:ext cx="9185760" cy="532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Sequence Diagram – View Bookings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</p:sp>
      <p:pic>
        <p:nvPicPr>
          <p:cNvPr id="10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1800000"/>
            <a:ext cx="7416000" cy="531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Sequence Diagram – View Test Results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</p:sp>
      <p:pic>
        <p:nvPicPr>
          <p:cNvPr id="10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0" y="1800000"/>
            <a:ext cx="8573760" cy="519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GUI Design – Android -  Login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</p:sp>
      <p:pic>
        <p:nvPicPr>
          <p:cNvPr id="11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6760" y="1512000"/>
            <a:ext cx="2865240" cy="525600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032000" y="1512000"/>
            <a:ext cx="5616000" cy="5225400"/>
          </a:xfrm>
          <a:prstGeom prst="rect">
            <a:avLst/>
          </a:prstGeom>
          <a:ln>
            <a:noFill/>
          </a:ln>
        </p:spPr>
      </p:pic>
      <p:sp>
        <p:nvSpPr>
          <p:cNvPr id="112" name="CustomShape 3"/>
          <p:cNvSpPr/>
          <p:nvPr/>
        </p:nvSpPr>
        <p:spPr>
          <a:xfrm>
            <a:off x="3168000" y="3888000"/>
            <a:ext cx="864000" cy="792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13" name="CustomShape 4"/>
          <p:cNvSpPr/>
          <p:nvPr/>
        </p:nvSpPr>
        <p:spPr>
          <a:xfrm>
            <a:off x="2592000" y="4104000"/>
            <a:ext cx="360000" cy="36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GUI Design – Android – Testing the car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</p:sp>
      <p:pic>
        <p:nvPicPr>
          <p:cNvPr id="11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000" y="1542600"/>
            <a:ext cx="5616000" cy="522540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2952000" y="3312000"/>
            <a:ext cx="2808000" cy="792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pic>
        <p:nvPicPr>
          <p:cNvPr id="11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48000" y="1584000"/>
            <a:ext cx="2808000" cy="5184000"/>
          </a:xfrm>
          <a:prstGeom prst="rect">
            <a:avLst/>
          </a:prstGeom>
          <a:ln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7848000" y="5184000"/>
            <a:ext cx="576000" cy="57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20" name="CustomShape 5"/>
          <p:cNvSpPr/>
          <p:nvPr/>
        </p:nvSpPr>
        <p:spPr>
          <a:xfrm>
            <a:off x="3168000" y="5184000"/>
            <a:ext cx="2880000" cy="720000"/>
          </a:xfrm>
          <a:prstGeom prst="leftArrow">
            <a:avLst>
              <a:gd name="adj1" fmla="val 54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21" name="CustomShape 6"/>
          <p:cNvSpPr/>
          <p:nvPr/>
        </p:nvSpPr>
        <p:spPr>
          <a:xfrm>
            <a:off x="2376000" y="3528000"/>
            <a:ext cx="360000" cy="36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GUI Design – Desktop – Login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</p:sp>
      <p:pic>
        <p:nvPicPr>
          <p:cNvPr id="12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0" y="1800000"/>
            <a:ext cx="7488000" cy="496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GUI Design – Desktop – Mechanic - Bookings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</p:sp>
      <p:pic>
        <p:nvPicPr>
          <p:cNvPr id="12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5840" y="1760400"/>
            <a:ext cx="8444160" cy="4935600"/>
          </a:xfrm>
          <a:prstGeom prst="rect">
            <a:avLst/>
          </a:prstGeom>
          <a:ln>
            <a:noFill/>
          </a:ln>
        </p:spPr>
      </p:pic>
      <p:sp>
        <p:nvSpPr>
          <p:cNvPr id="128" name="CustomShape 3"/>
          <p:cNvSpPr/>
          <p:nvPr/>
        </p:nvSpPr>
        <p:spPr>
          <a:xfrm>
            <a:off x="5040000" y="3384000"/>
            <a:ext cx="432000" cy="43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29" name="CustomShape 4"/>
          <p:cNvSpPr/>
          <p:nvPr/>
        </p:nvSpPr>
        <p:spPr>
          <a:xfrm>
            <a:off x="5544000" y="3384000"/>
            <a:ext cx="3312000" cy="432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GUI Design – Desktop – Mechanic – Testing Car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</p:sp>
      <p:pic>
        <p:nvPicPr>
          <p:cNvPr id="13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80000" y="1944000"/>
            <a:ext cx="7632000" cy="518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GUI Design – Desktop – Admin – Bookings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</p:sp>
      <p:pic>
        <p:nvPicPr>
          <p:cNvPr id="13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1659600"/>
            <a:ext cx="7123320" cy="518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4400">
                <a:latin typeface="Arial"/>
              </a:rPr>
              <a:t>Summary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A system for garages to use for receiving and editing bookings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The system also supports the ability to log test results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GUI Design – Desktop – Admin – Add Booking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</p:sp>
      <p:pic>
        <p:nvPicPr>
          <p:cNvPr id="13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68000" y="1800000"/>
            <a:ext cx="7148520" cy="525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2800">
                <a:latin typeface="Arial"/>
              </a:rPr>
              <a:t>GUI Design – Desktop – Admin – Edit Booking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</p:sp>
      <p:pic>
        <p:nvPicPr>
          <p:cNvPr id="1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1820520"/>
            <a:ext cx="7034400" cy="509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4400">
                <a:latin typeface="Arial"/>
              </a:rPr>
              <a:t>Summary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Android application and a desktop application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Shared database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Cloud virtual machine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936000"/>
            <a:ext cx="719892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4000">
                <a:latin typeface="Arial"/>
              </a:rPr>
              <a:t>Assumptions &amp; Dependencies</a:t>
            </a:r>
            <a:endParaRPr/>
          </a:p>
          <a:p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504000" y="1800000"/>
            <a:ext cx="907092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A computer with Java installed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Access to the Internet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Android phone with access to the internet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3600">
                <a:latin typeface="Arial"/>
              </a:rPr>
              <a:t>Development Methods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Android application and desktop application written in Java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Database written in MySQL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Okeanos VM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GitHub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3600">
                <a:latin typeface="Arial"/>
              </a:rPr>
              <a:t>System Architecture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Okeanos VM constantly running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Database accessed using VM IP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Java application login – Mechanic or Admin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Android application – Mechanics only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Both access VM database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3600">
                <a:latin typeface="Arial"/>
              </a:rPr>
              <a:t>Database Design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</p:sp>
      <p:pic>
        <p:nvPicPr>
          <p:cNvPr id="8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92000" y="1761120"/>
            <a:ext cx="8496000" cy="522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3600">
                <a:latin typeface="Arial"/>
              </a:rPr>
              <a:t>Use case diagram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</p:sp>
      <p:pic>
        <p:nvPicPr>
          <p:cNvPr id="9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000" y="1656000"/>
            <a:ext cx="9144000" cy="540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E" sz="3600">
                <a:latin typeface="Arial"/>
              </a:rPr>
              <a:t>Class diagram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</p:sp>
      <p:pic>
        <p:nvPicPr>
          <p:cNvPr id="9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9800" y="1872000"/>
            <a:ext cx="9196200" cy="532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