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Team Gravity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NCT Management System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21320" cy="394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Team Members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Brian Briscoe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E" sz="4400">
                <a:latin typeface="Arial"/>
              </a:rPr>
              <a:t>Team Leader, Planner, Documenter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Jasper Hou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E" sz="4400">
                <a:latin typeface="Arial"/>
              </a:rPr>
              <a:t>Tester, Designer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Mateusz Pietraszewski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E" sz="4400">
                <a:latin typeface="Arial"/>
              </a:rPr>
              <a:t>Coder, Designer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Communication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Facebook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Group Meetings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NCT Management System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Desktop Application/Website (TBC)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Android Application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Shared Database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USP's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Remote Database – RaspberryPi/Cloud Virtual Machine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Purpose-built Android application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Cost benefits (paper)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Why are we best suited?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Experienced in project skills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Databases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Android Applications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Desktop Applications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Alternate Projects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Surgery Appointment Management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Hotel Booking System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