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8.jpeg" ContentType="image/jpeg"/>
  <Override PartName="/ppt/media/image24.jpeg" ContentType="image/jpeg"/>
  <Override PartName="/ppt/media/image29.jpeg" ContentType="image/jpe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21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26.jpeg" ContentType="image/jpeg"/>
  <Override PartName="/ppt/media/image8.png" ContentType="image/png"/>
  <Override PartName="/ppt/media/image7.jpeg" ContentType="image/jpeg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NCT Management System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20600" cy="394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Sequence Diagram – Login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872000"/>
            <a:ext cx="9071640" cy="52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Create/Edit Booking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240" y="1800000"/>
            <a:ext cx="9185400" cy="53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Bookings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415640" cy="531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Test Results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8573400" cy="51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Login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7487640" cy="49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- Bookings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840" y="1760400"/>
            <a:ext cx="8443800" cy="49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– Testing Car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944000"/>
            <a:ext cx="7631640" cy="51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Bookings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659600"/>
            <a:ext cx="7122960" cy="51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Add Booking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800000"/>
            <a:ext cx="7148160" cy="52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Edit Booking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20520"/>
            <a:ext cx="7034040" cy="50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 system for garages to use for receiving and editing bookings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The system also supports the ability to log test results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-  Login and Car list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560" y="1728000"/>
            <a:ext cx="3808440" cy="54158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1800000"/>
            <a:ext cx="3888000" cy="53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Testing the car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1512000"/>
            <a:ext cx="4038480" cy="56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Testing the car - Confirmation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3400" y="1656000"/>
            <a:ext cx="3864600" cy="55270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0" y="1656000"/>
            <a:ext cx="415548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Bookings list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584000"/>
            <a:ext cx="3931920" cy="55029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0" y="1668960"/>
            <a:ext cx="4371480" cy="545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Chat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480" y="1376280"/>
            <a:ext cx="3971520" cy="58957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120" y="1440000"/>
            <a:ext cx="430488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and a desktop application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Shared database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Cloud virtual machine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3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000">
                <a:latin typeface="Arial"/>
              </a:rPr>
              <a:t>Assumptions &amp; Dependencies</a:t>
            </a:r>
            <a:endParaRPr/>
          </a:p>
          <a:p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 computer with Java installed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Access to the Internet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phone with access to the internet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Development Methods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and desktop application written in Java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Database written in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Okeanos VM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GitHub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System Architecture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Okeanos VM constantly running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Database accessed using VM IP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Java application login – Mechanic or Admin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Android application – Mechanics only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3600">
                <a:latin typeface="Arial"/>
              </a:rPr>
              <a:t>Both access VM database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Database Design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761120"/>
            <a:ext cx="8495640" cy="522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Use case diagram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656000"/>
            <a:ext cx="9143640" cy="53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Class diagram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9800" y="1872000"/>
            <a:ext cx="9195840" cy="53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