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EFC8A-263D-8728-EA24-25AF1E73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C31C87-1CC4-6FE2-F5A4-055FBDD4D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7E5AA-9448-299F-DD1C-F6C2F57E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72342-F250-E44D-C281-D34C24C4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2A545-CB45-EFCC-19C7-E823FBAA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1517-8A15-F78B-C499-F00F404F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715588-4FD8-C655-4450-735E89E4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906B5-2915-DA3D-52D7-B1B0F4AB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68773-3397-84E8-45B1-7505B3D5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0D201-251F-BC62-63F1-F5DEF13B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7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27471-6621-87EA-0278-0293FEDDE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DC0193-5094-DD54-2AD7-ABDC9374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FF8F5A-85A4-DF8C-FF76-2FCF0958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69FB3A-F823-16EF-9808-DA99223C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43A1B-AAA9-1F95-575C-A5944AC0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5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BAA4F-733E-B606-3ADC-67D825F7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E8DEE-D3A9-687C-111C-CEA8774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170D3-E9BA-2D26-9B91-5838527E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66AB3-C46B-A462-0DEB-126319D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CA6B-14B2-51A6-2B25-9BCE8FC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51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E290-1AED-F58E-2E24-3C3C78C0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D4161E-8B06-995D-3CDB-10846BD7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BA64DD-3D49-188A-E4A3-5ADC4C4C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ACB8E-2CDC-78C7-AFC4-4BF3FAB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12D2-1265-101F-86FA-B42742DD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148B7-C7AE-CFE0-54EA-B3BB0DF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37561-493F-D98D-A456-592D34B4A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B02D6-A4AA-A5C8-43AF-55B861E0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F72813-53AC-85FC-AEDF-7886E390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07FC60-FA61-D572-6907-FD6AC714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9E6EDA-30F9-1395-01C5-288D4A9C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9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EEE3F-667E-1AE1-BE72-FEB5DA4E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A634A8-F2CA-C079-CCDD-9B068551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1BE8CD-2F4E-2721-5ABC-DDE7B2B7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FFB4DD-F0ED-3C42-BC2F-9BF35DD37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768B77-75C1-9CE1-B57D-B0445E90F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24F493-1397-28A3-132A-7D8307F0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CF356-A346-2246-3B79-0A92F860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285C15-4284-B2E7-DDAF-968507E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B05DF-A584-3304-8BD1-B75A2E5B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678C80-9033-620F-1D57-D1E8F146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54CAA-4069-DE80-A777-C2A91736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D985D1-EF85-F1E1-1529-6DD2CFF1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C0DD87-1764-D35D-B06C-872E92A9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407716-D208-0C84-6813-5C1C14AD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C2C492-E890-2F46-408F-D9B5871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9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4DAF2-A319-4E2F-D648-33B92B2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0C158-F538-044D-6E61-1C3A312D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4DEB60-2A39-C726-4EB2-B218C9BFA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014034-E187-D566-826F-344CE706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1F98F6-7EF9-B506-6809-3A2AFB9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3DF44-5967-3433-B408-4A4E022B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1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09644-37A7-E2C0-9569-D772680E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4DB09C-0E9C-B687-F5FE-DCC1F9B10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F8EB8C-A46F-E219-2D20-4E5AB814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06646-0EF0-E2F4-C114-86DD00EC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4A34BA-25D4-042B-576D-E61C1071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B8842-ADD5-C19C-8739-FFEEE7E4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30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480ADE-3F03-CA5F-ADC9-F0EC2A22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BDE99-181A-9F6B-4B83-BAE91D75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A4961-4D30-EAE3-72C6-C105CA793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1985-CECD-8048-AF71-74115C91580C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232A6-6FC5-A76D-8EBE-75FFEB49F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0E0291-10F6-6DF3-C445-BD80A3C10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D91C-3D22-A546-94E4-DD0D7C259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8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EGLtVGfH0H7S4068Fl5EOO/Maquette-desktop-Rid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226F6-5DFE-EDC7-2ACB-FB3AD8380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Riding Cities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6A1B00-5A2C-AA80-5187-3223886E0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Projet numéro 2 </a:t>
            </a:r>
            <a:r>
              <a:rPr lang="fr-FR" dirty="0" err="1"/>
              <a:t>OpenClassrooms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84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17A16-3330-35FB-6E04-97AB93F3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Rendu final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20F69-A22D-EC1B-831A-64187ED8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file:///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roby</a:t>
            </a:r>
            <a:r>
              <a:rPr lang="fr-FR" dirty="0"/>
              <a:t>/Desktop/site%20Riding%20Citites/</a:t>
            </a:r>
            <a:r>
              <a:rPr lang="fr-FR" dirty="0" err="1"/>
              <a:t>index.html</a:t>
            </a:r>
            <a:endParaRPr lang="fr-FR" dirty="0"/>
          </a:p>
          <a:p>
            <a:endParaRPr lang="fr-FR" dirty="0"/>
          </a:p>
          <a:p>
            <a:r>
              <a:rPr lang="fr-FR" dirty="0"/>
              <a:t>Maquette </a:t>
            </a:r>
            <a:r>
              <a:rPr lang="fr-FR" dirty="0" err="1"/>
              <a:t>figma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https://www.figma.com/file/EGLtVGfH0H7S4068Fl5EOO/</a:t>
            </a:r>
            <a:r>
              <a:rPr lang="fr-FR" dirty="0" err="1">
                <a:hlinkClick r:id="rId2"/>
              </a:rPr>
              <a:t>Maquette-desktop-Riding</a:t>
            </a:r>
            <a:r>
              <a:rPr lang="fr-FR" dirty="0" err="1"/>
              <a:t>-Cities?node-id</a:t>
            </a:r>
            <a:r>
              <a:rPr lang="fr-FR" dirty="0"/>
              <a:t>=0-1</a:t>
            </a:r>
          </a:p>
        </p:txBody>
      </p:sp>
    </p:spTree>
    <p:extLst>
      <p:ext uri="{BB962C8B-B14F-4D97-AF65-F5344CB8AC3E}">
        <p14:creationId xmlns:p14="http://schemas.microsoft.com/office/powerpoint/2010/main" val="212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55207-69D7-D32E-113F-198565C9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Validations HTML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173DF-C9DC-7447-5444-34896F6C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Validateurs HTML : </a:t>
            </a:r>
            <a:r>
              <a:rPr lang="fr-FR" dirty="0">
                <a:hlinkClick r:id="rId2"/>
              </a:rPr>
              <a:t>https://validator.w3.org/</a:t>
            </a:r>
            <a:endParaRPr lang="fr-FR" dirty="0"/>
          </a:p>
          <a:p>
            <a:endParaRPr lang="fr-FR" dirty="0"/>
          </a:p>
          <a:p>
            <a:r>
              <a:rPr lang="fr-FR" dirty="0"/>
              <a:t>Validateur CSS : https://jigsaw.w3.org/</a:t>
            </a:r>
            <a:r>
              <a:rPr lang="fr-FR" dirty="0" err="1"/>
              <a:t>css-validator</a:t>
            </a:r>
            <a:r>
              <a:rPr lang="fr-FR" dirty="0"/>
              <a:t>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97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6ED74-6A3A-E1D0-D257-3790DFD1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code HTML/CSS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9D6BE-B501-7DE5-4F88-CC9B05B2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45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90EE7-C819-DC76-C3B1-B50A266A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Visual Code Plugin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1B914-2094-022D-BC3B-C4E1A99F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0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3B6AB-7525-DB97-DDE0-1D6806A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F0320-94ED-7ECC-0470-7E0E9422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0565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81</Words>
  <Application>Microsoft Macintosh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Riding Cities </vt:lpstr>
      <vt:lpstr>Rendu final </vt:lpstr>
      <vt:lpstr>Validations HTML CSS</vt:lpstr>
      <vt:lpstr>Présentation code HTML/CSS</vt:lpstr>
      <vt:lpstr>Visual Code Plugin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Riding Cities </dc:title>
  <dc:creator>SLYEMI, Roby</dc:creator>
  <cp:lastModifiedBy>SLYEMI, Roby</cp:lastModifiedBy>
  <cp:revision>4</cp:revision>
  <dcterms:created xsi:type="dcterms:W3CDTF">2023-03-13T15:19:55Z</dcterms:created>
  <dcterms:modified xsi:type="dcterms:W3CDTF">2023-03-13T18:22:17Z</dcterms:modified>
</cp:coreProperties>
</file>