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Source Sans Pro Light"/>
      <p:regular r:id="rId25"/>
      <p:bold r:id="rId26"/>
      <p:italic r:id="rId27"/>
      <p:boldItalic r:id="rId28"/>
    </p:embeddedFont>
    <p:embeddedFont>
      <p:font typeface="Lato"/>
      <p:regular r:id="rId29"/>
      <p:bold r:id="rId30"/>
      <p:italic r:id="rId31"/>
      <p:boldItalic r:id="rId32"/>
    </p:embeddedFont>
    <p:embeddedFont>
      <p:font typeface="Source Sans Pro Black"/>
      <p:bold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SansProLight-bold.fntdata"/><Relationship Id="rId25" Type="http://schemas.openxmlformats.org/officeDocument/2006/relationships/font" Target="fonts/SourceSansProLight-regular.fntdata"/><Relationship Id="rId28" Type="http://schemas.openxmlformats.org/officeDocument/2006/relationships/font" Target="fonts/SourceSansProLight-boldItalic.fntdata"/><Relationship Id="rId27" Type="http://schemas.openxmlformats.org/officeDocument/2006/relationships/font" Target="fonts/SourceSansProLigh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schemas.openxmlformats.org/officeDocument/2006/relationships/font" Target="fonts/SourceSansProBlack-bold.fnt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SourceSansProBlack-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Mau</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be962246a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be962246a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Carlos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be962248a0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be962248a0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Carlos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be962246a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be962246a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Victor 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ba7401f27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ba7401f27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Victor C</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ba7935186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ba7935186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Mauricio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ba7401f27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ba7401f27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a7401f27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ba7401f27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Mauricio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e962248a0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e962248a0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Adrian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e962248a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e962248a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Victor 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ba7401f27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ba7401f27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Victor C</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e962248a0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e962248a0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Victor C</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a7401f27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a7401f27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ba7401f27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ba7401f27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Adrian</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ba7935186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ba7935186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Victor 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95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1</a:t>
            </a:r>
            <a:endParaRPr/>
          </a:p>
        </p:txBody>
      </p:sp>
      <p:sp>
        <p:nvSpPr>
          <p:cNvPr id="87" name="Google Shape;87;p13"/>
          <p:cNvSpPr txBox="1"/>
          <p:nvPr>
            <p:ph idx="1" type="subTitle"/>
          </p:nvPr>
        </p:nvSpPr>
        <p:spPr>
          <a:xfrm>
            <a:off x="727952" y="230115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Analyzing a loyalty program in the automotive industry</a:t>
            </a:r>
            <a:endParaRPr sz="2400">
              <a:solidFill>
                <a:srgbClr val="000000"/>
              </a:solidFill>
            </a:endParaRPr>
          </a:p>
        </p:txBody>
      </p:sp>
      <p:sp>
        <p:nvSpPr>
          <p:cNvPr id="88" name="Google Shape;88;p13"/>
          <p:cNvSpPr txBox="1"/>
          <p:nvPr/>
        </p:nvSpPr>
        <p:spPr>
          <a:xfrm>
            <a:off x="634800" y="3110425"/>
            <a:ext cx="1825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latin typeface="Lato"/>
                <a:ea typeface="Lato"/>
                <a:cs typeface="Lato"/>
                <a:sym typeface="Lato"/>
              </a:rPr>
              <a:t>Team 8</a:t>
            </a:r>
            <a:endParaRPr sz="2500">
              <a:latin typeface="Lato"/>
              <a:ea typeface="Lato"/>
              <a:cs typeface="Lato"/>
              <a:sym typeface="Lato"/>
            </a:endParaRPr>
          </a:p>
        </p:txBody>
      </p:sp>
      <p:sp>
        <p:nvSpPr>
          <p:cNvPr id="89" name="Google Shape;89;p13"/>
          <p:cNvSpPr txBox="1"/>
          <p:nvPr>
            <p:ph idx="4294967295" type="title"/>
          </p:nvPr>
        </p:nvSpPr>
        <p:spPr>
          <a:xfrm>
            <a:off x="679200" y="3763025"/>
            <a:ext cx="1736400" cy="77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420">
                <a:solidFill>
                  <a:srgbClr val="434343"/>
                </a:solidFill>
              </a:rPr>
              <a:t>Mauricio Carrillo</a:t>
            </a:r>
            <a:endParaRPr sz="1420">
              <a:solidFill>
                <a:srgbClr val="434343"/>
              </a:solidFill>
            </a:endParaRPr>
          </a:p>
          <a:p>
            <a:pPr indent="0" lvl="0" marL="0" rtl="0" algn="l">
              <a:spcBef>
                <a:spcPts val="0"/>
              </a:spcBef>
              <a:spcAft>
                <a:spcPts val="0"/>
              </a:spcAft>
              <a:buSzPts val="990"/>
              <a:buNone/>
            </a:pPr>
            <a:r>
              <a:rPr lang="en" sz="1420">
                <a:solidFill>
                  <a:srgbClr val="434343"/>
                </a:solidFill>
              </a:rPr>
              <a:t>Carlos Alvarez</a:t>
            </a:r>
            <a:endParaRPr sz="1420">
              <a:solidFill>
                <a:srgbClr val="434343"/>
              </a:solidFill>
            </a:endParaRPr>
          </a:p>
          <a:p>
            <a:pPr indent="0" lvl="0" marL="0" rtl="0" algn="l">
              <a:spcBef>
                <a:spcPts val="0"/>
              </a:spcBef>
              <a:spcAft>
                <a:spcPts val="0"/>
              </a:spcAft>
              <a:buSzPts val="990"/>
              <a:buNone/>
            </a:pPr>
            <a:r>
              <a:rPr lang="en" sz="1420">
                <a:solidFill>
                  <a:srgbClr val="434343"/>
                </a:solidFill>
              </a:rPr>
              <a:t>Victor Cardona</a:t>
            </a:r>
            <a:endParaRPr sz="1420">
              <a:solidFill>
                <a:srgbClr val="434343"/>
              </a:solidFill>
            </a:endParaRPr>
          </a:p>
          <a:p>
            <a:pPr indent="0" lvl="0" marL="0" rtl="0" algn="l">
              <a:spcBef>
                <a:spcPts val="0"/>
              </a:spcBef>
              <a:spcAft>
                <a:spcPts val="0"/>
              </a:spcAft>
              <a:buSzPts val="990"/>
              <a:buNone/>
            </a:pPr>
            <a:r>
              <a:t/>
            </a:r>
            <a:endParaRPr sz="1420">
              <a:solidFill>
                <a:srgbClr val="FF0000"/>
              </a:solidFill>
            </a:endParaRPr>
          </a:p>
        </p:txBody>
      </p:sp>
      <p:sp>
        <p:nvSpPr>
          <p:cNvPr id="90" name="Google Shape;90;p13"/>
          <p:cNvSpPr txBox="1"/>
          <p:nvPr>
            <p:ph idx="4294967295" type="title"/>
          </p:nvPr>
        </p:nvSpPr>
        <p:spPr>
          <a:xfrm>
            <a:off x="2619675" y="3812875"/>
            <a:ext cx="2587500" cy="77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420">
                <a:solidFill>
                  <a:srgbClr val="434343"/>
                </a:solidFill>
              </a:rPr>
              <a:t>Adrian Flores</a:t>
            </a:r>
            <a:endParaRPr sz="1420">
              <a:solidFill>
                <a:srgbClr val="434343"/>
              </a:solidFill>
            </a:endParaRPr>
          </a:p>
          <a:p>
            <a:pPr indent="0" lvl="0" marL="0" rtl="0" algn="l">
              <a:spcBef>
                <a:spcPts val="0"/>
              </a:spcBef>
              <a:spcAft>
                <a:spcPts val="0"/>
              </a:spcAft>
              <a:buSzPts val="990"/>
              <a:buNone/>
            </a:pPr>
            <a:r>
              <a:rPr lang="en" sz="1420">
                <a:solidFill>
                  <a:srgbClr val="434343"/>
                </a:solidFill>
              </a:rPr>
              <a:t>Erick Hernandez</a:t>
            </a:r>
            <a:endParaRPr sz="1420">
              <a:solidFill>
                <a:srgbClr val="434343"/>
              </a:solidFill>
            </a:endParaRPr>
          </a:p>
          <a:p>
            <a:pPr indent="0" lvl="0" marL="0" rtl="0" algn="l">
              <a:spcBef>
                <a:spcPts val="0"/>
              </a:spcBef>
              <a:spcAft>
                <a:spcPts val="0"/>
              </a:spcAft>
              <a:buSzPts val="990"/>
              <a:buNone/>
            </a:pPr>
            <a:r>
              <a:rPr lang="en" sz="1420">
                <a:solidFill>
                  <a:srgbClr val="434343"/>
                </a:solidFill>
              </a:rPr>
              <a:t>Victor Alvarado</a:t>
            </a:r>
            <a:endParaRPr sz="1420">
              <a:solidFill>
                <a:srgbClr val="434343"/>
              </a:solidFill>
            </a:endParaRPr>
          </a:p>
          <a:p>
            <a:pPr indent="0" lvl="0" marL="0" rtl="0" algn="l">
              <a:spcBef>
                <a:spcPts val="0"/>
              </a:spcBef>
              <a:spcAft>
                <a:spcPts val="0"/>
              </a:spcAft>
              <a:buSzPts val="990"/>
              <a:buNone/>
            </a:pPr>
            <a:r>
              <a:t/>
            </a:r>
            <a:endParaRPr sz="142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2"/>
          <p:cNvSpPr txBox="1"/>
          <p:nvPr>
            <p:ph type="title"/>
          </p:nvPr>
        </p:nvSpPr>
        <p:spPr>
          <a:xfrm>
            <a:off x="729450" y="709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REGIONS</a:t>
            </a:r>
            <a:endParaRPr/>
          </a:p>
        </p:txBody>
      </p:sp>
      <p:sp>
        <p:nvSpPr>
          <p:cNvPr id="295" name="Google Shape;295;p22"/>
          <p:cNvSpPr txBox="1"/>
          <p:nvPr>
            <p:ph idx="1" type="body"/>
          </p:nvPr>
        </p:nvSpPr>
        <p:spPr>
          <a:xfrm>
            <a:off x="5322413" y="709038"/>
            <a:ext cx="3164700" cy="434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a:t>Fig 5 ( ) Analyzing  sales by region </a:t>
            </a:r>
            <a:endParaRPr b="1"/>
          </a:p>
        </p:txBody>
      </p:sp>
      <p:pic>
        <p:nvPicPr>
          <p:cNvPr id="296" name="Google Shape;296;p22"/>
          <p:cNvPicPr preferRelativeResize="0"/>
          <p:nvPr/>
        </p:nvPicPr>
        <p:blipFill>
          <a:blip r:embed="rId3">
            <a:alphaModFix/>
          </a:blip>
          <a:stretch>
            <a:fillRect/>
          </a:stretch>
        </p:blipFill>
        <p:spPr>
          <a:xfrm>
            <a:off x="5492500" y="1168350"/>
            <a:ext cx="2824525" cy="2118375"/>
          </a:xfrm>
          <a:prstGeom prst="rect">
            <a:avLst/>
          </a:prstGeom>
          <a:noFill/>
          <a:ln>
            <a:noFill/>
          </a:ln>
        </p:spPr>
      </p:pic>
      <p:pic>
        <p:nvPicPr>
          <p:cNvPr id="297" name="Google Shape;297;p22"/>
          <p:cNvPicPr preferRelativeResize="0"/>
          <p:nvPr/>
        </p:nvPicPr>
        <p:blipFill>
          <a:blip r:embed="rId4">
            <a:alphaModFix/>
          </a:blip>
          <a:stretch>
            <a:fillRect/>
          </a:stretch>
        </p:blipFill>
        <p:spPr>
          <a:xfrm>
            <a:off x="5727125" y="3059600"/>
            <a:ext cx="2355275" cy="1766450"/>
          </a:xfrm>
          <a:prstGeom prst="rect">
            <a:avLst/>
          </a:prstGeom>
          <a:noFill/>
          <a:ln>
            <a:noFill/>
          </a:ln>
        </p:spPr>
      </p:pic>
      <p:sp>
        <p:nvSpPr>
          <p:cNvPr id="298" name="Google Shape;298;p22"/>
          <p:cNvSpPr txBox="1"/>
          <p:nvPr>
            <p:ph idx="1" type="body"/>
          </p:nvPr>
        </p:nvSpPr>
        <p:spPr>
          <a:xfrm>
            <a:off x="476400" y="1537775"/>
            <a:ext cx="4095600" cy="280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t>
            </a:r>
            <a:r>
              <a:rPr b="1" lang="en"/>
              <a:t>central zone</a:t>
            </a:r>
            <a:r>
              <a:rPr lang="en"/>
              <a:t> was the </a:t>
            </a:r>
            <a:r>
              <a:rPr b="1" lang="en"/>
              <a:t>main</a:t>
            </a:r>
            <a:r>
              <a:rPr lang="en"/>
              <a:t> contributor to the </a:t>
            </a:r>
            <a:r>
              <a:rPr b="1" lang="en"/>
              <a:t>total sales</a:t>
            </a:r>
            <a:r>
              <a:rPr lang="en"/>
              <a:t> of the company and also it was the region that was </a:t>
            </a:r>
            <a:r>
              <a:rPr b="1" lang="en"/>
              <a:t>less impacted</a:t>
            </a:r>
            <a:r>
              <a:rPr lang="en"/>
              <a:t> in terms of</a:t>
            </a:r>
            <a:r>
              <a:rPr b="1" lang="en"/>
              <a:t> sales</a:t>
            </a:r>
            <a:r>
              <a:rPr lang="en"/>
              <a:t> during </a:t>
            </a:r>
            <a:r>
              <a:rPr b="1" lang="en"/>
              <a:t>2020</a:t>
            </a:r>
            <a:endParaRPr b="1"/>
          </a:p>
          <a:p>
            <a:pPr indent="0" lvl="0" marL="0" rtl="0" algn="l">
              <a:spcBef>
                <a:spcPts val="1200"/>
              </a:spcBef>
              <a:spcAft>
                <a:spcPts val="0"/>
              </a:spcAft>
              <a:buNone/>
            </a:pPr>
            <a:r>
              <a:rPr lang="en">
                <a:solidFill>
                  <a:srgbClr val="666666"/>
                </a:solidFill>
              </a:rPr>
              <a:t>-The </a:t>
            </a:r>
            <a:r>
              <a:rPr b="1" lang="en">
                <a:solidFill>
                  <a:srgbClr val="666666"/>
                </a:solidFill>
              </a:rPr>
              <a:t>central zone</a:t>
            </a:r>
            <a:r>
              <a:rPr lang="en">
                <a:solidFill>
                  <a:srgbClr val="666666"/>
                </a:solidFill>
              </a:rPr>
              <a:t> was the only region that </a:t>
            </a:r>
            <a:r>
              <a:rPr b="1" lang="en">
                <a:solidFill>
                  <a:srgbClr val="666666"/>
                </a:solidFill>
              </a:rPr>
              <a:t>did</a:t>
            </a:r>
            <a:r>
              <a:rPr lang="en">
                <a:solidFill>
                  <a:srgbClr val="666666"/>
                </a:solidFill>
              </a:rPr>
              <a:t> </a:t>
            </a:r>
            <a:r>
              <a:rPr b="1" lang="en">
                <a:solidFill>
                  <a:srgbClr val="666666"/>
                </a:solidFill>
              </a:rPr>
              <a:t>not</a:t>
            </a:r>
            <a:r>
              <a:rPr lang="en">
                <a:solidFill>
                  <a:srgbClr val="666666"/>
                </a:solidFill>
              </a:rPr>
              <a:t> </a:t>
            </a:r>
            <a:r>
              <a:rPr b="1" lang="en">
                <a:solidFill>
                  <a:srgbClr val="666666"/>
                </a:solidFill>
              </a:rPr>
              <a:t>decrease sales</a:t>
            </a:r>
            <a:r>
              <a:rPr lang="en">
                <a:solidFill>
                  <a:srgbClr val="666666"/>
                </a:solidFill>
              </a:rPr>
              <a:t> in 2020 </a:t>
            </a:r>
            <a:endParaRPr>
              <a:solidFill>
                <a:srgbClr val="666666"/>
              </a:solidFill>
            </a:endParaRPr>
          </a:p>
          <a:p>
            <a:pPr indent="0" lvl="0" marL="0" rtl="0" algn="l">
              <a:spcBef>
                <a:spcPts val="1200"/>
              </a:spcBef>
              <a:spcAft>
                <a:spcPts val="0"/>
              </a:spcAft>
              <a:buNone/>
            </a:pPr>
            <a:r>
              <a:rPr lang="en">
                <a:solidFill>
                  <a:srgbClr val="666666"/>
                </a:solidFill>
              </a:rPr>
              <a:t>- </a:t>
            </a:r>
            <a:r>
              <a:rPr b="1" lang="en">
                <a:solidFill>
                  <a:srgbClr val="666666"/>
                </a:solidFill>
              </a:rPr>
              <a:t>Small</a:t>
            </a:r>
            <a:r>
              <a:rPr lang="en">
                <a:solidFill>
                  <a:srgbClr val="666666"/>
                </a:solidFill>
              </a:rPr>
              <a:t> presence in </a:t>
            </a:r>
            <a:r>
              <a:rPr b="1" lang="en">
                <a:solidFill>
                  <a:srgbClr val="666666"/>
                </a:solidFill>
              </a:rPr>
              <a:t>north zone</a:t>
            </a:r>
            <a:r>
              <a:rPr lang="en">
                <a:solidFill>
                  <a:srgbClr val="666666"/>
                </a:solidFill>
              </a:rPr>
              <a:t> (4.5% total sales) and biggest </a:t>
            </a:r>
            <a:r>
              <a:rPr b="1" lang="en">
                <a:solidFill>
                  <a:srgbClr val="666666"/>
                </a:solidFill>
              </a:rPr>
              <a:t>drop</a:t>
            </a:r>
            <a:r>
              <a:rPr lang="en">
                <a:solidFill>
                  <a:srgbClr val="666666"/>
                </a:solidFill>
              </a:rPr>
              <a:t> in </a:t>
            </a:r>
            <a:r>
              <a:rPr b="1" lang="en">
                <a:solidFill>
                  <a:srgbClr val="666666"/>
                </a:solidFill>
              </a:rPr>
              <a:t>2020</a:t>
            </a:r>
            <a:r>
              <a:rPr lang="en">
                <a:solidFill>
                  <a:srgbClr val="666666"/>
                </a:solidFill>
              </a:rPr>
              <a:t> (-30%)</a:t>
            </a:r>
            <a:endParaRPr>
              <a:solidFill>
                <a:srgbClr val="666666"/>
              </a:solidFill>
            </a:endParaRPr>
          </a:p>
          <a:p>
            <a:pPr indent="0" lvl="0" marL="0" rtl="0" algn="l">
              <a:spcBef>
                <a:spcPts val="1200"/>
              </a:spcBef>
              <a:spcAft>
                <a:spcPts val="1200"/>
              </a:spcAft>
              <a:buNone/>
            </a:pPr>
            <a:r>
              <a:rPr b="1" lang="en">
                <a:solidFill>
                  <a:srgbClr val="666666"/>
                </a:solidFill>
              </a:rPr>
              <a:t>- Central North</a:t>
            </a:r>
            <a:r>
              <a:rPr lang="en">
                <a:solidFill>
                  <a:srgbClr val="666666"/>
                </a:solidFill>
              </a:rPr>
              <a:t> and </a:t>
            </a:r>
            <a:r>
              <a:rPr b="1" lang="en">
                <a:solidFill>
                  <a:srgbClr val="666666"/>
                </a:solidFill>
              </a:rPr>
              <a:t>south zone</a:t>
            </a:r>
            <a:r>
              <a:rPr lang="en">
                <a:solidFill>
                  <a:srgbClr val="666666"/>
                </a:solidFill>
              </a:rPr>
              <a:t> </a:t>
            </a:r>
            <a:r>
              <a:rPr b="1" lang="en">
                <a:solidFill>
                  <a:srgbClr val="666666"/>
                </a:solidFill>
              </a:rPr>
              <a:t>decrease</a:t>
            </a:r>
            <a:r>
              <a:rPr lang="en">
                <a:solidFill>
                  <a:srgbClr val="666666"/>
                </a:solidFill>
              </a:rPr>
              <a:t> similar in relation to the </a:t>
            </a:r>
            <a:r>
              <a:rPr b="1" lang="en">
                <a:solidFill>
                  <a:srgbClr val="666666"/>
                </a:solidFill>
              </a:rPr>
              <a:t>countries</a:t>
            </a:r>
            <a:r>
              <a:rPr lang="en">
                <a:solidFill>
                  <a:srgbClr val="666666"/>
                </a:solidFill>
              </a:rPr>
              <a:t> </a:t>
            </a:r>
            <a:r>
              <a:rPr b="1" lang="en">
                <a:solidFill>
                  <a:srgbClr val="666666"/>
                </a:solidFill>
              </a:rPr>
              <a:t>economy</a:t>
            </a:r>
            <a:r>
              <a:rPr lang="en">
                <a:solidFill>
                  <a:srgbClr val="666666"/>
                </a:solidFill>
              </a:rPr>
              <a:t> (-12%, -9%)</a:t>
            </a:r>
            <a:endParaRPr>
              <a:solidFill>
                <a:srgbClr val="66666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3"/>
          <p:cNvSpPr txBox="1"/>
          <p:nvPr>
            <p:ph type="title"/>
          </p:nvPr>
        </p:nvSpPr>
        <p:spPr>
          <a:xfrm>
            <a:off x="729450" y="709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REGIONS</a:t>
            </a:r>
            <a:endParaRPr/>
          </a:p>
        </p:txBody>
      </p:sp>
      <p:sp>
        <p:nvSpPr>
          <p:cNvPr id="304" name="Google Shape;304;p23"/>
          <p:cNvSpPr txBox="1"/>
          <p:nvPr>
            <p:ph idx="1" type="body"/>
          </p:nvPr>
        </p:nvSpPr>
        <p:spPr>
          <a:xfrm>
            <a:off x="467900" y="1462300"/>
            <a:ext cx="7739400" cy="2804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t>-To reinforce last slide plots, we can observe in this map the sales distribution in the analyzed months.</a:t>
            </a:r>
            <a:endParaRPr sz="1200">
              <a:solidFill>
                <a:srgbClr val="666666"/>
              </a:solidFill>
            </a:endParaRPr>
          </a:p>
        </p:txBody>
      </p:sp>
      <p:pic>
        <p:nvPicPr>
          <p:cNvPr id="305" name="Google Shape;305;p23"/>
          <p:cNvPicPr preferRelativeResize="0"/>
          <p:nvPr/>
        </p:nvPicPr>
        <p:blipFill>
          <a:blip r:embed="rId3">
            <a:alphaModFix/>
          </a:blip>
          <a:stretch>
            <a:fillRect/>
          </a:stretch>
        </p:blipFill>
        <p:spPr>
          <a:xfrm>
            <a:off x="1926350" y="1993075"/>
            <a:ext cx="4267150" cy="2410940"/>
          </a:xfrm>
          <a:prstGeom prst="rect">
            <a:avLst/>
          </a:prstGeom>
          <a:noFill/>
          <a:ln>
            <a:noFill/>
          </a:ln>
        </p:spPr>
      </p:pic>
      <p:sp>
        <p:nvSpPr>
          <p:cNvPr id="306" name="Google Shape;306;p23"/>
          <p:cNvSpPr txBox="1"/>
          <p:nvPr/>
        </p:nvSpPr>
        <p:spPr>
          <a:xfrm>
            <a:off x="2602100" y="4452050"/>
            <a:ext cx="30000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300">
                <a:solidFill>
                  <a:schemeClr val="accent1"/>
                </a:solidFill>
                <a:latin typeface="Lato"/>
                <a:ea typeface="Lato"/>
                <a:cs typeface="Lato"/>
                <a:sym typeface="Lato"/>
              </a:rPr>
              <a:t>Fig 6 ( ) Region Sales Heatmap</a:t>
            </a:r>
            <a:endParaRPr b="1" sz="1300">
              <a:solidFill>
                <a:schemeClr val="accen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4"/>
          <p:cNvSpPr txBox="1"/>
          <p:nvPr>
            <p:ph type="title"/>
          </p:nvPr>
        </p:nvSpPr>
        <p:spPr>
          <a:xfrm>
            <a:off x="727650" y="768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PREDICTION (ARIMA MODEL)</a:t>
            </a:r>
            <a:endParaRPr/>
          </a:p>
        </p:txBody>
      </p:sp>
      <p:sp>
        <p:nvSpPr>
          <p:cNvPr id="312" name="Google Shape;312;p24"/>
          <p:cNvSpPr txBox="1"/>
          <p:nvPr>
            <p:ph idx="1" type="body"/>
          </p:nvPr>
        </p:nvSpPr>
        <p:spPr>
          <a:xfrm>
            <a:off x="729450" y="1345400"/>
            <a:ext cx="3471000" cy="38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Fig 7 ( ) Prediction model (ARIMA)</a:t>
            </a:r>
            <a:endParaRPr b="1"/>
          </a:p>
        </p:txBody>
      </p:sp>
      <p:sp>
        <p:nvSpPr>
          <p:cNvPr id="313" name="Google Shape;313;p24"/>
          <p:cNvSpPr txBox="1"/>
          <p:nvPr>
            <p:ph idx="1" type="body"/>
          </p:nvPr>
        </p:nvSpPr>
        <p:spPr>
          <a:xfrm>
            <a:off x="4777200" y="1904150"/>
            <a:ext cx="3842700" cy="2244900"/>
          </a:xfrm>
          <a:prstGeom prst="rect">
            <a:avLst/>
          </a:prstGeom>
        </p:spPr>
        <p:txBody>
          <a:bodyPr anchorCtr="0" anchor="t" bIns="91425" lIns="91425" spcFirstLastPara="1" rIns="91425" wrap="square" tIns="91425">
            <a:normAutofit fontScale="92500"/>
          </a:bodyPr>
          <a:lstStyle/>
          <a:p>
            <a:pPr indent="-304958" lvl="0" marL="457200" rtl="0" algn="l">
              <a:spcBef>
                <a:spcPts val="0"/>
              </a:spcBef>
              <a:spcAft>
                <a:spcPts val="0"/>
              </a:spcAft>
              <a:buSzPct val="100000"/>
              <a:buChar char="-"/>
            </a:pPr>
            <a:r>
              <a:rPr lang="en"/>
              <a:t>According to prediction model, it is forecasted a sustained  drop in sells in the coming months.</a:t>
            </a:r>
            <a:endParaRPr/>
          </a:p>
          <a:p>
            <a:pPr indent="0" lvl="0" marL="0" rtl="0" algn="l">
              <a:spcBef>
                <a:spcPts val="1200"/>
              </a:spcBef>
              <a:spcAft>
                <a:spcPts val="0"/>
              </a:spcAft>
              <a:buNone/>
            </a:pPr>
            <a:r>
              <a:t/>
            </a:r>
            <a:endParaRPr/>
          </a:p>
          <a:p>
            <a:pPr indent="-304958" lvl="0" marL="457200" rtl="0" algn="l">
              <a:spcBef>
                <a:spcPts val="1200"/>
              </a:spcBef>
              <a:spcAft>
                <a:spcPts val="0"/>
              </a:spcAft>
              <a:buSzPct val="100000"/>
              <a:buChar char="-"/>
            </a:pPr>
            <a:r>
              <a:rPr lang="en"/>
              <a:t>One point  to consider is that the forecasted sales predicted by the model are probably penalized by the  drop in sales during pandemic. This affected the calculations of rolling mean to adapt the data set’s stationality.</a:t>
            </a:r>
            <a:endParaRPr/>
          </a:p>
        </p:txBody>
      </p:sp>
      <p:pic>
        <p:nvPicPr>
          <p:cNvPr id="314" name="Google Shape;314;p24"/>
          <p:cNvPicPr preferRelativeResize="0"/>
          <p:nvPr/>
        </p:nvPicPr>
        <p:blipFill>
          <a:blip r:embed="rId3">
            <a:alphaModFix/>
          </a:blip>
          <a:stretch>
            <a:fillRect/>
          </a:stretch>
        </p:blipFill>
        <p:spPr>
          <a:xfrm>
            <a:off x="493275" y="1883600"/>
            <a:ext cx="3943350" cy="2286000"/>
          </a:xfrm>
          <a:prstGeom prst="rect">
            <a:avLst/>
          </a:prstGeom>
          <a:noFill/>
          <a:ln>
            <a:noFill/>
          </a:ln>
        </p:spPr>
      </p:pic>
      <p:sp>
        <p:nvSpPr>
          <p:cNvPr id="315" name="Google Shape;315;p24"/>
          <p:cNvSpPr txBox="1"/>
          <p:nvPr>
            <p:ph type="title"/>
          </p:nvPr>
        </p:nvSpPr>
        <p:spPr>
          <a:xfrm>
            <a:off x="580925" y="4672225"/>
            <a:ext cx="7688700" cy="30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105319"/>
              <a:buNone/>
            </a:pPr>
            <a:r>
              <a:rPr lang="en" sz="939"/>
              <a:t>ARIMA: autoregressive integrated moving average</a:t>
            </a:r>
            <a:endParaRPr sz="939"/>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5"/>
          <p:cNvSpPr txBox="1"/>
          <p:nvPr>
            <p:ph idx="1" type="body"/>
          </p:nvPr>
        </p:nvSpPr>
        <p:spPr>
          <a:xfrm>
            <a:off x="591300" y="1460875"/>
            <a:ext cx="7688700" cy="2980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a:t>After analyzing...</a:t>
            </a:r>
            <a:endParaRPr b="1"/>
          </a:p>
          <a:p>
            <a:pPr indent="-311150" lvl="0" marL="457200" rtl="0" algn="l">
              <a:spcBef>
                <a:spcPts val="1200"/>
              </a:spcBef>
              <a:spcAft>
                <a:spcPts val="0"/>
              </a:spcAft>
              <a:buSzPts val="1300"/>
              <a:buChar char="-"/>
            </a:pPr>
            <a:r>
              <a:rPr b="1" lang="en"/>
              <a:t>T</a:t>
            </a:r>
            <a:r>
              <a:rPr b="1" lang="en"/>
              <a:t>otal sales</a:t>
            </a:r>
            <a:r>
              <a:rPr lang="en"/>
              <a:t> and </a:t>
            </a:r>
            <a:r>
              <a:rPr b="1" lang="en"/>
              <a:t>customer volume</a:t>
            </a:r>
            <a:r>
              <a:rPr lang="en"/>
              <a:t>  by month over the three year period, and </a:t>
            </a:r>
            <a:r>
              <a:rPr b="1" lang="en"/>
              <a:t>how</a:t>
            </a:r>
            <a:r>
              <a:rPr lang="en"/>
              <a:t> this two elements </a:t>
            </a:r>
            <a:r>
              <a:rPr b="1" lang="en"/>
              <a:t>were impacted during pandemic.	</a:t>
            </a:r>
            <a:endParaRPr b="1"/>
          </a:p>
          <a:p>
            <a:pPr indent="-311150" lvl="1" marL="914400" rtl="0" algn="l">
              <a:spcBef>
                <a:spcPts val="0"/>
              </a:spcBef>
              <a:spcAft>
                <a:spcPts val="0"/>
              </a:spcAft>
              <a:buSzPts val="1300"/>
              <a:buChar char="-"/>
            </a:pPr>
            <a:r>
              <a:rPr b="1" lang="en" sz="1300"/>
              <a:t>We know that ….</a:t>
            </a:r>
            <a:endParaRPr b="1" sz="1300"/>
          </a:p>
          <a:p>
            <a:pPr indent="-311150" lvl="0" marL="457200" rtl="0" algn="l">
              <a:spcBef>
                <a:spcPts val="0"/>
              </a:spcBef>
              <a:spcAft>
                <a:spcPts val="0"/>
              </a:spcAft>
              <a:buSzPts val="1300"/>
              <a:buChar char="-"/>
            </a:pPr>
            <a:r>
              <a:rPr lang="en"/>
              <a:t>Categories distribution to determine the </a:t>
            </a:r>
            <a:r>
              <a:rPr b="1" lang="en"/>
              <a:t>cost</a:t>
            </a:r>
            <a:r>
              <a:rPr lang="en"/>
              <a:t> of the reward program, the sales and the compliance.</a:t>
            </a:r>
            <a:endParaRPr/>
          </a:p>
          <a:p>
            <a:pPr indent="-311150" lvl="1" marL="914400" rtl="0" algn="l">
              <a:spcBef>
                <a:spcPts val="0"/>
              </a:spcBef>
              <a:spcAft>
                <a:spcPts val="0"/>
              </a:spcAft>
              <a:buSzPts val="1300"/>
              <a:buChar char="-"/>
            </a:pPr>
            <a:r>
              <a:rPr b="1" lang="en" sz="1300"/>
              <a:t>We know that ….</a:t>
            </a:r>
            <a:endParaRPr b="1" sz="1300"/>
          </a:p>
          <a:p>
            <a:pPr indent="-311150" lvl="0" marL="457200" rtl="0" algn="l">
              <a:spcBef>
                <a:spcPts val="0"/>
              </a:spcBef>
              <a:spcAft>
                <a:spcPts val="0"/>
              </a:spcAft>
              <a:buSzPts val="1300"/>
              <a:buChar char="-"/>
            </a:pPr>
            <a:r>
              <a:rPr b="1" lang="en"/>
              <a:t>Performance</a:t>
            </a:r>
            <a:r>
              <a:rPr lang="en"/>
              <a:t> per </a:t>
            </a:r>
            <a:r>
              <a:rPr b="1" lang="en"/>
              <a:t>region</a:t>
            </a:r>
            <a:r>
              <a:rPr lang="en"/>
              <a:t> to determine if there is any of them that has been </a:t>
            </a:r>
            <a:r>
              <a:rPr b="1" lang="en"/>
              <a:t>growing fast</a:t>
            </a:r>
            <a:r>
              <a:rPr lang="en"/>
              <a:t> and orient efforts to </a:t>
            </a:r>
            <a:r>
              <a:rPr b="1" lang="en"/>
              <a:t>expand</a:t>
            </a:r>
            <a:r>
              <a:rPr lang="en"/>
              <a:t> market share.</a:t>
            </a:r>
            <a:endParaRPr sz="1300"/>
          </a:p>
          <a:p>
            <a:pPr indent="0" lvl="0" marL="914400" rtl="0" algn="l">
              <a:spcBef>
                <a:spcPts val="1200"/>
              </a:spcBef>
              <a:spcAft>
                <a:spcPts val="1200"/>
              </a:spcAft>
              <a:buNone/>
            </a:pPr>
            <a:r>
              <a:t/>
            </a:r>
            <a:endParaRPr sz="1300"/>
          </a:p>
        </p:txBody>
      </p:sp>
      <p:sp>
        <p:nvSpPr>
          <p:cNvPr id="321" name="Google Shape;321;p25"/>
          <p:cNvSpPr txBox="1"/>
          <p:nvPr>
            <p:ph type="title"/>
          </p:nvPr>
        </p:nvSpPr>
        <p:spPr>
          <a:xfrm>
            <a:off x="727650" y="584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6"/>
          <p:cNvSpPr txBox="1"/>
          <p:nvPr>
            <p:ph type="title"/>
          </p:nvPr>
        </p:nvSpPr>
        <p:spPr>
          <a:xfrm>
            <a:off x="472725" y="637275"/>
            <a:ext cx="39999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 / Next Steps</a:t>
            </a:r>
            <a:endParaRPr/>
          </a:p>
        </p:txBody>
      </p:sp>
      <p:sp>
        <p:nvSpPr>
          <p:cNvPr id="327" name="Google Shape;327;p26"/>
          <p:cNvSpPr txBox="1"/>
          <p:nvPr>
            <p:ph idx="1" type="body"/>
          </p:nvPr>
        </p:nvSpPr>
        <p:spPr>
          <a:xfrm>
            <a:off x="4778850" y="1583075"/>
            <a:ext cx="4049400" cy="2857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Moving forward into our first conclusion, we propose:</a:t>
            </a:r>
            <a:endParaRPr/>
          </a:p>
          <a:p>
            <a:pPr indent="-304958" lvl="0" marL="457200" rtl="0" algn="l">
              <a:spcBef>
                <a:spcPts val="1200"/>
              </a:spcBef>
              <a:spcAft>
                <a:spcPts val="0"/>
              </a:spcAft>
              <a:buSzPct val="100000"/>
              <a:buChar char="-"/>
            </a:pPr>
            <a:r>
              <a:rPr b="1" lang="en"/>
              <a:t>Reduce</a:t>
            </a:r>
            <a:r>
              <a:rPr lang="en"/>
              <a:t> number of  </a:t>
            </a:r>
            <a:r>
              <a:rPr b="1" lang="en"/>
              <a:t>categories</a:t>
            </a:r>
            <a:r>
              <a:rPr lang="en"/>
              <a:t>: </a:t>
            </a:r>
            <a:endParaRPr/>
          </a:p>
          <a:p>
            <a:pPr indent="-293211" lvl="1" marL="914400" rtl="0" algn="l">
              <a:spcBef>
                <a:spcPts val="0"/>
              </a:spcBef>
              <a:spcAft>
                <a:spcPts val="0"/>
              </a:spcAft>
              <a:buSzPct val="100000"/>
              <a:buChar char="-"/>
            </a:pPr>
            <a:r>
              <a:rPr b="1" lang="en"/>
              <a:t>Merge</a:t>
            </a:r>
            <a:r>
              <a:rPr lang="en"/>
              <a:t> in two or three categories</a:t>
            </a:r>
            <a:endParaRPr/>
          </a:p>
          <a:p>
            <a:pPr indent="-304958" lvl="0" marL="457200" rtl="0" algn="l">
              <a:spcBef>
                <a:spcPts val="0"/>
              </a:spcBef>
              <a:spcAft>
                <a:spcPts val="0"/>
              </a:spcAft>
              <a:buSzPct val="100000"/>
              <a:buChar char="-"/>
            </a:pPr>
            <a:r>
              <a:rPr lang="en"/>
              <a:t>Overall, propose a </a:t>
            </a:r>
            <a:r>
              <a:rPr b="1" lang="en"/>
              <a:t>new mechanic</a:t>
            </a:r>
            <a:r>
              <a:rPr lang="en"/>
              <a:t> where </a:t>
            </a:r>
            <a:r>
              <a:rPr b="1" lang="en"/>
              <a:t>less bonus</a:t>
            </a:r>
            <a:r>
              <a:rPr lang="en"/>
              <a:t> points are granted, and points are more </a:t>
            </a:r>
            <a:r>
              <a:rPr b="1" lang="en"/>
              <a:t>related</a:t>
            </a:r>
            <a:r>
              <a:rPr lang="en"/>
              <a:t> to </a:t>
            </a:r>
            <a:r>
              <a:rPr b="1" lang="en"/>
              <a:t>sales volume</a:t>
            </a:r>
            <a:r>
              <a:rPr lang="en"/>
              <a:t>.</a:t>
            </a:r>
            <a:endParaRPr/>
          </a:p>
          <a:p>
            <a:pPr indent="0" lvl="0" marL="0" rtl="0" algn="l">
              <a:spcBef>
                <a:spcPts val="1200"/>
              </a:spcBef>
              <a:spcAft>
                <a:spcPts val="0"/>
              </a:spcAft>
              <a:buNone/>
            </a:pPr>
            <a:r>
              <a:rPr lang="en"/>
              <a:t>Moving forward into our second conclusion, we propose</a:t>
            </a:r>
            <a:r>
              <a:rPr lang="en"/>
              <a:t>:</a:t>
            </a:r>
            <a:endParaRPr/>
          </a:p>
          <a:p>
            <a:pPr indent="-304958" lvl="0" marL="457200" rtl="0" algn="l">
              <a:spcBef>
                <a:spcPts val="1200"/>
              </a:spcBef>
              <a:spcAft>
                <a:spcPts val="0"/>
              </a:spcAft>
              <a:buSzPct val="100000"/>
              <a:buChar char="-"/>
            </a:pPr>
            <a:r>
              <a:rPr lang="en"/>
              <a:t>If we had the </a:t>
            </a:r>
            <a:r>
              <a:rPr b="1" lang="en"/>
              <a:t>total company sales </a:t>
            </a:r>
            <a:r>
              <a:rPr lang="en"/>
              <a:t>(with non-loyalty program members included), we would be able to provide a better analysis for potential opportunities to expand business  in certain regions.</a:t>
            </a:r>
            <a:endParaRPr/>
          </a:p>
        </p:txBody>
      </p:sp>
      <p:sp>
        <p:nvSpPr>
          <p:cNvPr id="328" name="Google Shape;328;p26"/>
          <p:cNvSpPr txBox="1"/>
          <p:nvPr>
            <p:ph idx="1" type="body"/>
          </p:nvPr>
        </p:nvSpPr>
        <p:spPr>
          <a:xfrm>
            <a:off x="423325" y="1632450"/>
            <a:ext cx="4049400" cy="2857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structure of the category levels is not efficient, a new optimization among them should deliver bigger sales and reduce operations costs.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Main efforts among all regions in Mexico are not well distributed, a new distribution and expansion would impact directly in bigger sales and reduce operational costs.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7"/>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Lato"/>
                <a:ea typeface="Lato"/>
                <a:cs typeface="Lato"/>
                <a:sym typeface="Lato"/>
              </a:rPr>
              <a:t>Q&amp;A</a:t>
            </a:r>
            <a:endParaRPr>
              <a:latin typeface="Lato"/>
              <a:ea typeface="Lato"/>
              <a:cs typeface="Lato"/>
              <a:sym typeface="Lato"/>
            </a:endParaRPr>
          </a:p>
        </p:txBody>
      </p:sp>
      <p:grpSp>
        <p:nvGrpSpPr>
          <p:cNvPr id="334" name="Google Shape;334;p27"/>
          <p:cNvGrpSpPr/>
          <p:nvPr/>
        </p:nvGrpSpPr>
        <p:grpSpPr>
          <a:xfrm>
            <a:off x="1374050" y="1836213"/>
            <a:ext cx="5471836" cy="3611901"/>
            <a:chOff x="-436562" y="5405157"/>
            <a:chExt cx="14479587" cy="8571193"/>
          </a:xfrm>
        </p:grpSpPr>
        <p:sp>
          <p:nvSpPr>
            <p:cNvPr id="335" name="Google Shape;335;p27"/>
            <p:cNvSpPr/>
            <p:nvPr/>
          </p:nvSpPr>
          <p:spPr>
            <a:xfrm>
              <a:off x="-417512" y="9817100"/>
              <a:ext cx="5168900" cy="4159250"/>
            </a:xfrm>
            <a:custGeom>
              <a:rect b="b" l="l" r="r" t="t"/>
              <a:pathLst>
                <a:path extrusionOk="0" h="2620" w="3256">
                  <a:moveTo>
                    <a:pt x="2066" y="2568"/>
                  </a:moveTo>
                  <a:lnTo>
                    <a:pt x="2066" y="2568"/>
                  </a:lnTo>
                  <a:lnTo>
                    <a:pt x="2106" y="2406"/>
                  </a:lnTo>
                  <a:lnTo>
                    <a:pt x="2198" y="2040"/>
                  </a:lnTo>
                  <a:lnTo>
                    <a:pt x="2252" y="1836"/>
                  </a:lnTo>
                  <a:lnTo>
                    <a:pt x="2300" y="1648"/>
                  </a:lnTo>
                  <a:lnTo>
                    <a:pt x="2342" y="1498"/>
                  </a:lnTo>
                  <a:lnTo>
                    <a:pt x="2358" y="1446"/>
                  </a:lnTo>
                  <a:lnTo>
                    <a:pt x="2370" y="1410"/>
                  </a:lnTo>
                  <a:lnTo>
                    <a:pt x="2370" y="1410"/>
                  </a:lnTo>
                  <a:lnTo>
                    <a:pt x="2386" y="1380"/>
                  </a:lnTo>
                  <a:lnTo>
                    <a:pt x="2408" y="1342"/>
                  </a:lnTo>
                  <a:lnTo>
                    <a:pt x="2438" y="1298"/>
                  </a:lnTo>
                  <a:lnTo>
                    <a:pt x="2472" y="1246"/>
                  </a:lnTo>
                  <a:lnTo>
                    <a:pt x="2556" y="1132"/>
                  </a:lnTo>
                  <a:lnTo>
                    <a:pt x="2650" y="1010"/>
                  </a:lnTo>
                  <a:lnTo>
                    <a:pt x="2828" y="784"/>
                  </a:lnTo>
                  <a:lnTo>
                    <a:pt x="2894" y="700"/>
                  </a:lnTo>
                  <a:lnTo>
                    <a:pt x="2934" y="648"/>
                  </a:lnTo>
                  <a:lnTo>
                    <a:pt x="2934" y="648"/>
                  </a:lnTo>
                  <a:lnTo>
                    <a:pt x="2948" y="626"/>
                  </a:lnTo>
                  <a:lnTo>
                    <a:pt x="2966" y="596"/>
                  </a:lnTo>
                  <a:lnTo>
                    <a:pt x="3010" y="510"/>
                  </a:lnTo>
                  <a:lnTo>
                    <a:pt x="3062" y="406"/>
                  </a:lnTo>
                  <a:lnTo>
                    <a:pt x="3118" y="292"/>
                  </a:lnTo>
                  <a:lnTo>
                    <a:pt x="3214" y="90"/>
                  </a:lnTo>
                  <a:lnTo>
                    <a:pt x="3256" y="0"/>
                  </a:lnTo>
                  <a:lnTo>
                    <a:pt x="3256" y="0"/>
                  </a:lnTo>
                  <a:lnTo>
                    <a:pt x="3178" y="22"/>
                  </a:lnTo>
                  <a:lnTo>
                    <a:pt x="3004" y="72"/>
                  </a:lnTo>
                  <a:lnTo>
                    <a:pt x="2906" y="98"/>
                  </a:lnTo>
                  <a:lnTo>
                    <a:pt x="2814" y="122"/>
                  </a:lnTo>
                  <a:lnTo>
                    <a:pt x="2742" y="138"/>
                  </a:lnTo>
                  <a:lnTo>
                    <a:pt x="2716" y="142"/>
                  </a:lnTo>
                  <a:lnTo>
                    <a:pt x="2698" y="144"/>
                  </a:lnTo>
                  <a:lnTo>
                    <a:pt x="2698" y="144"/>
                  </a:lnTo>
                  <a:lnTo>
                    <a:pt x="2688" y="146"/>
                  </a:lnTo>
                  <a:lnTo>
                    <a:pt x="2674" y="150"/>
                  </a:lnTo>
                  <a:lnTo>
                    <a:pt x="2634" y="162"/>
                  </a:lnTo>
                  <a:lnTo>
                    <a:pt x="2578" y="182"/>
                  </a:lnTo>
                  <a:lnTo>
                    <a:pt x="2510" y="208"/>
                  </a:lnTo>
                  <a:lnTo>
                    <a:pt x="2346" y="274"/>
                  </a:lnTo>
                  <a:lnTo>
                    <a:pt x="2164" y="348"/>
                  </a:lnTo>
                  <a:lnTo>
                    <a:pt x="1984" y="424"/>
                  </a:lnTo>
                  <a:lnTo>
                    <a:pt x="1828" y="490"/>
                  </a:lnTo>
                  <a:lnTo>
                    <a:pt x="1716" y="540"/>
                  </a:lnTo>
                  <a:lnTo>
                    <a:pt x="1684" y="554"/>
                  </a:lnTo>
                  <a:lnTo>
                    <a:pt x="1670" y="562"/>
                  </a:lnTo>
                  <a:lnTo>
                    <a:pt x="1670" y="562"/>
                  </a:lnTo>
                  <a:lnTo>
                    <a:pt x="1650" y="570"/>
                  </a:lnTo>
                  <a:lnTo>
                    <a:pt x="1598" y="586"/>
                  </a:lnTo>
                  <a:lnTo>
                    <a:pt x="1412" y="642"/>
                  </a:lnTo>
                  <a:lnTo>
                    <a:pt x="860" y="798"/>
                  </a:lnTo>
                  <a:lnTo>
                    <a:pt x="60" y="1024"/>
                  </a:lnTo>
                  <a:lnTo>
                    <a:pt x="60" y="1024"/>
                  </a:lnTo>
                  <a:lnTo>
                    <a:pt x="44" y="1272"/>
                  </a:lnTo>
                  <a:lnTo>
                    <a:pt x="28" y="1524"/>
                  </a:lnTo>
                  <a:lnTo>
                    <a:pt x="12" y="1816"/>
                  </a:lnTo>
                  <a:lnTo>
                    <a:pt x="6" y="1964"/>
                  </a:lnTo>
                  <a:lnTo>
                    <a:pt x="2" y="2108"/>
                  </a:lnTo>
                  <a:lnTo>
                    <a:pt x="0" y="2242"/>
                  </a:lnTo>
                  <a:lnTo>
                    <a:pt x="0" y="2364"/>
                  </a:lnTo>
                  <a:lnTo>
                    <a:pt x="2" y="2466"/>
                  </a:lnTo>
                  <a:lnTo>
                    <a:pt x="4" y="2508"/>
                  </a:lnTo>
                  <a:lnTo>
                    <a:pt x="8" y="2546"/>
                  </a:lnTo>
                  <a:lnTo>
                    <a:pt x="14" y="2574"/>
                  </a:lnTo>
                  <a:lnTo>
                    <a:pt x="18" y="2598"/>
                  </a:lnTo>
                  <a:lnTo>
                    <a:pt x="26" y="2612"/>
                  </a:lnTo>
                  <a:lnTo>
                    <a:pt x="30" y="2616"/>
                  </a:lnTo>
                  <a:lnTo>
                    <a:pt x="34" y="2616"/>
                  </a:lnTo>
                  <a:lnTo>
                    <a:pt x="34" y="2616"/>
                  </a:lnTo>
                  <a:lnTo>
                    <a:pt x="70" y="2618"/>
                  </a:lnTo>
                  <a:lnTo>
                    <a:pt x="144" y="2620"/>
                  </a:lnTo>
                  <a:lnTo>
                    <a:pt x="376" y="2620"/>
                  </a:lnTo>
                  <a:lnTo>
                    <a:pt x="692" y="2618"/>
                  </a:lnTo>
                  <a:lnTo>
                    <a:pt x="1050" y="2612"/>
                  </a:lnTo>
                  <a:lnTo>
                    <a:pt x="1408" y="2606"/>
                  </a:lnTo>
                  <a:lnTo>
                    <a:pt x="1724" y="2596"/>
                  </a:lnTo>
                  <a:lnTo>
                    <a:pt x="1854" y="2590"/>
                  </a:lnTo>
                  <a:lnTo>
                    <a:pt x="1956" y="2584"/>
                  </a:lnTo>
                  <a:lnTo>
                    <a:pt x="2030" y="2576"/>
                  </a:lnTo>
                  <a:lnTo>
                    <a:pt x="2054" y="2572"/>
                  </a:lnTo>
                  <a:lnTo>
                    <a:pt x="2066" y="2568"/>
                  </a:lnTo>
                  <a:close/>
                </a:path>
              </a:pathLst>
            </a:custGeom>
            <a:solidFill>
              <a:srgbClr val="4AA0A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36" name="Google Shape;336;p27"/>
            <p:cNvSpPr/>
            <p:nvPr/>
          </p:nvSpPr>
          <p:spPr>
            <a:xfrm>
              <a:off x="-417512" y="9817100"/>
              <a:ext cx="5168900" cy="4159250"/>
            </a:xfrm>
            <a:custGeom>
              <a:rect b="b" l="l" r="r" t="t"/>
              <a:pathLst>
                <a:path extrusionOk="0" h="2620" w="3256">
                  <a:moveTo>
                    <a:pt x="2066" y="2568"/>
                  </a:moveTo>
                  <a:lnTo>
                    <a:pt x="2066" y="2568"/>
                  </a:lnTo>
                  <a:lnTo>
                    <a:pt x="2106" y="2406"/>
                  </a:lnTo>
                  <a:lnTo>
                    <a:pt x="2198" y="2040"/>
                  </a:lnTo>
                  <a:lnTo>
                    <a:pt x="2252" y="1836"/>
                  </a:lnTo>
                  <a:lnTo>
                    <a:pt x="2300" y="1648"/>
                  </a:lnTo>
                  <a:lnTo>
                    <a:pt x="2342" y="1498"/>
                  </a:lnTo>
                  <a:lnTo>
                    <a:pt x="2358" y="1446"/>
                  </a:lnTo>
                  <a:lnTo>
                    <a:pt x="2370" y="1410"/>
                  </a:lnTo>
                  <a:lnTo>
                    <a:pt x="2370" y="1410"/>
                  </a:lnTo>
                  <a:lnTo>
                    <a:pt x="2386" y="1380"/>
                  </a:lnTo>
                  <a:lnTo>
                    <a:pt x="2408" y="1342"/>
                  </a:lnTo>
                  <a:lnTo>
                    <a:pt x="2438" y="1298"/>
                  </a:lnTo>
                  <a:lnTo>
                    <a:pt x="2472" y="1246"/>
                  </a:lnTo>
                  <a:lnTo>
                    <a:pt x="2556" y="1132"/>
                  </a:lnTo>
                  <a:lnTo>
                    <a:pt x="2650" y="1010"/>
                  </a:lnTo>
                  <a:lnTo>
                    <a:pt x="2828" y="784"/>
                  </a:lnTo>
                  <a:lnTo>
                    <a:pt x="2894" y="700"/>
                  </a:lnTo>
                  <a:lnTo>
                    <a:pt x="2934" y="648"/>
                  </a:lnTo>
                  <a:lnTo>
                    <a:pt x="2934" y="648"/>
                  </a:lnTo>
                  <a:lnTo>
                    <a:pt x="2948" y="626"/>
                  </a:lnTo>
                  <a:lnTo>
                    <a:pt x="2966" y="596"/>
                  </a:lnTo>
                  <a:lnTo>
                    <a:pt x="3010" y="510"/>
                  </a:lnTo>
                  <a:lnTo>
                    <a:pt x="3062" y="406"/>
                  </a:lnTo>
                  <a:lnTo>
                    <a:pt x="3118" y="292"/>
                  </a:lnTo>
                  <a:lnTo>
                    <a:pt x="3214" y="90"/>
                  </a:lnTo>
                  <a:lnTo>
                    <a:pt x="3256" y="0"/>
                  </a:lnTo>
                  <a:lnTo>
                    <a:pt x="3256" y="0"/>
                  </a:lnTo>
                  <a:lnTo>
                    <a:pt x="3178" y="22"/>
                  </a:lnTo>
                  <a:lnTo>
                    <a:pt x="3004" y="72"/>
                  </a:lnTo>
                  <a:lnTo>
                    <a:pt x="2906" y="98"/>
                  </a:lnTo>
                  <a:lnTo>
                    <a:pt x="2814" y="122"/>
                  </a:lnTo>
                  <a:lnTo>
                    <a:pt x="2742" y="138"/>
                  </a:lnTo>
                  <a:lnTo>
                    <a:pt x="2716" y="142"/>
                  </a:lnTo>
                  <a:lnTo>
                    <a:pt x="2698" y="144"/>
                  </a:lnTo>
                  <a:lnTo>
                    <a:pt x="2698" y="144"/>
                  </a:lnTo>
                  <a:lnTo>
                    <a:pt x="2688" y="146"/>
                  </a:lnTo>
                  <a:lnTo>
                    <a:pt x="2674" y="150"/>
                  </a:lnTo>
                  <a:lnTo>
                    <a:pt x="2634" y="162"/>
                  </a:lnTo>
                  <a:lnTo>
                    <a:pt x="2578" y="182"/>
                  </a:lnTo>
                  <a:lnTo>
                    <a:pt x="2510" y="208"/>
                  </a:lnTo>
                  <a:lnTo>
                    <a:pt x="2346" y="274"/>
                  </a:lnTo>
                  <a:lnTo>
                    <a:pt x="2164" y="348"/>
                  </a:lnTo>
                  <a:lnTo>
                    <a:pt x="1984" y="424"/>
                  </a:lnTo>
                  <a:lnTo>
                    <a:pt x="1828" y="490"/>
                  </a:lnTo>
                  <a:lnTo>
                    <a:pt x="1716" y="540"/>
                  </a:lnTo>
                  <a:lnTo>
                    <a:pt x="1684" y="554"/>
                  </a:lnTo>
                  <a:lnTo>
                    <a:pt x="1670" y="562"/>
                  </a:lnTo>
                  <a:lnTo>
                    <a:pt x="1670" y="562"/>
                  </a:lnTo>
                  <a:lnTo>
                    <a:pt x="1650" y="570"/>
                  </a:lnTo>
                  <a:lnTo>
                    <a:pt x="1598" y="586"/>
                  </a:lnTo>
                  <a:lnTo>
                    <a:pt x="1412" y="642"/>
                  </a:lnTo>
                  <a:lnTo>
                    <a:pt x="860" y="798"/>
                  </a:lnTo>
                  <a:lnTo>
                    <a:pt x="60" y="1024"/>
                  </a:lnTo>
                  <a:lnTo>
                    <a:pt x="60" y="1024"/>
                  </a:lnTo>
                  <a:lnTo>
                    <a:pt x="44" y="1272"/>
                  </a:lnTo>
                  <a:lnTo>
                    <a:pt x="28" y="1524"/>
                  </a:lnTo>
                  <a:lnTo>
                    <a:pt x="12" y="1816"/>
                  </a:lnTo>
                  <a:lnTo>
                    <a:pt x="6" y="1964"/>
                  </a:lnTo>
                  <a:lnTo>
                    <a:pt x="2" y="2108"/>
                  </a:lnTo>
                  <a:lnTo>
                    <a:pt x="0" y="2242"/>
                  </a:lnTo>
                  <a:lnTo>
                    <a:pt x="0" y="2364"/>
                  </a:lnTo>
                  <a:lnTo>
                    <a:pt x="2" y="2466"/>
                  </a:lnTo>
                  <a:lnTo>
                    <a:pt x="4" y="2508"/>
                  </a:lnTo>
                  <a:lnTo>
                    <a:pt x="8" y="2546"/>
                  </a:lnTo>
                  <a:lnTo>
                    <a:pt x="14" y="2574"/>
                  </a:lnTo>
                  <a:lnTo>
                    <a:pt x="18" y="2598"/>
                  </a:lnTo>
                  <a:lnTo>
                    <a:pt x="26" y="2612"/>
                  </a:lnTo>
                  <a:lnTo>
                    <a:pt x="30" y="2616"/>
                  </a:lnTo>
                  <a:lnTo>
                    <a:pt x="34" y="2616"/>
                  </a:lnTo>
                  <a:lnTo>
                    <a:pt x="34" y="2616"/>
                  </a:lnTo>
                  <a:lnTo>
                    <a:pt x="70" y="2618"/>
                  </a:lnTo>
                  <a:lnTo>
                    <a:pt x="144" y="2620"/>
                  </a:lnTo>
                  <a:lnTo>
                    <a:pt x="376" y="2620"/>
                  </a:lnTo>
                  <a:lnTo>
                    <a:pt x="692" y="2618"/>
                  </a:lnTo>
                  <a:lnTo>
                    <a:pt x="1050" y="2612"/>
                  </a:lnTo>
                  <a:lnTo>
                    <a:pt x="1408" y="2606"/>
                  </a:lnTo>
                  <a:lnTo>
                    <a:pt x="1724" y="2596"/>
                  </a:lnTo>
                  <a:lnTo>
                    <a:pt x="1854" y="2590"/>
                  </a:lnTo>
                  <a:lnTo>
                    <a:pt x="1956" y="2584"/>
                  </a:lnTo>
                  <a:lnTo>
                    <a:pt x="2030" y="2576"/>
                  </a:lnTo>
                  <a:lnTo>
                    <a:pt x="2054" y="2572"/>
                  </a:lnTo>
                  <a:lnTo>
                    <a:pt x="2066" y="2568"/>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37" name="Google Shape;337;p27"/>
            <p:cNvSpPr/>
            <p:nvPr/>
          </p:nvSpPr>
          <p:spPr>
            <a:xfrm>
              <a:off x="1900238" y="10693400"/>
              <a:ext cx="1108075" cy="2711450"/>
            </a:xfrm>
            <a:custGeom>
              <a:rect b="b" l="l" r="r" t="t"/>
              <a:pathLst>
                <a:path extrusionOk="0" h="1708" w="698">
                  <a:moveTo>
                    <a:pt x="698" y="0"/>
                  </a:moveTo>
                  <a:lnTo>
                    <a:pt x="698" y="0"/>
                  </a:lnTo>
                  <a:lnTo>
                    <a:pt x="550" y="438"/>
                  </a:lnTo>
                  <a:lnTo>
                    <a:pt x="440" y="760"/>
                  </a:lnTo>
                  <a:lnTo>
                    <a:pt x="374" y="948"/>
                  </a:lnTo>
                  <a:lnTo>
                    <a:pt x="374" y="948"/>
                  </a:lnTo>
                  <a:lnTo>
                    <a:pt x="348" y="1008"/>
                  </a:lnTo>
                  <a:lnTo>
                    <a:pt x="302" y="1108"/>
                  </a:lnTo>
                  <a:lnTo>
                    <a:pt x="174" y="1364"/>
                  </a:lnTo>
                  <a:lnTo>
                    <a:pt x="0" y="1708"/>
                  </a:lnTo>
                  <a:lnTo>
                    <a:pt x="0" y="1708"/>
                  </a:lnTo>
                  <a:lnTo>
                    <a:pt x="186" y="1372"/>
                  </a:lnTo>
                  <a:lnTo>
                    <a:pt x="326" y="1120"/>
                  </a:lnTo>
                  <a:lnTo>
                    <a:pt x="380" y="1020"/>
                  </a:lnTo>
                  <a:lnTo>
                    <a:pt x="412" y="960"/>
                  </a:lnTo>
                  <a:lnTo>
                    <a:pt x="412" y="960"/>
                  </a:lnTo>
                  <a:lnTo>
                    <a:pt x="424" y="932"/>
                  </a:lnTo>
                  <a:lnTo>
                    <a:pt x="438" y="890"/>
                  </a:lnTo>
                  <a:lnTo>
                    <a:pt x="478" y="766"/>
                  </a:lnTo>
                  <a:lnTo>
                    <a:pt x="524" y="612"/>
                  </a:lnTo>
                  <a:lnTo>
                    <a:pt x="574" y="442"/>
                  </a:lnTo>
                  <a:lnTo>
                    <a:pt x="660" y="136"/>
                  </a:lnTo>
                  <a:lnTo>
                    <a:pt x="698" y="0"/>
                  </a:lnTo>
                  <a:close/>
                </a:path>
              </a:pathLst>
            </a:custGeom>
            <a:solidFill>
              <a:srgbClr val="247B8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38" name="Google Shape;338;p27"/>
            <p:cNvSpPr/>
            <p:nvPr/>
          </p:nvSpPr>
          <p:spPr>
            <a:xfrm>
              <a:off x="1900238" y="10693400"/>
              <a:ext cx="1108075" cy="2711450"/>
            </a:xfrm>
            <a:custGeom>
              <a:rect b="b" l="l" r="r" t="t"/>
              <a:pathLst>
                <a:path extrusionOk="0" h="1708" w="698">
                  <a:moveTo>
                    <a:pt x="698" y="0"/>
                  </a:moveTo>
                  <a:lnTo>
                    <a:pt x="698" y="0"/>
                  </a:lnTo>
                  <a:lnTo>
                    <a:pt x="550" y="438"/>
                  </a:lnTo>
                  <a:lnTo>
                    <a:pt x="440" y="760"/>
                  </a:lnTo>
                  <a:lnTo>
                    <a:pt x="374" y="948"/>
                  </a:lnTo>
                  <a:lnTo>
                    <a:pt x="374" y="948"/>
                  </a:lnTo>
                  <a:lnTo>
                    <a:pt x="348" y="1008"/>
                  </a:lnTo>
                  <a:lnTo>
                    <a:pt x="302" y="1108"/>
                  </a:lnTo>
                  <a:lnTo>
                    <a:pt x="174" y="1364"/>
                  </a:lnTo>
                  <a:lnTo>
                    <a:pt x="0" y="1708"/>
                  </a:lnTo>
                  <a:lnTo>
                    <a:pt x="0" y="1708"/>
                  </a:lnTo>
                  <a:lnTo>
                    <a:pt x="186" y="1372"/>
                  </a:lnTo>
                  <a:lnTo>
                    <a:pt x="326" y="1120"/>
                  </a:lnTo>
                  <a:lnTo>
                    <a:pt x="380" y="1020"/>
                  </a:lnTo>
                  <a:lnTo>
                    <a:pt x="412" y="960"/>
                  </a:lnTo>
                  <a:lnTo>
                    <a:pt x="412" y="960"/>
                  </a:lnTo>
                  <a:lnTo>
                    <a:pt x="424" y="932"/>
                  </a:lnTo>
                  <a:lnTo>
                    <a:pt x="438" y="890"/>
                  </a:lnTo>
                  <a:lnTo>
                    <a:pt x="478" y="766"/>
                  </a:lnTo>
                  <a:lnTo>
                    <a:pt x="524" y="612"/>
                  </a:lnTo>
                  <a:lnTo>
                    <a:pt x="574" y="442"/>
                  </a:lnTo>
                  <a:lnTo>
                    <a:pt x="660" y="136"/>
                  </a:lnTo>
                  <a:lnTo>
                    <a:pt x="69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39" name="Google Shape;339;p27"/>
            <p:cNvSpPr/>
            <p:nvPr/>
          </p:nvSpPr>
          <p:spPr>
            <a:xfrm>
              <a:off x="3379788" y="10315575"/>
              <a:ext cx="457200" cy="1120775"/>
            </a:xfrm>
            <a:custGeom>
              <a:rect b="b" l="l" r="r" t="t"/>
              <a:pathLst>
                <a:path extrusionOk="0" h="706" w="288">
                  <a:moveTo>
                    <a:pt x="288" y="0"/>
                  </a:moveTo>
                  <a:lnTo>
                    <a:pt x="288" y="0"/>
                  </a:lnTo>
                  <a:lnTo>
                    <a:pt x="250" y="98"/>
                  </a:lnTo>
                  <a:lnTo>
                    <a:pt x="164" y="320"/>
                  </a:lnTo>
                  <a:lnTo>
                    <a:pt x="114" y="444"/>
                  </a:lnTo>
                  <a:lnTo>
                    <a:pt x="68" y="558"/>
                  </a:lnTo>
                  <a:lnTo>
                    <a:pt x="28" y="650"/>
                  </a:lnTo>
                  <a:lnTo>
                    <a:pt x="12" y="684"/>
                  </a:lnTo>
                  <a:lnTo>
                    <a:pt x="0" y="706"/>
                  </a:lnTo>
                  <a:lnTo>
                    <a:pt x="0" y="706"/>
                  </a:lnTo>
                  <a:lnTo>
                    <a:pt x="40" y="630"/>
                  </a:lnTo>
                  <a:lnTo>
                    <a:pt x="82" y="548"/>
                  </a:lnTo>
                  <a:lnTo>
                    <a:pt x="130" y="444"/>
                  </a:lnTo>
                  <a:lnTo>
                    <a:pt x="180" y="330"/>
                  </a:lnTo>
                  <a:lnTo>
                    <a:pt x="204" y="272"/>
                  </a:lnTo>
                  <a:lnTo>
                    <a:pt x="228" y="212"/>
                  </a:lnTo>
                  <a:lnTo>
                    <a:pt x="248" y="156"/>
                  </a:lnTo>
                  <a:lnTo>
                    <a:pt x="264" y="100"/>
                  </a:lnTo>
                  <a:lnTo>
                    <a:pt x="278" y="48"/>
                  </a:lnTo>
                  <a:lnTo>
                    <a:pt x="288" y="0"/>
                  </a:lnTo>
                  <a:close/>
                </a:path>
              </a:pathLst>
            </a:custGeom>
            <a:solidFill>
              <a:srgbClr val="247B8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40" name="Google Shape;340;p27"/>
            <p:cNvSpPr/>
            <p:nvPr/>
          </p:nvSpPr>
          <p:spPr>
            <a:xfrm>
              <a:off x="3379788" y="10315575"/>
              <a:ext cx="457200" cy="1120775"/>
            </a:xfrm>
            <a:custGeom>
              <a:rect b="b" l="l" r="r" t="t"/>
              <a:pathLst>
                <a:path extrusionOk="0" h="706" w="288">
                  <a:moveTo>
                    <a:pt x="288" y="0"/>
                  </a:moveTo>
                  <a:lnTo>
                    <a:pt x="288" y="0"/>
                  </a:lnTo>
                  <a:lnTo>
                    <a:pt x="250" y="98"/>
                  </a:lnTo>
                  <a:lnTo>
                    <a:pt x="164" y="320"/>
                  </a:lnTo>
                  <a:lnTo>
                    <a:pt x="114" y="444"/>
                  </a:lnTo>
                  <a:lnTo>
                    <a:pt x="68" y="558"/>
                  </a:lnTo>
                  <a:lnTo>
                    <a:pt x="28" y="650"/>
                  </a:lnTo>
                  <a:lnTo>
                    <a:pt x="12" y="684"/>
                  </a:lnTo>
                  <a:lnTo>
                    <a:pt x="0" y="706"/>
                  </a:lnTo>
                  <a:lnTo>
                    <a:pt x="0" y="706"/>
                  </a:lnTo>
                  <a:lnTo>
                    <a:pt x="40" y="630"/>
                  </a:lnTo>
                  <a:lnTo>
                    <a:pt x="82" y="548"/>
                  </a:lnTo>
                  <a:lnTo>
                    <a:pt x="130" y="444"/>
                  </a:lnTo>
                  <a:lnTo>
                    <a:pt x="180" y="330"/>
                  </a:lnTo>
                  <a:lnTo>
                    <a:pt x="204" y="272"/>
                  </a:lnTo>
                  <a:lnTo>
                    <a:pt x="228" y="212"/>
                  </a:lnTo>
                  <a:lnTo>
                    <a:pt x="248" y="156"/>
                  </a:lnTo>
                  <a:lnTo>
                    <a:pt x="264" y="100"/>
                  </a:lnTo>
                  <a:lnTo>
                    <a:pt x="278" y="48"/>
                  </a:lnTo>
                  <a:lnTo>
                    <a:pt x="28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41" name="Google Shape;341;p27"/>
            <p:cNvSpPr/>
            <p:nvPr/>
          </p:nvSpPr>
          <p:spPr>
            <a:xfrm>
              <a:off x="-436562" y="9531350"/>
              <a:ext cx="5187950" cy="2146300"/>
            </a:xfrm>
            <a:custGeom>
              <a:rect b="b" l="l" r="r" t="t"/>
              <a:pathLst>
                <a:path extrusionOk="0" h="1352" w="3268">
                  <a:moveTo>
                    <a:pt x="36" y="310"/>
                  </a:moveTo>
                  <a:lnTo>
                    <a:pt x="36" y="310"/>
                  </a:lnTo>
                  <a:lnTo>
                    <a:pt x="708" y="330"/>
                  </a:lnTo>
                  <a:lnTo>
                    <a:pt x="1204" y="346"/>
                  </a:lnTo>
                  <a:lnTo>
                    <a:pt x="1390" y="354"/>
                  </a:lnTo>
                  <a:lnTo>
                    <a:pt x="1496" y="360"/>
                  </a:lnTo>
                  <a:lnTo>
                    <a:pt x="1496" y="360"/>
                  </a:lnTo>
                  <a:lnTo>
                    <a:pt x="1510" y="360"/>
                  </a:lnTo>
                  <a:lnTo>
                    <a:pt x="1530" y="358"/>
                  </a:lnTo>
                  <a:lnTo>
                    <a:pt x="1574" y="352"/>
                  </a:lnTo>
                  <a:lnTo>
                    <a:pt x="1628" y="338"/>
                  </a:lnTo>
                  <a:lnTo>
                    <a:pt x="1690" y="318"/>
                  </a:lnTo>
                  <a:lnTo>
                    <a:pt x="1758" y="296"/>
                  </a:lnTo>
                  <a:lnTo>
                    <a:pt x="1830" y="270"/>
                  </a:lnTo>
                  <a:lnTo>
                    <a:pt x="1980" y="214"/>
                  </a:lnTo>
                  <a:lnTo>
                    <a:pt x="2258" y="102"/>
                  </a:lnTo>
                  <a:lnTo>
                    <a:pt x="2362" y="62"/>
                  </a:lnTo>
                  <a:lnTo>
                    <a:pt x="2400" y="50"/>
                  </a:lnTo>
                  <a:lnTo>
                    <a:pt x="2426" y="44"/>
                  </a:lnTo>
                  <a:lnTo>
                    <a:pt x="2426" y="44"/>
                  </a:lnTo>
                  <a:lnTo>
                    <a:pt x="2480" y="38"/>
                  </a:lnTo>
                  <a:lnTo>
                    <a:pt x="2558" y="30"/>
                  </a:lnTo>
                  <a:lnTo>
                    <a:pt x="2754" y="16"/>
                  </a:lnTo>
                  <a:lnTo>
                    <a:pt x="3006" y="0"/>
                  </a:lnTo>
                  <a:lnTo>
                    <a:pt x="3006" y="0"/>
                  </a:lnTo>
                  <a:lnTo>
                    <a:pt x="3044" y="26"/>
                  </a:lnTo>
                  <a:lnTo>
                    <a:pt x="3132" y="82"/>
                  </a:lnTo>
                  <a:lnTo>
                    <a:pt x="3222" y="142"/>
                  </a:lnTo>
                  <a:lnTo>
                    <a:pt x="3254" y="166"/>
                  </a:lnTo>
                  <a:lnTo>
                    <a:pt x="3264" y="174"/>
                  </a:lnTo>
                  <a:lnTo>
                    <a:pt x="3268" y="180"/>
                  </a:lnTo>
                  <a:lnTo>
                    <a:pt x="3268" y="180"/>
                  </a:lnTo>
                  <a:lnTo>
                    <a:pt x="3266" y="184"/>
                  </a:lnTo>
                  <a:lnTo>
                    <a:pt x="3258" y="190"/>
                  </a:lnTo>
                  <a:lnTo>
                    <a:pt x="3226" y="208"/>
                  </a:lnTo>
                  <a:lnTo>
                    <a:pt x="3176" y="234"/>
                  </a:lnTo>
                  <a:lnTo>
                    <a:pt x="3112" y="266"/>
                  </a:lnTo>
                  <a:lnTo>
                    <a:pt x="2944" y="346"/>
                  </a:lnTo>
                  <a:lnTo>
                    <a:pt x="2750" y="438"/>
                  </a:lnTo>
                  <a:lnTo>
                    <a:pt x="2552" y="532"/>
                  </a:lnTo>
                  <a:lnTo>
                    <a:pt x="2374" y="620"/>
                  </a:lnTo>
                  <a:lnTo>
                    <a:pt x="2300" y="656"/>
                  </a:lnTo>
                  <a:lnTo>
                    <a:pt x="2238" y="688"/>
                  </a:lnTo>
                  <a:lnTo>
                    <a:pt x="2194" y="714"/>
                  </a:lnTo>
                  <a:lnTo>
                    <a:pt x="2180" y="724"/>
                  </a:lnTo>
                  <a:lnTo>
                    <a:pt x="2170" y="732"/>
                  </a:lnTo>
                  <a:lnTo>
                    <a:pt x="2170" y="732"/>
                  </a:lnTo>
                  <a:lnTo>
                    <a:pt x="2048" y="852"/>
                  </a:lnTo>
                  <a:lnTo>
                    <a:pt x="1848" y="1052"/>
                  </a:lnTo>
                  <a:lnTo>
                    <a:pt x="1744" y="1154"/>
                  </a:lnTo>
                  <a:lnTo>
                    <a:pt x="1650" y="1242"/>
                  </a:lnTo>
                  <a:lnTo>
                    <a:pt x="1578" y="1308"/>
                  </a:lnTo>
                  <a:lnTo>
                    <a:pt x="1554" y="1330"/>
                  </a:lnTo>
                  <a:lnTo>
                    <a:pt x="1538" y="1340"/>
                  </a:lnTo>
                  <a:lnTo>
                    <a:pt x="1538" y="1340"/>
                  </a:lnTo>
                  <a:lnTo>
                    <a:pt x="1530" y="1342"/>
                  </a:lnTo>
                  <a:lnTo>
                    <a:pt x="1514" y="1344"/>
                  </a:lnTo>
                  <a:lnTo>
                    <a:pt x="1464" y="1348"/>
                  </a:lnTo>
                  <a:lnTo>
                    <a:pt x="1394" y="1350"/>
                  </a:lnTo>
                  <a:lnTo>
                    <a:pt x="1306" y="1352"/>
                  </a:lnTo>
                  <a:lnTo>
                    <a:pt x="1090" y="1352"/>
                  </a:lnTo>
                  <a:lnTo>
                    <a:pt x="846" y="1352"/>
                  </a:lnTo>
                  <a:lnTo>
                    <a:pt x="600" y="1348"/>
                  </a:lnTo>
                  <a:lnTo>
                    <a:pt x="380" y="1346"/>
                  </a:lnTo>
                  <a:lnTo>
                    <a:pt x="214" y="1342"/>
                  </a:lnTo>
                  <a:lnTo>
                    <a:pt x="132" y="1340"/>
                  </a:lnTo>
                  <a:lnTo>
                    <a:pt x="132" y="1340"/>
                  </a:lnTo>
                  <a:lnTo>
                    <a:pt x="128" y="1338"/>
                  </a:lnTo>
                  <a:lnTo>
                    <a:pt x="124" y="1336"/>
                  </a:lnTo>
                  <a:lnTo>
                    <a:pt x="116" y="1328"/>
                  </a:lnTo>
                  <a:lnTo>
                    <a:pt x="108" y="1314"/>
                  </a:lnTo>
                  <a:lnTo>
                    <a:pt x="100" y="1296"/>
                  </a:lnTo>
                  <a:lnTo>
                    <a:pt x="92" y="1274"/>
                  </a:lnTo>
                  <a:lnTo>
                    <a:pt x="84" y="1248"/>
                  </a:lnTo>
                  <a:lnTo>
                    <a:pt x="68" y="1186"/>
                  </a:lnTo>
                  <a:lnTo>
                    <a:pt x="54" y="1112"/>
                  </a:lnTo>
                  <a:lnTo>
                    <a:pt x="40" y="1030"/>
                  </a:lnTo>
                  <a:lnTo>
                    <a:pt x="28" y="940"/>
                  </a:lnTo>
                  <a:lnTo>
                    <a:pt x="18" y="848"/>
                  </a:lnTo>
                  <a:lnTo>
                    <a:pt x="10" y="756"/>
                  </a:lnTo>
                  <a:lnTo>
                    <a:pt x="4" y="664"/>
                  </a:lnTo>
                  <a:lnTo>
                    <a:pt x="0" y="578"/>
                  </a:lnTo>
                  <a:lnTo>
                    <a:pt x="0" y="500"/>
                  </a:lnTo>
                  <a:lnTo>
                    <a:pt x="4" y="430"/>
                  </a:lnTo>
                  <a:lnTo>
                    <a:pt x="6" y="400"/>
                  </a:lnTo>
                  <a:lnTo>
                    <a:pt x="10" y="374"/>
                  </a:lnTo>
                  <a:lnTo>
                    <a:pt x="16" y="352"/>
                  </a:lnTo>
                  <a:lnTo>
                    <a:pt x="22" y="334"/>
                  </a:lnTo>
                  <a:lnTo>
                    <a:pt x="28" y="320"/>
                  </a:lnTo>
                  <a:lnTo>
                    <a:pt x="36" y="310"/>
                  </a:lnTo>
                  <a:close/>
                </a:path>
              </a:pathLst>
            </a:custGeom>
            <a:solidFill>
              <a:srgbClr val="AFDFE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42" name="Google Shape;342;p27"/>
            <p:cNvSpPr/>
            <p:nvPr/>
          </p:nvSpPr>
          <p:spPr>
            <a:xfrm>
              <a:off x="-436562" y="9531350"/>
              <a:ext cx="5187950" cy="2146300"/>
            </a:xfrm>
            <a:custGeom>
              <a:rect b="b" l="l" r="r" t="t"/>
              <a:pathLst>
                <a:path extrusionOk="0" h="1352" w="3268">
                  <a:moveTo>
                    <a:pt x="36" y="310"/>
                  </a:moveTo>
                  <a:lnTo>
                    <a:pt x="36" y="310"/>
                  </a:lnTo>
                  <a:lnTo>
                    <a:pt x="708" y="330"/>
                  </a:lnTo>
                  <a:lnTo>
                    <a:pt x="1204" y="346"/>
                  </a:lnTo>
                  <a:lnTo>
                    <a:pt x="1390" y="354"/>
                  </a:lnTo>
                  <a:lnTo>
                    <a:pt x="1496" y="360"/>
                  </a:lnTo>
                  <a:lnTo>
                    <a:pt x="1496" y="360"/>
                  </a:lnTo>
                  <a:lnTo>
                    <a:pt x="1510" y="360"/>
                  </a:lnTo>
                  <a:lnTo>
                    <a:pt x="1530" y="358"/>
                  </a:lnTo>
                  <a:lnTo>
                    <a:pt x="1574" y="352"/>
                  </a:lnTo>
                  <a:lnTo>
                    <a:pt x="1628" y="338"/>
                  </a:lnTo>
                  <a:lnTo>
                    <a:pt x="1690" y="318"/>
                  </a:lnTo>
                  <a:lnTo>
                    <a:pt x="1758" y="296"/>
                  </a:lnTo>
                  <a:lnTo>
                    <a:pt x="1830" y="270"/>
                  </a:lnTo>
                  <a:lnTo>
                    <a:pt x="1980" y="214"/>
                  </a:lnTo>
                  <a:lnTo>
                    <a:pt x="2258" y="102"/>
                  </a:lnTo>
                  <a:lnTo>
                    <a:pt x="2362" y="62"/>
                  </a:lnTo>
                  <a:lnTo>
                    <a:pt x="2400" y="50"/>
                  </a:lnTo>
                  <a:lnTo>
                    <a:pt x="2426" y="44"/>
                  </a:lnTo>
                  <a:lnTo>
                    <a:pt x="2426" y="44"/>
                  </a:lnTo>
                  <a:lnTo>
                    <a:pt x="2480" y="38"/>
                  </a:lnTo>
                  <a:lnTo>
                    <a:pt x="2558" y="30"/>
                  </a:lnTo>
                  <a:lnTo>
                    <a:pt x="2754" y="16"/>
                  </a:lnTo>
                  <a:lnTo>
                    <a:pt x="3006" y="0"/>
                  </a:lnTo>
                  <a:lnTo>
                    <a:pt x="3006" y="0"/>
                  </a:lnTo>
                  <a:lnTo>
                    <a:pt x="3044" y="26"/>
                  </a:lnTo>
                  <a:lnTo>
                    <a:pt x="3132" y="82"/>
                  </a:lnTo>
                  <a:lnTo>
                    <a:pt x="3222" y="142"/>
                  </a:lnTo>
                  <a:lnTo>
                    <a:pt x="3254" y="166"/>
                  </a:lnTo>
                  <a:lnTo>
                    <a:pt x="3264" y="174"/>
                  </a:lnTo>
                  <a:lnTo>
                    <a:pt x="3268" y="180"/>
                  </a:lnTo>
                  <a:lnTo>
                    <a:pt x="3268" y="180"/>
                  </a:lnTo>
                  <a:lnTo>
                    <a:pt x="3266" y="184"/>
                  </a:lnTo>
                  <a:lnTo>
                    <a:pt x="3258" y="190"/>
                  </a:lnTo>
                  <a:lnTo>
                    <a:pt x="3226" y="208"/>
                  </a:lnTo>
                  <a:lnTo>
                    <a:pt x="3176" y="234"/>
                  </a:lnTo>
                  <a:lnTo>
                    <a:pt x="3112" y="266"/>
                  </a:lnTo>
                  <a:lnTo>
                    <a:pt x="2944" y="346"/>
                  </a:lnTo>
                  <a:lnTo>
                    <a:pt x="2750" y="438"/>
                  </a:lnTo>
                  <a:lnTo>
                    <a:pt x="2552" y="532"/>
                  </a:lnTo>
                  <a:lnTo>
                    <a:pt x="2374" y="620"/>
                  </a:lnTo>
                  <a:lnTo>
                    <a:pt x="2300" y="656"/>
                  </a:lnTo>
                  <a:lnTo>
                    <a:pt x="2238" y="688"/>
                  </a:lnTo>
                  <a:lnTo>
                    <a:pt x="2194" y="714"/>
                  </a:lnTo>
                  <a:lnTo>
                    <a:pt x="2180" y="724"/>
                  </a:lnTo>
                  <a:lnTo>
                    <a:pt x="2170" y="732"/>
                  </a:lnTo>
                  <a:lnTo>
                    <a:pt x="2170" y="732"/>
                  </a:lnTo>
                  <a:lnTo>
                    <a:pt x="2048" y="852"/>
                  </a:lnTo>
                  <a:lnTo>
                    <a:pt x="1848" y="1052"/>
                  </a:lnTo>
                  <a:lnTo>
                    <a:pt x="1744" y="1154"/>
                  </a:lnTo>
                  <a:lnTo>
                    <a:pt x="1650" y="1242"/>
                  </a:lnTo>
                  <a:lnTo>
                    <a:pt x="1578" y="1308"/>
                  </a:lnTo>
                  <a:lnTo>
                    <a:pt x="1554" y="1330"/>
                  </a:lnTo>
                  <a:lnTo>
                    <a:pt x="1538" y="1340"/>
                  </a:lnTo>
                  <a:lnTo>
                    <a:pt x="1538" y="1340"/>
                  </a:lnTo>
                  <a:lnTo>
                    <a:pt x="1530" y="1342"/>
                  </a:lnTo>
                  <a:lnTo>
                    <a:pt x="1514" y="1344"/>
                  </a:lnTo>
                  <a:lnTo>
                    <a:pt x="1464" y="1348"/>
                  </a:lnTo>
                  <a:lnTo>
                    <a:pt x="1394" y="1350"/>
                  </a:lnTo>
                  <a:lnTo>
                    <a:pt x="1306" y="1352"/>
                  </a:lnTo>
                  <a:lnTo>
                    <a:pt x="1090" y="1352"/>
                  </a:lnTo>
                  <a:lnTo>
                    <a:pt x="846" y="1352"/>
                  </a:lnTo>
                  <a:lnTo>
                    <a:pt x="600" y="1348"/>
                  </a:lnTo>
                  <a:lnTo>
                    <a:pt x="380" y="1346"/>
                  </a:lnTo>
                  <a:lnTo>
                    <a:pt x="214" y="1342"/>
                  </a:lnTo>
                  <a:lnTo>
                    <a:pt x="132" y="1340"/>
                  </a:lnTo>
                  <a:lnTo>
                    <a:pt x="132" y="1340"/>
                  </a:lnTo>
                  <a:lnTo>
                    <a:pt x="128" y="1338"/>
                  </a:lnTo>
                  <a:lnTo>
                    <a:pt x="124" y="1336"/>
                  </a:lnTo>
                  <a:lnTo>
                    <a:pt x="116" y="1328"/>
                  </a:lnTo>
                  <a:lnTo>
                    <a:pt x="108" y="1314"/>
                  </a:lnTo>
                  <a:lnTo>
                    <a:pt x="100" y="1296"/>
                  </a:lnTo>
                  <a:lnTo>
                    <a:pt x="92" y="1274"/>
                  </a:lnTo>
                  <a:lnTo>
                    <a:pt x="84" y="1248"/>
                  </a:lnTo>
                  <a:lnTo>
                    <a:pt x="68" y="1186"/>
                  </a:lnTo>
                  <a:lnTo>
                    <a:pt x="54" y="1112"/>
                  </a:lnTo>
                  <a:lnTo>
                    <a:pt x="40" y="1030"/>
                  </a:lnTo>
                  <a:lnTo>
                    <a:pt x="28" y="940"/>
                  </a:lnTo>
                  <a:lnTo>
                    <a:pt x="18" y="848"/>
                  </a:lnTo>
                  <a:lnTo>
                    <a:pt x="10" y="756"/>
                  </a:lnTo>
                  <a:lnTo>
                    <a:pt x="4" y="664"/>
                  </a:lnTo>
                  <a:lnTo>
                    <a:pt x="0" y="578"/>
                  </a:lnTo>
                  <a:lnTo>
                    <a:pt x="0" y="500"/>
                  </a:lnTo>
                  <a:lnTo>
                    <a:pt x="4" y="430"/>
                  </a:lnTo>
                  <a:lnTo>
                    <a:pt x="6" y="400"/>
                  </a:lnTo>
                  <a:lnTo>
                    <a:pt x="10" y="374"/>
                  </a:lnTo>
                  <a:lnTo>
                    <a:pt x="16" y="352"/>
                  </a:lnTo>
                  <a:lnTo>
                    <a:pt x="22" y="334"/>
                  </a:lnTo>
                  <a:lnTo>
                    <a:pt x="28" y="320"/>
                  </a:lnTo>
                  <a:lnTo>
                    <a:pt x="36" y="31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43" name="Google Shape;343;p27"/>
            <p:cNvSpPr/>
            <p:nvPr/>
          </p:nvSpPr>
          <p:spPr>
            <a:xfrm>
              <a:off x="608013" y="9601200"/>
              <a:ext cx="3908425" cy="1206500"/>
            </a:xfrm>
            <a:custGeom>
              <a:rect b="b" l="l" r="r" t="t"/>
              <a:pathLst>
                <a:path extrusionOk="0" h="760" w="2462">
                  <a:moveTo>
                    <a:pt x="2162" y="10"/>
                  </a:moveTo>
                  <a:lnTo>
                    <a:pt x="2162" y="10"/>
                  </a:lnTo>
                  <a:lnTo>
                    <a:pt x="2138" y="12"/>
                  </a:lnTo>
                  <a:lnTo>
                    <a:pt x="2114" y="16"/>
                  </a:lnTo>
                  <a:lnTo>
                    <a:pt x="2056" y="30"/>
                  </a:lnTo>
                  <a:lnTo>
                    <a:pt x="1992" y="48"/>
                  </a:lnTo>
                  <a:lnTo>
                    <a:pt x="1920" y="70"/>
                  </a:lnTo>
                  <a:lnTo>
                    <a:pt x="1844" y="96"/>
                  </a:lnTo>
                  <a:lnTo>
                    <a:pt x="1764" y="124"/>
                  </a:lnTo>
                  <a:lnTo>
                    <a:pt x="1600" y="186"/>
                  </a:lnTo>
                  <a:lnTo>
                    <a:pt x="1436" y="246"/>
                  </a:lnTo>
                  <a:lnTo>
                    <a:pt x="1284" y="300"/>
                  </a:lnTo>
                  <a:lnTo>
                    <a:pt x="1218" y="322"/>
                  </a:lnTo>
                  <a:lnTo>
                    <a:pt x="1158" y="340"/>
                  </a:lnTo>
                  <a:lnTo>
                    <a:pt x="1106" y="352"/>
                  </a:lnTo>
                  <a:lnTo>
                    <a:pt x="1086" y="356"/>
                  </a:lnTo>
                  <a:lnTo>
                    <a:pt x="1066" y="358"/>
                  </a:lnTo>
                  <a:lnTo>
                    <a:pt x="1066" y="358"/>
                  </a:lnTo>
                  <a:lnTo>
                    <a:pt x="970" y="362"/>
                  </a:lnTo>
                  <a:lnTo>
                    <a:pt x="838" y="364"/>
                  </a:lnTo>
                  <a:lnTo>
                    <a:pt x="680" y="368"/>
                  </a:lnTo>
                  <a:lnTo>
                    <a:pt x="512" y="372"/>
                  </a:lnTo>
                  <a:lnTo>
                    <a:pt x="428" y="376"/>
                  </a:lnTo>
                  <a:lnTo>
                    <a:pt x="348" y="382"/>
                  </a:lnTo>
                  <a:lnTo>
                    <a:pt x="272" y="388"/>
                  </a:lnTo>
                  <a:lnTo>
                    <a:pt x="202" y="396"/>
                  </a:lnTo>
                  <a:lnTo>
                    <a:pt x="140" y="408"/>
                  </a:lnTo>
                  <a:lnTo>
                    <a:pt x="88" y="420"/>
                  </a:lnTo>
                  <a:lnTo>
                    <a:pt x="66" y="426"/>
                  </a:lnTo>
                  <a:lnTo>
                    <a:pt x="48" y="434"/>
                  </a:lnTo>
                  <a:lnTo>
                    <a:pt x="32" y="442"/>
                  </a:lnTo>
                  <a:lnTo>
                    <a:pt x="20" y="450"/>
                  </a:lnTo>
                  <a:lnTo>
                    <a:pt x="20" y="450"/>
                  </a:lnTo>
                  <a:lnTo>
                    <a:pt x="12" y="460"/>
                  </a:lnTo>
                  <a:lnTo>
                    <a:pt x="6" y="470"/>
                  </a:lnTo>
                  <a:lnTo>
                    <a:pt x="2" y="482"/>
                  </a:lnTo>
                  <a:lnTo>
                    <a:pt x="0" y="492"/>
                  </a:lnTo>
                  <a:lnTo>
                    <a:pt x="0" y="506"/>
                  </a:lnTo>
                  <a:lnTo>
                    <a:pt x="2" y="518"/>
                  </a:lnTo>
                  <a:lnTo>
                    <a:pt x="6" y="532"/>
                  </a:lnTo>
                  <a:lnTo>
                    <a:pt x="10" y="544"/>
                  </a:lnTo>
                  <a:lnTo>
                    <a:pt x="18" y="558"/>
                  </a:lnTo>
                  <a:lnTo>
                    <a:pt x="28" y="572"/>
                  </a:lnTo>
                  <a:lnTo>
                    <a:pt x="40" y="588"/>
                  </a:lnTo>
                  <a:lnTo>
                    <a:pt x="52" y="602"/>
                  </a:lnTo>
                  <a:lnTo>
                    <a:pt x="66" y="616"/>
                  </a:lnTo>
                  <a:lnTo>
                    <a:pt x="82" y="630"/>
                  </a:lnTo>
                  <a:lnTo>
                    <a:pt x="120" y="656"/>
                  </a:lnTo>
                  <a:lnTo>
                    <a:pt x="162" y="682"/>
                  </a:lnTo>
                  <a:lnTo>
                    <a:pt x="210" y="704"/>
                  </a:lnTo>
                  <a:lnTo>
                    <a:pt x="236" y="714"/>
                  </a:lnTo>
                  <a:lnTo>
                    <a:pt x="264" y="724"/>
                  </a:lnTo>
                  <a:lnTo>
                    <a:pt x="292" y="732"/>
                  </a:lnTo>
                  <a:lnTo>
                    <a:pt x="322" y="740"/>
                  </a:lnTo>
                  <a:lnTo>
                    <a:pt x="352" y="746"/>
                  </a:lnTo>
                  <a:lnTo>
                    <a:pt x="384" y="752"/>
                  </a:lnTo>
                  <a:lnTo>
                    <a:pt x="416" y="756"/>
                  </a:lnTo>
                  <a:lnTo>
                    <a:pt x="450" y="758"/>
                  </a:lnTo>
                  <a:lnTo>
                    <a:pt x="484" y="760"/>
                  </a:lnTo>
                  <a:lnTo>
                    <a:pt x="518" y="760"/>
                  </a:lnTo>
                  <a:lnTo>
                    <a:pt x="554" y="758"/>
                  </a:lnTo>
                  <a:lnTo>
                    <a:pt x="590" y="754"/>
                  </a:lnTo>
                  <a:lnTo>
                    <a:pt x="590" y="754"/>
                  </a:lnTo>
                  <a:lnTo>
                    <a:pt x="664" y="744"/>
                  </a:lnTo>
                  <a:lnTo>
                    <a:pt x="742" y="728"/>
                  </a:lnTo>
                  <a:lnTo>
                    <a:pt x="820" y="712"/>
                  </a:lnTo>
                  <a:lnTo>
                    <a:pt x="900" y="692"/>
                  </a:lnTo>
                  <a:lnTo>
                    <a:pt x="980" y="670"/>
                  </a:lnTo>
                  <a:lnTo>
                    <a:pt x="1058" y="648"/>
                  </a:lnTo>
                  <a:lnTo>
                    <a:pt x="1212" y="600"/>
                  </a:lnTo>
                  <a:lnTo>
                    <a:pt x="1352" y="552"/>
                  </a:lnTo>
                  <a:lnTo>
                    <a:pt x="1476" y="508"/>
                  </a:lnTo>
                  <a:lnTo>
                    <a:pt x="1576" y="472"/>
                  </a:lnTo>
                  <a:lnTo>
                    <a:pt x="1646" y="450"/>
                  </a:lnTo>
                  <a:lnTo>
                    <a:pt x="1646" y="450"/>
                  </a:lnTo>
                  <a:lnTo>
                    <a:pt x="1726" y="430"/>
                  </a:lnTo>
                  <a:lnTo>
                    <a:pt x="1848" y="402"/>
                  </a:lnTo>
                  <a:lnTo>
                    <a:pt x="1992" y="368"/>
                  </a:lnTo>
                  <a:lnTo>
                    <a:pt x="2068" y="348"/>
                  </a:lnTo>
                  <a:lnTo>
                    <a:pt x="2142" y="326"/>
                  </a:lnTo>
                  <a:lnTo>
                    <a:pt x="2214" y="302"/>
                  </a:lnTo>
                  <a:lnTo>
                    <a:pt x="2282" y="278"/>
                  </a:lnTo>
                  <a:lnTo>
                    <a:pt x="2342" y="254"/>
                  </a:lnTo>
                  <a:lnTo>
                    <a:pt x="2368" y="240"/>
                  </a:lnTo>
                  <a:lnTo>
                    <a:pt x="2392" y="228"/>
                  </a:lnTo>
                  <a:lnTo>
                    <a:pt x="2412" y="214"/>
                  </a:lnTo>
                  <a:lnTo>
                    <a:pt x="2430" y="202"/>
                  </a:lnTo>
                  <a:lnTo>
                    <a:pt x="2444" y="188"/>
                  </a:lnTo>
                  <a:lnTo>
                    <a:pt x="2454" y="174"/>
                  </a:lnTo>
                  <a:lnTo>
                    <a:pt x="2460" y="160"/>
                  </a:lnTo>
                  <a:lnTo>
                    <a:pt x="2462" y="146"/>
                  </a:lnTo>
                  <a:lnTo>
                    <a:pt x="2460" y="132"/>
                  </a:lnTo>
                  <a:lnTo>
                    <a:pt x="2452" y="118"/>
                  </a:lnTo>
                  <a:lnTo>
                    <a:pt x="2452" y="118"/>
                  </a:lnTo>
                  <a:lnTo>
                    <a:pt x="2434" y="92"/>
                  </a:lnTo>
                  <a:lnTo>
                    <a:pt x="2414" y="70"/>
                  </a:lnTo>
                  <a:lnTo>
                    <a:pt x="2398" y="52"/>
                  </a:lnTo>
                  <a:lnTo>
                    <a:pt x="2380" y="36"/>
                  </a:lnTo>
                  <a:lnTo>
                    <a:pt x="2364" y="24"/>
                  </a:lnTo>
                  <a:lnTo>
                    <a:pt x="2348" y="16"/>
                  </a:lnTo>
                  <a:lnTo>
                    <a:pt x="2330" y="8"/>
                  </a:lnTo>
                  <a:lnTo>
                    <a:pt x="2314" y="4"/>
                  </a:lnTo>
                  <a:lnTo>
                    <a:pt x="2298" y="2"/>
                  </a:lnTo>
                  <a:lnTo>
                    <a:pt x="2282" y="0"/>
                  </a:lnTo>
                  <a:lnTo>
                    <a:pt x="2246" y="2"/>
                  </a:lnTo>
                  <a:lnTo>
                    <a:pt x="2162" y="10"/>
                  </a:lnTo>
                  <a:close/>
                </a:path>
              </a:pathLst>
            </a:custGeom>
            <a:solidFill>
              <a:srgbClr val="68C1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44" name="Google Shape;344;p27"/>
            <p:cNvSpPr/>
            <p:nvPr/>
          </p:nvSpPr>
          <p:spPr>
            <a:xfrm>
              <a:off x="608013" y="9601200"/>
              <a:ext cx="3908425" cy="1206500"/>
            </a:xfrm>
            <a:custGeom>
              <a:rect b="b" l="l" r="r" t="t"/>
              <a:pathLst>
                <a:path extrusionOk="0" h="760" w="2462">
                  <a:moveTo>
                    <a:pt x="2162" y="10"/>
                  </a:moveTo>
                  <a:lnTo>
                    <a:pt x="2162" y="10"/>
                  </a:lnTo>
                  <a:lnTo>
                    <a:pt x="2138" y="12"/>
                  </a:lnTo>
                  <a:lnTo>
                    <a:pt x="2114" y="16"/>
                  </a:lnTo>
                  <a:lnTo>
                    <a:pt x="2056" y="30"/>
                  </a:lnTo>
                  <a:lnTo>
                    <a:pt x="1992" y="48"/>
                  </a:lnTo>
                  <a:lnTo>
                    <a:pt x="1920" y="70"/>
                  </a:lnTo>
                  <a:lnTo>
                    <a:pt x="1844" y="96"/>
                  </a:lnTo>
                  <a:lnTo>
                    <a:pt x="1764" y="124"/>
                  </a:lnTo>
                  <a:lnTo>
                    <a:pt x="1600" y="186"/>
                  </a:lnTo>
                  <a:lnTo>
                    <a:pt x="1436" y="246"/>
                  </a:lnTo>
                  <a:lnTo>
                    <a:pt x="1284" y="300"/>
                  </a:lnTo>
                  <a:lnTo>
                    <a:pt x="1218" y="322"/>
                  </a:lnTo>
                  <a:lnTo>
                    <a:pt x="1158" y="340"/>
                  </a:lnTo>
                  <a:lnTo>
                    <a:pt x="1106" y="352"/>
                  </a:lnTo>
                  <a:lnTo>
                    <a:pt x="1086" y="356"/>
                  </a:lnTo>
                  <a:lnTo>
                    <a:pt x="1066" y="358"/>
                  </a:lnTo>
                  <a:lnTo>
                    <a:pt x="1066" y="358"/>
                  </a:lnTo>
                  <a:lnTo>
                    <a:pt x="970" y="362"/>
                  </a:lnTo>
                  <a:lnTo>
                    <a:pt x="838" y="364"/>
                  </a:lnTo>
                  <a:lnTo>
                    <a:pt x="680" y="368"/>
                  </a:lnTo>
                  <a:lnTo>
                    <a:pt x="512" y="372"/>
                  </a:lnTo>
                  <a:lnTo>
                    <a:pt x="428" y="376"/>
                  </a:lnTo>
                  <a:lnTo>
                    <a:pt x="348" y="382"/>
                  </a:lnTo>
                  <a:lnTo>
                    <a:pt x="272" y="388"/>
                  </a:lnTo>
                  <a:lnTo>
                    <a:pt x="202" y="396"/>
                  </a:lnTo>
                  <a:lnTo>
                    <a:pt x="140" y="408"/>
                  </a:lnTo>
                  <a:lnTo>
                    <a:pt x="88" y="420"/>
                  </a:lnTo>
                  <a:lnTo>
                    <a:pt x="66" y="426"/>
                  </a:lnTo>
                  <a:lnTo>
                    <a:pt x="48" y="434"/>
                  </a:lnTo>
                  <a:lnTo>
                    <a:pt x="32" y="442"/>
                  </a:lnTo>
                  <a:lnTo>
                    <a:pt x="20" y="450"/>
                  </a:lnTo>
                  <a:lnTo>
                    <a:pt x="20" y="450"/>
                  </a:lnTo>
                  <a:lnTo>
                    <a:pt x="12" y="460"/>
                  </a:lnTo>
                  <a:lnTo>
                    <a:pt x="6" y="470"/>
                  </a:lnTo>
                  <a:lnTo>
                    <a:pt x="2" y="482"/>
                  </a:lnTo>
                  <a:lnTo>
                    <a:pt x="0" y="492"/>
                  </a:lnTo>
                  <a:lnTo>
                    <a:pt x="0" y="506"/>
                  </a:lnTo>
                  <a:lnTo>
                    <a:pt x="2" y="518"/>
                  </a:lnTo>
                  <a:lnTo>
                    <a:pt x="6" y="532"/>
                  </a:lnTo>
                  <a:lnTo>
                    <a:pt x="10" y="544"/>
                  </a:lnTo>
                  <a:lnTo>
                    <a:pt x="18" y="558"/>
                  </a:lnTo>
                  <a:lnTo>
                    <a:pt x="28" y="572"/>
                  </a:lnTo>
                  <a:lnTo>
                    <a:pt x="40" y="588"/>
                  </a:lnTo>
                  <a:lnTo>
                    <a:pt x="52" y="602"/>
                  </a:lnTo>
                  <a:lnTo>
                    <a:pt x="66" y="616"/>
                  </a:lnTo>
                  <a:lnTo>
                    <a:pt x="82" y="630"/>
                  </a:lnTo>
                  <a:lnTo>
                    <a:pt x="120" y="656"/>
                  </a:lnTo>
                  <a:lnTo>
                    <a:pt x="162" y="682"/>
                  </a:lnTo>
                  <a:lnTo>
                    <a:pt x="210" y="704"/>
                  </a:lnTo>
                  <a:lnTo>
                    <a:pt x="236" y="714"/>
                  </a:lnTo>
                  <a:lnTo>
                    <a:pt x="264" y="724"/>
                  </a:lnTo>
                  <a:lnTo>
                    <a:pt x="292" y="732"/>
                  </a:lnTo>
                  <a:lnTo>
                    <a:pt x="322" y="740"/>
                  </a:lnTo>
                  <a:lnTo>
                    <a:pt x="352" y="746"/>
                  </a:lnTo>
                  <a:lnTo>
                    <a:pt x="384" y="752"/>
                  </a:lnTo>
                  <a:lnTo>
                    <a:pt x="416" y="756"/>
                  </a:lnTo>
                  <a:lnTo>
                    <a:pt x="450" y="758"/>
                  </a:lnTo>
                  <a:lnTo>
                    <a:pt x="484" y="760"/>
                  </a:lnTo>
                  <a:lnTo>
                    <a:pt x="518" y="760"/>
                  </a:lnTo>
                  <a:lnTo>
                    <a:pt x="554" y="758"/>
                  </a:lnTo>
                  <a:lnTo>
                    <a:pt x="590" y="754"/>
                  </a:lnTo>
                  <a:lnTo>
                    <a:pt x="590" y="754"/>
                  </a:lnTo>
                  <a:lnTo>
                    <a:pt x="664" y="744"/>
                  </a:lnTo>
                  <a:lnTo>
                    <a:pt x="742" y="728"/>
                  </a:lnTo>
                  <a:lnTo>
                    <a:pt x="820" y="712"/>
                  </a:lnTo>
                  <a:lnTo>
                    <a:pt x="900" y="692"/>
                  </a:lnTo>
                  <a:lnTo>
                    <a:pt x="980" y="670"/>
                  </a:lnTo>
                  <a:lnTo>
                    <a:pt x="1058" y="648"/>
                  </a:lnTo>
                  <a:lnTo>
                    <a:pt x="1212" y="600"/>
                  </a:lnTo>
                  <a:lnTo>
                    <a:pt x="1352" y="552"/>
                  </a:lnTo>
                  <a:lnTo>
                    <a:pt x="1476" y="508"/>
                  </a:lnTo>
                  <a:lnTo>
                    <a:pt x="1576" y="472"/>
                  </a:lnTo>
                  <a:lnTo>
                    <a:pt x="1646" y="450"/>
                  </a:lnTo>
                  <a:lnTo>
                    <a:pt x="1646" y="450"/>
                  </a:lnTo>
                  <a:lnTo>
                    <a:pt x="1726" y="430"/>
                  </a:lnTo>
                  <a:lnTo>
                    <a:pt x="1848" y="402"/>
                  </a:lnTo>
                  <a:lnTo>
                    <a:pt x="1992" y="368"/>
                  </a:lnTo>
                  <a:lnTo>
                    <a:pt x="2068" y="348"/>
                  </a:lnTo>
                  <a:lnTo>
                    <a:pt x="2142" y="326"/>
                  </a:lnTo>
                  <a:lnTo>
                    <a:pt x="2214" y="302"/>
                  </a:lnTo>
                  <a:lnTo>
                    <a:pt x="2282" y="278"/>
                  </a:lnTo>
                  <a:lnTo>
                    <a:pt x="2342" y="254"/>
                  </a:lnTo>
                  <a:lnTo>
                    <a:pt x="2368" y="240"/>
                  </a:lnTo>
                  <a:lnTo>
                    <a:pt x="2392" y="228"/>
                  </a:lnTo>
                  <a:lnTo>
                    <a:pt x="2412" y="214"/>
                  </a:lnTo>
                  <a:lnTo>
                    <a:pt x="2430" y="202"/>
                  </a:lnTo>
                  <a:lnTo>
                    <a:pt x="2444" y="188"/>
                  </a:lnTo>
                  <a:lnTo>
                    <a:pt x="2454" y="174"/>
                  </a:lnTo>
                  <a:lnTo>
                    <a:pt x="2460" y="160"/>
                  </a:lnTo>
                  <a:lnTo>
                    <a:pt x="2462" y="146"/>
                  </a:lnTo>
                  <a:lnTo>
                    <a:pt x="2460" y="132"/>
                  </a:lnTo>
                  <a:lnTo>
                    <a:pt x="2452" y="118"/>
                  </a:lnTo>
                  <a:lnTo>
                    <a:pt x="2452" y="118"/>
                  </a:lnTo>
                  <a:lnTo>
                    <a:pt x="2434" y="92"/>
                  </a:lnTo>
                  <a:lnTo>
                    <a:pt x="2414" y="70"/>
                  </a:lnTo>
                  <a:lnTo>
                    <a:pt x="2398" y="52"/>
                  </a:lnTo>
                  <a:lnTo>
                    <a:pt x="2380" y="36"/>
                  </a:lnTo>
                  <a:lnTo>
                    <a:pt x="2364" y="24"/>
                  </a:lnTo>
                  <a:lnTo>
                    <a:pt x="2348" y="16"/>
                  </a:lnTo>
                  <a:lnTo>
                    <a:pt x="2330" y="8"/>
                  </a:lnTo>
                  <a:lnTo>
                    <a:pt x="2314" y="4"/>
                  </a:lnTo>
                  <a:lnTo>
                    <a:pt x="2298" y="2"/>
                  </a:lnTo>
                  <a:lnTo>
                    <a:pt x="2282" y="0"/>
                  </a:lnTo>
                  <a:lnTo>
                    <a:pt x="2246" y="2"/>
                  </a:lnTo>
                  <a:lnTo>
                    <a:pt x="2162" y="1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45" name="Google Shape;345;p27"/>
            <p:cNvSpPr/>
            <p:nvPr/>
          </p:nvSpPr>
          <p:spPr>
            <a:xfrm>
              <a:off x="9496425" y="8461375"/>
              <a:ext cx="3863975" cy="5429250"/>
            </a:xfrm>
            <a:custGeom>
              <a:rect b="b" l="l" r="r" t="t"/>
              <a:pathLst>
                <a:path extrusionOk="0" h="3420" w="2434">
                  <a:moveTo>
                    <a:pt x="0" y="3420"/>
                  </a:moveTo>
                  <a:lnTo>
                    <a:pt x="0" y="3420"/>
                  </a:lnTo>
                  <a:lnTo>
                    <a:pt x="58" y="3256"/>
                  </a:lnTo>
                  <a:lnTo>
                    <a:pt x="192" y="2886"/>
                  </a:lnTo>
                  <a:lnTo>
                    <a:pt x="268" y="2682"/>
                  </a:lnTo>
                  <a:lnTo>
                    <a:pt x="338" y="2498"/>
                  </a:lnTo>
                  <a:lnTo>
                    <a:pt x="370" y="2422"/>
                  </a:lnTo>
                  <a:lnTo>
                    <a:pt x="396" y="2358"/>
                  </a:lnTo>
                  <a:lnTo>
                    <a:pt x="418" y="2310"/>
                  </a:lnTo>
                  <a:lnTo>
                    <a:pt x="434" y="2282"/>
                  </a:lnTo>
                  <a:lnTo>
                    <a:pt x="434" y="2282"/>
                  </a:lnTo>
                  <a:lnTo>
                    <a:pt x="560" y="2108"/>
                  </a:lnTo>
                  <a:lnTo>
                    <a:pt x="776" y="1808"/>
                  </a:lnTo>
                  <a:lnTo>
                    <a:pt x="890" y="1648"/>
                  </a:lnTo>
                  <a:lnTo>
                    <a:pt x="990" y="1506"/>
                  </a:lnTo>
                  <a:lnTo>
                    <a:pt x="1064" y="1396"/>
                  </a:lnTo>
                  <a:lnTo>
                    <a:pt x="1088" y="1358"/>
                  </a:lnTo>
                  <a:lnTo>
                    <a:pt x="1100" y="1334"/>
                  </a:lnTo>
                  <a:lnTo>
                    <a:pt x="1100" y="1334"/>
                  </a:lnTo>
                  <a:lnTo>
                    <a:pt x="1110" y="1308"/>
                  </a:lnTo>
                  <a:lnTo>
                    <a:pt x="1122" y="1264"/>
                  </a:lnTo>
                  <a:lnTo>
                    <a:pt x="1158" y="1130"/>
                  </a:lnTo>
                  <a:lnTo>
                    <a:pt x="1250" y="758"/>
                  </a:lnTo>
                  <a:lnTo>
                    <a:pt x="1342" y="394"/>
                  </a:lnTo>
                  <a:lnTo>
                    <a:pt x="1374" y="268"/>
                  </a:lnTo>
                  <a:lnTo>
                    <a:pt x="1386" y="228"/>
                  </a:lnTo>
                  <a:lnTo>
                    <a:pt x="1394" y="208"/>
                  </a:lnTo>
                  <a:lnTo>
                    <a:pt x="1394" y="208"/>
                  </a:lnTo>
                  <a:lnTo>
                    <a:pt x="1398" y="202"/>
                  </a:lnTo>
                  <a:lnTo>
                    <a:pt x="1410" y="196"/>
                  </a:lnTo>
                  <a:lnTo>
                    <a:pt x="1446" y="182"/>
                  </a:lnTo>
                  <a:lnTo>
                    <a:pt x="1498" y="166"/>
                  </a:lnTo>
                  <a:lnTo>
                    <a:pt x="1566" y="150"/>
                  </a:lnTo>
                  <a:lnTo>
                    <a:pt x="1646" y="132"/>
                  </a:lnTo>
                  <a:lnTo>
                    <a:pt x="1732" y="112"/>
                  </a:lnTo>
                  <a:lnTo>
                    <a:pt x="1922" y="74"/>
                  </a:lnTo>
                  <a:lnTo>
                    <a:pt x="2110" y="42"/>
                  </a:lnTo>
                  <a:lnTo>
                    <a:pt x="2272" y="16"/>
                  </a:lnTo>
                  <a:lnTo>
                    <a:pt x="2338" y="8"/>
                  </a:lnTo>
                  <a:lnTo>
                    <a:pt x="2388" y="2"/>
                  </a:lnTo>
                  <a:lnTo>
                    <a:pt x="2422" y="0"/>
                  </a:lnTo>
                  <a:lnTo>
                    <a:pt x="2430" y="2"/>
                  </a:lnTo>
                  <a:lnTo>
                    <a:pt x="2434" y="4"/>
                  </a:lnTo>
                  <a:lnTo>
                    <a:pt x="2434" y="4"/>
                  </a:lnTo>
                  <a:lnTo>
                    <a:pt x="2432" y="24"/>
                  </a:lnTo>
                  <a:lnTo>
                    <a:pt x="2424" y="76"/>
                  </a:lnTo>
                  <a:lnTo>
                    <a:pt x="2398" y="250"/>
                  </a:lnTo>
                  <a:lnTo>
                    <a:pt x="2316" y="770"/>
                  </a:lnTo>
                  <a:lnTo>
                    <a:pt x="2232" y="1302"/>
                  </a:lnTo>
                  <a:lnTo>
                    <a:pt x="2204" y="1492"/>
                  </a:lnTo>
                  <a:lnTo>
                    <a:pt x="2196" y="1552"/>
                  </a:lnTo>
                  <a:lnTo>
                    <a:pt x="2194" y="1584"/>
                  </a:lnTo>
                  <a:lnTo>
                    <a:pt x="2194" y="1584"/>
                  </a:lnTo>
                  <a:lnTo>
                    <a:pt x="2198" y="1650"/>
                  </a:lnTo>
                  <a:lnTo>
                    <a:pt x="2208" y="1768"/>
                  </a:lnTo>
                  <a:lnTo>
                    <a:pt x="2244" y="2092"/>
                  </a:lnTo>
                  <a:lnTo>
                    <a:pt x="2282" y="2414"/>
                  </a:lnTo>
                  <a:lnTo>
                    <a:pt x="2296" y="2530"/>
                  </a:lnTo>
                  <a:lnTo>
                    <a:pt x="2306" y="2592"/>
                  </a:lnTo>
                  <a:lnTo>
                    <a:pt x="2306" y="2592"/>
                  </a:lnTo>
                  <a:lnTo>
                    <a:pt x="2306" y="2614"/>
                  </a:lnTo>
                  <a:lnTo>
                    <a:pt x="2306" y="2650"/>
                  </a:lnTo>
                  <a:lnTo>
                    <a:pt x="2302" y="2698"/>
                  </a:lnTo>
                  <a:lnTo>
                    <a:pt x="2296" y="2756"/>
                  </a:lnTo>
                  <a:lnTo>
                    <a:pt x="2278" y="2890"/>
                  </a:lnTo>
                  <a:lnTo>
                    <a:pt x="2258" y="3036"/>
                  </a:lnTo>
                  <a:lnTo>
                    <a:pt x="2216" y="3302"/>
                  </a:lnTo>
                  <a:lnTo>
                    <a:pt x="2198" y="3420"/>
                  </a:lnTo>
                  <a:lnTo>
                    <a:pt x="0" y="3420"/>
                  </a:lnTo>
                  <a:close/>
                </a:path>
              </a:pathLst>
            </a:custGeom>
            <a:solidFill>
              <a:srgbClr val="4AA0A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46" name="Google Shape;346;p27"/>
            <p:cNvSpPr/>
            <p:nvPr/>
          </p:nvSpPr>
          <p:spPr>
            <a:xfrm>
              <a:off x="11709400" y="8343900"/>
              <a:ext cx="1660525" cy="641350"/>
            </a:xfrm>
            <a:custGeom>
              <a:rect b="b" l="l" r="r" t="t"/>
              <a:pathLst>
                <a:path extrusionOk="0" h="404" w="1046">
                  <a:moveTo>
                    <a:pt x="532" y="32"/>
                  </a:moveTo>
                  <a:lnTo>
                    <a:pt x="532" y="32"/>
                  </a:lnTo>
                  <a:lnTo>
                    <a:pt x="426" y="76"/>
                  </a:lnTo>
                  <a:lnTo>
                    <a:pt x="246" y="156"/>
                  </a:lnTo>
                  <a:lnTo>
                    <a:pt x="156" y="198"/>
                  </a:lnTo>
                  <a:lnTo>
                    <a:pt x="78" y="236"/>
                  </a:lnTo>
                  <a:lnTo>
                    <a:pt x="22" y="264"/>
                  </a:lnTo>
                  <a:lnTo>
                    <a:pt x="6" y="276"/>
                  </a:lnTo>
                  <a:lnTo>
                    <a:pt x="0" y="282"/>
                  </a:lnTo>
                  <a:lnTo>
                    <a:pt x="0" y="282"/>
                  </a:lnTo>
                  <a:lnTo>
                    <a:pt x="0" y="288"/>
                  </a:lnTo>
                  <a:lnTo>
                    <a:pt x="4" y="294"/>
                  </a:lnTo>
                  <a:lnTo>
                    <a:pt x="12" y="302"/>
                  </a:lnTo>
                  <a:lnTo>
                    <a:pt x="22" y="312"/>
                  </a:lnTo>
                  <a:lnTo>
                    <a:pt x="52" y="330"/>
                  </a:lnTo>
                  <a:lnTo>
                    <a:pt x="84" y="350"/>
                  </a:lnTo>
                  <a:lnTo>
                    <a:pt x="120" y="370"/>
                  </a:lnTo>
                  <a:lnTo>
                    <a:pt x="154" y="386"/>
                  </a:lnTo>
                  <a:lnTo>
                    <a:pt x="180" y="398"/>
                  </a:lnTo>
                  <a:lnTo>
                    <a:pt x="196" y="404"/>
                  </a:lnTo>
                  <a:lnTo>
                    <a:pt x="196" y="404"/>
                  </a:lnTo>
                  <a:lnTo>
                    <a:pt x="204" y="404"/>
                  </a:lnTo>
                  <a:lnTo>
                    <a:pt x="214" y="402"/>
                  </a:lnTo>
                  <a:lnTo>
                    <a:pt x="240" y="396"/>
                  </a:lnTo>
                  <a:lnTo>
                    <a:pt x="314" y="368"/>
                  </a:lnTo>
                  <a:lnTo>
                    <a:pt x="392" y="338"/>
                  </a:lnTo>
                  <a:lnTo>
                    <a:pt x="424" y="326"/>
                  </a:lnTo>
                  <a:lnTo>
                    <a:pt x="448" y="320"/>
                  </a:lnTo>
                  <a:lnTo>
                    <a:pt x="448" y="320"/>
                  </a:lnTo>
                  <a:lnTo>
                    <a:pt x="508" y="308"/>
                  </a:lnTo>
                  <a:lnTo>
                    <a:pt x="598" y="292"/>
                  </a:lnTo>
                  <a:lnTo>
                    <a:pt x="690" y="272"/>
                  </a:lnTo>
                  <a:lnTo>
                    <a:pt x="728" y="264"/>
                  </a:lnTo>
                  <a:lnTo>
                    <a:pt x="756" y="256"/>
                  </a:lnTo>
                  <a:lnTo>
                    <a:pt x="756" y="256"/>
                  </a:lnTo>
                  <a:lnTo>
                    <a:pt x="784" y="244"/>
                  </a:lnTo>
                  <a:lnTo>
                    <a:pt x="820" y="226"/>
                  </a:lnTo>
                  <a:lnTo>
                    <a:pt x="860" y="204"/>
                  </a:lnTo>
                  <a:lnTo>
                    <a:pt x="904" y="178"/>
                  </a:lnTo>
                  <a:lnTo>
                    <a:pt x="946" y="150"/>
                  </a:lnTo>
                  <a:lnTo>
                    <a:pt x="986" y="124"/>
                  </a:lnTo>
                  <a:lnTo>
                    <a:pt x="1018" y="98"/>
                  </a:lnTo>
                  <a:lnTo>
                    <a:pt x="1030" y="88"/>
                  </a:lnTo>
                  <a:lnTo>
                    <a:pt x="1040" y="78"/>
                  </a:lnTo>
                  <a:lnTo>
                    <a:pt x="1040" y="78"/>
                  </a:lnTo>
                  <a:lnTo>
                    <a:pt x="1042" y="68"/>
                  </a:lnTo>
                  <a:lnTo>
                    <a:pt x="1046" y="46"/>
                  </a:lnTo>
                  <a:lnTo>
                    <a:pt x="1046" y="32"/>
                  </a:lnTo>
                  <a:lnTo>
                    <a:pt x="1046" y="20"/>
                  </a:lnTo>
                  <a:lnTo>
                    <a:pt x="1044" y="10"/>
                  </a:lnTo>
                  <a:lnTo>
                    <a:pt x="1040" y="2"/>
                  </a:lnTo>
                  <a:lnTo>
                    <a:pt x="1040" y="2"/>
                  </a:lnTo>
                  <a:lnTo>
                    <a:pt x="976" y="0"/>
                  </a:lnTo>
                  <a:lnTo>
                    <a:pt x="910" y="0"/>
                  </a:lnTo>
                  <a:lnTo>
                    <a:pt x="830" y="0"/>
                  </a:lnTo>
                  <a:lnTo>
                    <a:pt x="744" y="2"/>
                  </a:lnTo>
                  <a:lnTo>
                    <a:pt x="662" y="8"/>
                  </a:lnTo>
                  <a:lnTo>
                    <a:pt x="624" y="12"/>
                  </a:lnTo>
                  <a:lnTo>
                    <a:pt x="588" y="18"/>
                  </a:lnTo>
                  <a:lnTo>
                    <a:pt x="558" y="24"/>
                  </a:lnTo>
                  <a:lnTo>
                    <a:pt x="532" y="32"/>
                  </a:lnTo>
                  <a:close/>
                </a:path>
              </a:pathLst>
            </a:custGeom>
            <a:solidFill>
              <a:srgbClr val="AFDFE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47" name="Google Shape;347;p27"/>
            <p:cNvSpPr/>
            <p:nvPr/>
          </p:nvSpPr>
          <p:spPr>
            <a:xfrm>
              <a:off x="11709400" y="8343900"/>
              <a:ext cx="1660525" cy="641350"/>
            </a:xfrm>
            <a:custGeom>
              <a:rect b="b" l="l" r="r" t="t"/>
              <a:pathLst>
                <a:path extrusionOk="0" h="404" w="1046">
                  <a:moveTo>
                    <a:pt x="532" y="32"/>
                  </a:moveTo>
                  <a:lnTo>
                    <a:pt x="532" y="32"/>
                  </a:lnTo>
                  <a:lnTo>
                    <a:pt x="426" y="76"/>
                  </a:lnTo>
                  <a:lnTo>
                    <a:pt x="246" y="156"/>
                  </a:lnTo>
                  <a:lnTo>
                    <a:pt x="156" y="198"/>
                  </a:lnTo>
                  <a:lnTo>
                    <a:pt x="78" y="236"/>
                  </a:lnTo>
                  <a:lnTo>
                    <a:pt x="22" y="264"/>
                  </a:lnTo>
                  <a:lnTo>
                    <a:pt x="6" y="276"/>
                  </a:lnTo>
                  <a:lnTo>
                    <a:pt x="0" y="282"/>
                  </a:lnTo>
                  <a:lnTo>
                    <a:pt x="0" y="282"/>
                  </a:lnTo>
                  <a:lnTo>
                    <a:pt x="0" y="288"/>
                  </a:lnTo>
                  <a:lnTo>
                    <a:pt x="4" y="294"/>
                  </a:lnTo>
                  <a:lnTo>
                    <a:pt x="12" y="302"/>
                  </a:lnTo>
                  <a:lnTo>
                    <a:pt x="22" y="312"/>
                  </a:lnTo>
                  <a:lnTo>
                    <a:pt x="52" y="330"/>
                  </a:lnTo>
                  <a:lnTo>
                    <a:pt x="84" y="350"/>
                  </a:lnTo>
                  <a:lnTo>
                    <a:pt x="120" y="370"/>
                  </a:lnTo>
                  <a:lnTo>
                    <a:pt x="154" y="386"/>
                  </a:lnTo>
                  <a:lnTo>
                    <a:pt x="180" y="398"/>
                  </a:lnTo>
                  <a:lnTo>
                    <a:pt x="196" y="404"/>
                  </a:lnTo>
                  <a:lnTo>
                    <a:pt x="196" y="404"/>
                  </a:lnTo>
                  <a:lnTo>
                    <a:pt x="204" y="404"/>
                  </a:lnTo>
                  <a:lnTo>
                    <a:pt x="214" y="402"/>
                  </a:lnTo>
                  <a:lnTo>
                    <a:pt x="240" y="396"/>
                  </a:lnTo>
                  <a:lnTo>
                    <a:pt x="314" y="368"/>
                  </a:lnTo>
                  <a:lnTo>
                    <a:pt x="392" y="338"/>
                  </a:lnTo>
                  <a:lnTo>
                    <a:pt x="424" y="326"/>
                  </a:lnTo>
                  <a:lnTo>
                    <a:pt x="448" y="320"/>
                  </a:lnTo>
                  <a:lnTo>
                    <a:pt x="448" y="320"/>
                  </a:lnTo>
                  <a:lnTo>
                    <a:pt x="508" y="308"/>
                  </a:lnTo>
                  <a:lnTo>
                    <a:pt x="598" y="292"/>
                  </a:lnTo>
                  <a:lnTo>
                    <a:pt x="690" y="272"/>
                  </a:lnTo>
                  <a:lnTo>
                    <a:pt x="728" y="264"/>
                  </a:lnTo>
                  <a:lnTo>
                    <a:pt x="756" y="256"/>
                  </a:lnTo>
                  <a:lnTo>
                    <a:pt x="756" y="256"/>
                  </a:lnTo>
                  <a:lnTo>
                    <a:pt x="784" y="244"/>
                  </a:lnTo>
                  <a:lnTo>
                    <a:pt x="820" y="226"/>
                  </a:lnTo>
                  <a:lnTo>
                    <a:pt x="860" y="204"/>
                  </a:lnTo>
                  <a:lnTo>
                    <a:pt x="904" y="178"/>
                  </a:lnTo>
                  <a:lnTo>
                    <a:pt x="946" y="150"/>
                  </a:lnTo>
                  <a:lnTo>
                    <a:pt x="986" y="124"/>
                  </a:lnTo>
                  <a:lnTo>
                    <a:pt x="1018" y="98"/>
                  </a:lnTo>
                  <a:lnTo>
                    <a:pt x="1030" y="88"/>
                  </a:lnTo>
                  <a:lnTo>
                    <a:pt x="1040" y="78"/>
                  </a:lnTo>
                  <a:lnTo>
                    <a:pt x="1040" y="78"/>
                  </a:lnTo>
                  <a:lnTo>
                    <a:pt x="1042" y="68"/>
                  </a:lnTo>
                  <a:lnTo>
                    <a:pt x="1046" y="46"/>
                  </a:lnTo>
                  <a:lnTo>
                    <a:pt x="1046" y="32"/>
                  </a:lnTo>
                  <a:lnTo>
                    <a:pt x="1046" y="20"/>
                  </a:lnTo>
                  <a:lnTo>
                    <a:pt x="1044" y="10"/>
                  </a:lnTo>
                  <a:lnTo>
                    <a:pt x="1040" y="2"/>
                  </a:lnTo>
                  <a:lnTo>
                    <a:pt x="1040" y="2"/>
                  </a:lnTo>
                  <a:lnTo>
                    <a:pt x="976" y="0"/>
                  </a:lnTo>
                  <a:lnTo>
                    <a:pt x="910" y="0"/>
                  </a:lnTo>
                  <a:lnTo>
                    <a:pt x="830" y="0"/>
                  </a:lnTo>
                  <a:lnTo>
                    <a:pt x="744" y="2"/>
                  </a:lnTo>
                  <a:lnTo>
                    <a:pt x="662" y="8"/>
                  </a:lnTo>
                  <a:lnTo>
                    <a:pt x="624" y="12"/>
                  </a:lnTo>
                  <a:lnTo>
                    <a:pt x="588" y="18"/>
                  </a:lnTo>
                  <a:lnTo>
                    <a:pt x="558" y="24"/>
                  </a:lnTo>
                  <a:lnTo>
                    <a:pt x="532" y="32"/>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48" name="Google Shape;348;p27"/>
            <p:cNvSpPr/>
            <p:nvPr/>
          </p:nvSpPr>
          <p:spPr>
            <a:xfrm>
              <a:off x="10912475" y="9093200"/>
              <a:ext cx="1117600" cy="3492500"/>
            </a:xfrm>
            <a:custGeom>
              <a:rect b="b" l="l" r="r" t="t"/>
              <a:pathLst>
                <a:path extrusionOk="0" h="2200" w="704">
                  <a:moveTo>
                    <a:pt x="704" y="0"/>
                  </a:moveTo>
                  <a:lnTo>
                    <a:pt x="704" y="0"/>
                  </a:lnTo>
                  <a:lnTo>
                    <a:pt x="660" y="126"/>
                  </a:lnTo>
                  <a:lnTo>
                    <a:pt x="614" y="262"/>
                  </a:lnTo>
                  <a:lnTo>
                    <a:pt x="564" y="424"/>
                  </a:lnTo>
                  <a:lnTo>
                    <a:pt x="540" y="508"/>
                  </a:lnTo>
                  <a:lnTo>
                    <a:pt x="516" y="594"/>
                  </a:lnTo>
                  <a:lnTo>
                    <a:pt x="496" y="678"/>
                  </a:lnTo>
                  <a:lnTo>
                    <a:pt x="478" y="758"/>
                  </a:lnTo>
                  <a:lnTo>
                    <a:pt x="464" y="834"/>
                  </a:lnTo>
                  <a:lnTo>
                    <a:pt x="456" y="900"/>
                  </a:lnTo>
                  <a:lnTo>
                    <a:pt x="454" y="932"/>
                  </a:lnTo>
                  <a:lnTo>
                    <a:pt x="452" y="958"/>
                  </a:lnTo>
                  <a:lnTo>
                    <a:pt x="454" y="984"/>
                  </a:lnTo>
                  <a:lnTo>
                    <a:pt x="456" y="1004"/>
                  </a:lnTo>
                  <a:lnTo>
                    <a:pt x="456" y="1004"/>
                  </a:lnTo>
                  <a:lnTo>
                    <a:pt x="464" y="1042"/>
                  </a:lnTo>
                  <a:lnTo>
                    <a:pt x="472" y="1078"/>
                  </a:lnTo>
                  <a:lnTo>
                    <a:pt x="482" y="1108"/>
                  </a:lnTo>
                  <a:lnTo>
                    <a:pt x="492" y="1138"/>
                  </a:lnTo>
                  <a:lnTo>
                    <a:pt x="512" y="1186"/>
                  </a:lnTo>
                  <a:lnTo>
                    <a:pt x="532" y="1226"/>
                  </a:lnTo>
                  <a:lnTo>
                    <a:pt x="550" y="1254"/>
                  </a:lnTo>
                  <a:lnTo>
                    <a:pt x="564" y="1272"/>
                  </a:lnTo>
                  <a:lnTo>
                    <a:pt x="578" y="1288"/>
                  </a:lnTo>
                  <a:lnTo>
                    <a:pt x="578" y="1288"/>
                  </a:lnTo>
                  <a:lnTo>
                    <a:pt x="504" y="1332"/>
                  </a:lnTo>
                  <a:lnTo>
                    <a:pt x="426" y="1380"/>
                  </a:lnTo>
                  <a:lnTo>
                    <a:pt x="336" y="1436"/>
                  </a:lnTo>
                  <a:lnTo>
                    <a:pt x="244" y="1496"/>
                  </a:lnTo>
                  <a:lnTo>
                    <a:pt x="162" y="1554"/>
                  </a:lnTo>
                  <a:lnTo>
                    <a:pt x="126" y="1580"/>
                  </a:lnTo>
                  <a:lnTo>
                    <a:pt x="98" y="1602"/>
                  </a:lnTo>
                  <a:lnTo>
                    <a:pt x="76" y="1622"/>
                  </a:lnTo>
                  <a:lnTo>
                    <a:pt x="70" y="1632"/>
                  </a:lnTo>
                  <a:lnTo>
                    <a:pt x="64" y="1638"/>
                  </a:lnTo>
                  <a:lnTo>
                    <a:pt x="64" y="1638"/>
                  </a:lnTo>
                  <a:lnTo>
                    <a:pt x="56" y="1658"/>
                  </a:lnTo>
                  <a:lnTo>
                    <a:pt x="50" y="1684"/>
                  </a:lnTo>
                  <a:lnTo>
                    <a:pt x="44" y="1718"/>
                  </a:lnTo>
                  <a:lnTo>
                    <a:pt x="38" y="1758"/>
                  </a:lnTo>
                  <a:lnTo>
                    <a:pt x="26" y="1848"/>
                  </a:lnTo>
                  <a:lnTo>
                    <a:pt x="18" y="1946"/>
                  </a:lnTo>
                  <a:lnTo>
                    <a:pt x="4" y="2122"/>
                  </a:lnTo>
                  <a:lnTo>
                    <a:pt x="0" y="2200"/>
                  </a:lnTo>
                  <a:lnTo>
                    <a:pt x="0" y="2200"/>
                  </a:lnTo>
                  <a:lnTo>
                    <a:pt x="12" y="2126"/>
                  </a:lnTo>
                  <a:lnTo>
                    <a:pt x="26" y="2050"/>
                  </a:lnTo>
                  <a:lnTo>
                    <a:pt x="42" y="1958"/>
                  </a:lnTo>
                  <a:lnTo>
                    <a:pt x="62" y="1862"/>
                  </a:lnTo>
                  <a:lnTo>
                    <a:pt x="84" y="1770"/>
                  </a:lnTo>
                  <a:lnTo>
                    <a:pt x="94" y="1728"/>
                  </a:lnTo>
                  <a:lnTo>
                    <a:pt x="106" y="1692"/>
                  </a:lnTo>
                  <a:lnTo>
                    <a:pt x="118" y="1662"/>
                  </a:lnTo>
                  <a:lnTo>
                    <a:pt x="128" y="1638"/>
                  </a:lnTo>
                  <a:lnTo>
                    <a:pt x="128" y="1638"/>
                  </a:lnTo>
                  <a:lnTo>
                    <a:pt x="134" y="1630"/>
                  </a:lnTo>
                  <a:lnTo>
                    <a:pt x="144" y="1618"/>
                  </a:lnTo>
                  <a:lnTo>
                    <a:pt x="166" y="1598"/>
                  </a:lnTo>
                  <a:lnTo>
                    <a:pt x="194" y="1576"/>
                  </a:lnTo>
                  <a:lnTo>
                    <a:pt x="226" y="1552"/>
                  </a:lnTo>
                  <a:lnTo>
                    <a:pt x="264" y="1528"/>
                  </a:lnTo>
                  <a:lnTo>
                    <a:pt x="304" y="1506"/>
                  </a:lnTo>
                  <a:lnTo>
                    <a:pt x="388" y="1458"/>
                  </a:lnTo>
                  <a:lnTo>
                    <a:pt x="472" y="1414"/>
                  </a:lnTo>
                  <a:lnTo>
                    <a:pt x="544" y="1376"/>
                  </a:lnTo>
                  <a:lnTo>
                    <a:pt x="574" y="1358"/>
                  </a:lnTo>
                  <a:lnTo>
                    <a:pt x="598" y="1342"/>
                  </a:lnTo>
                  <a:lnTo>
                    <a:pt x="616" y="1330"/>
                  </a:lnTo>
                  <a:lnTo>
                    <a:pt x="620" y="1324"/>
                  </a:lnTo>
                  <a:lnTo>
                    <a:pt x="624" y="1320"/>
                  </a:lnTo>
                  <a:lnTo>
                    <a:pt x="624" y="1320"/>
                  </a:lnTo>
                  <a:lnTo>
                    <a:pt x="610" y="1294"/>
                  </a:lnTo>
                  <a:lnTo>
                    <a:pt x="596" y="1264"/>
                  </a:lnTo>
                  <a:lnTo>
                    <a:pt x="576" y="1226"/>
                  </a:lnTo>
                  <a:lnTo>
                    <a:pt x="556" y="1180"/>
                  </a:lnTo>
                  <a:lnTo>
                    <a:pt x="536" y="1126"/>
                  </a:lnTo>
                  <a:lnTo>
                    <a:pt x="518" y="1068"/>
                  </a:lnTo>
                  <a:lnTo>
                    <a:pt x="502" y="1004"/>
                  </a:lnTo>
                  <a:lnTo>
                    <a:pt x="502" y="1004"/>
                  </a:lnTo>
                  <a:lnTo>
                    <a:pt x="498" y="986"/>
                  </a:lnTo>
                  <a:lnTo>
                    <a:pt x="498" y="966"/>
                  </a:lnTo>
                  <a:lnTo>
                    <a:pt x="498" y="940"/>
                  </a:lnTo>
                  <a:lnTo>
                    <a:pt x="500" y="912"/>
                  </a:lnTo>
                  <a:lnTo>
                    <a:pt x="506" y="848"/>
                  </a:lnTo>
                  <a:lnTo>
                    <a:pt x="518" y="776"/>
                  </a:lnTo>
                  <a:lnTo>
                    <a:pt x="532" y="696"/>
                  </a:lnTo>
                  <a:lnTo>
                    <a:pt x="548" y="612"/>
                  </a:lnTo>
                  <a:lnTo>
                    <a:pt x="568" y="524"/>
                  </a:lnTo>
                  <a:lnTo>
                    <a:pt x="588" y="438"/>
                  </a:lnTo>
                  <a:lnTo>
                    <a:pt x="630" y="272"/>
                  </a:lnTo>
                  <a:lnTo>
                    <a:pt x="666" y="132"/>
                  </a:lnTo>
                  <a:lnTo>
                    <a:pt x="704" y="0"/>
                  </a:lnTo>
                  <a:close/>
                </a:path>
              </a:pathLst>
            </a:custGeom>
            <a:solidFill>
              <a:srgbClr val="247B8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49" name="Google Shape;349;p27"/>
            <p:cNvSpPr/>
            <p:nvPr/>
          </p:nvSpPr>
          <p:spPr>
            <a:xfrm>
              <a:off x="10912475" y="9093200"/>
              <a:ext cx="1117600" cy="3492500"/>
            </a:xfrm>
            <a:custGeom>
              <a:rect b="b" l="l" r="r" t="t"/>
              <a:pathLst>
                <a:path extrusionOk="0" h="2200" w="704">
                  <a:moveTo>
                    <a:pt x="704" y="0"/>
                  </a:moveTo>
                  <a:lnTo>
                    <a:pt x="704" y="0"/>
                  </a:lnTo>
                  <a:lnTo>
                    <a:pt x="660" y="126"/>
                  </a:lnTo>
                  <a:lnTo>
                    <a:pt x="614" y="262"/>
                  </a:lnTo>
                  <a:lnTo>
                    <a:pt x="564" y="424"/>
                  </a:lnTo>
                  <a:lnTo>
                    <a:pt x="540" y="508"/>
                  </a:lnTo>
                  <a:lnTo>
                    <a:pt x="516" y="594"/>
                  </a:lnTo>
                  <a:lnTo>
                    <a:pt x="496" y="678"/>
                  </a:lnTo>
                  <a:lnTo>
                    <a:pt x="478" y="758"/>
                  </a:lnTo>
                  <a:lnTo>
                    <a:pt x="464" y="834"/>
                  </a:lnTo>
                  <a:lnTo>
                    <a:pt x="456" y="900"/>
                  </a:lnTo>
                  <a:lnTo>
                    <a:pt x="454" y="932"/>
                  </a:lnTo>
                  <a:lnTo>
                    <a:pt x="452" y="958"/>
                  </a:lnTo>
                  <a:lnTo>
                    <a:pt x="454" y="984"/>
                  </a:lnTo>
                  <a:lnTo>
                    <a:pt x="456" y="1004"/>
                  </a:lnTo>
                  <a:lnTo>
                    <a:pt x="456" y="1004"/>
                  </a:lnTo>
                  <a:lnTo>
                    <a:pt x="464" y="1042"/>
                  </a:lnTo>
                  <a:lnTo>
                    <a:pt x="472" y="1078"/>
                  </a:lnTo>
                  <a:lnTo>
                    <a:pt x="482" y="1108"/>
                  </a:lnTo>
                  <a:lnTo>
                    <a:pt x="492" y="1138"/>
                  </a:lnTo>
                  <a:lnTo>
                    <a:pt x="512" y="1186"/>
                  </a:lnTo>
                  <a:lnTo>
                    <a:pt x="532" y="1226"/>
                  </a:lnTo>
                  <a:lnTo>
                    <a:pt x="550" y="1254"/>
                  </a:lnTo>
                  <a:lnTo>
                    <a:pt x="564" y="1272"/>
                  </a:lnTo>
                  <a:lnTo>
                    <a:pt x="578" y="1288"/>
                  </a:lnTo>
                  <a:lnTo>
                    <a:pt x="578" y="1288"/>
                  </a:lnTo>
                  <a:lnTo>
                    <a:pt x="504" y="1332"/>
                  </a:lnTo>
                  <a:lnTo>
                    <a:pt x="426" y="1380"/>
                  </a:lnTo>
                  <a:lnTo>
                    <a:pt x="336" y="1436"/>
                  </a:lnTo>
                  <a:lnTo>
                    <a:pt x="244" y="1496"/>
                  </a:lnTo>
                  <a:lnTo>
                    <a:pt x="162" y="1554"/>
                  </a:lnTo>
                  <a:lnTo>
                    <a:pt x="126" y="1580"/>
                  </a:lnTo>
                  <a:lnTo>
                    <a:pt x="98" y="1602"/>
                  </a:lnTo>
                  <a:lnTo>
                    <a:pt x="76" y="1622"/>
                  </a:lnTo>
                  <a:lnTo>
                    <a:pt x="70" y="1632"/>
                  </a:lnTo>
                  <a:lnTo>
                    <a:pt x="64" y="1638"/>
                  </a:lnTo>
                  <a:lnTo>
                    <a:pt x="64" y="1638"/>
                  </a:lnTo>
                  <a:lnTo>
                    <a:pt x="56" y="1658"/>
                  </a:lnTo>
                  <a:lnTo>
                    <a:pt x="50" y="1684"/>
                  </a:lnTo>
                  <a:lnTo>
                    <a:pt x="44" y="1718"/>
                  </a:lnTo>
                  <a:lnTo>
                    <a:pt x="38" y="1758"/>
                  </a:lnTo>
                  <a:lnTo>
                    <a:pt x="26" y="1848"/>
                  </a:lnTo>
                  <a:lnTo>
                    <a:pt x="18" y="1946"/>
                  </a:lnTo>
                  <a:lnTo>
                    <a:pt x="4" y="2122"/>
                  </a:lnTo>
                  <a:lnTo>
                    <a:pt x="0" y="2200"/>
                  </a:lnTo>
                  <a:lnTo>
                    <a:pt x="0" y="2200"/>
                  </a:lnTo>
                  <a:lnTo>
                    <a:pt x="12" y="2126"/>
                  </a:lnTo>
                  <a:lnTo>
                    <a:pt x="26" y="2050"/>
                  </a:lnTo>
                  <a:lnTo>
                    <a:pt x="42" y="1958"/>
                  </a:lnTo>
                  <a:lnTo>
                    <a:pt x="62" y="1862"/>
                  </a:lnTo>
                  <a:lnTo>
                    <a:pt x="84" y="1770"/>
                  </a:lnTo>
                  <a:lnTo>
                    <a:pt x="94" y="1728"/>
                  </a:lnTo>
                  <a:lnTo>
                    <a:pt x="106" y="1692"/>
                  </a:lnTo>
                  <a:lnTo>
                    <a:pt x="118" y="1662"/>
                  </a:lnTo>
                  <a:lnTo>
                    <a:pt x="128" y="1638"/>
                  </a:lnTo>
                  <a:lnTo>
                    <a:pt x="128" y="1638"/>
                  </a:lnTo>
                  <a:lnTo>
                    <a:pt x="134" y="1630"/>
                  </a:lnTo>
                  <a:lnTo>
                    <a:pt x="144" y="1618"/>
                  </a:lnTo>
                  <a:lnTo>
                    <a:pt x="166" y="1598"/>
                  </a:lnTo>
                  <a:lnTo>
                    <a:pt x="194" y="1576"/>
                  </a:lnTo>
                  <a:lnTo>
                    <a:pt x="226" y="1552"/>
                  </a:lnTo>
                  <a:lnTo>
                    <a:pt x="264" y="1528"/>
                  </a:lnTo>
                  <a:lnTo>
                    <a:pt x="304" y="1506"/>
                  </a:lnTo>
                  <a:lnTo>
                    <a:pt x="388" y="1458"/>
                  </a:lnTo>
                  <a:lnTo>
                    <a:pt x="472" y="1414"/>
                  </a:lnTo>
                  <a:lnTo>
                    <a:pt x="544" y="1376"/>
                  </a:lnTo>
                  <a:lnTo>
                    <a:pt x="574" y="1358"/>
                  </a:lnTo>
                  <a:lnTo>
                    <a:pt x="598" y="1342"/>
                  </a:lnTo>
                  <a:lnTo>
                    <a:pt x="616" y="1330"/>
                  </a:lnTo>
                  <a:lnTo>
                    <a:pt x="620" y="1324"/>
                  </a:lnTo>
                  <a:lnTo>
                    <a:pt x="624" y="1320"/>
                  </a:lnTo>
                  <a:lnTo>
                    <a:pt x="624" y="1320"/>
                  </a:lnTo>
                  <a:lnTo>
                    <a:pt x="610" y="1294"/>
                  </a:lnTo>
                  <a:lnTo>
                    <a:pt x="596" y="1264"/>
                  </a:lnTo>
                  <a:lnTo>
                    <a:pt x="576" y="1226"/>
                  </a:lnTo>
                  <a:lnTo>
                    <a:pt x="556" y="1180"/>
                  </a:lnTo>
                  <a:lnTo>
                    <a:pt x="536" y="1126"/>
                  </a:lnTo>
                  <a:lnTo>
                    <a:pt x="518" y="1068"/>
                  </a:lnTo>
                  <a:lnTo>
                    <a:pt x="502" y="1004"/>
                  </a:lnTo>
                  <a:lnTo>
                    <a:pt x="502" y="1004"/>
                  </a:lnTo>
                  <a:lnTo>
                    <a:pt x="498" y="986"/>
                  </a:lnTo>
                  <a:lnTo>
                    <a:pt x="498" y="966"/>
                  </a:lnTo>
                  <a:lnTo>
                    <a:pt x="498" y="940"/>
                  </a:lnTo>
                  <a:lnTo>
                    <a:pt x="500" y="912"/>
                  </a:lnTo>
                  <a:lnTo>
                    <a:pt x="506" y="848"/>
                  </a:lnTo>
                  <a:lnTo>
                    <a:pt x="518" y="776"/>
                  </a:lnTo>
                  <a:lnTo>
                    <a:pt x="532" y="696"/>
                  </a:lnTo>
                  <a:lnTo>
                    <a:pt x="548" y="612"/>
                  </a:lnTo>
                  <a:lnTo>
                    <a:pt x="568" y="524"/>
                  </a:lnTo>
                  <a:lnTo>
                    <a:pt x="588" y="438"/>
                  </a:lnTo>
                  <a:lnTo>
                    <a:pt x="630" y="272"/>
                  </a:lnTo>
                  <a:lnTo>
                    <a:pt x="666" y="132"/>
                  </a:lnTo>
                  <a:lnTo>
                    <a:pt x="70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grpSp>
          <p:nvGrpSpPr>
            <p:cNvPr id="350" name="Google Shape;350;p27"/>
            <p:cNvGrpSpPr/>
            <p:nvPr/>
          </p:nvGrpSpPr>
          <p:grpSpPr>
            <a:xfrm>
              <a:off x="11322050" y="5405157"/>
              <a:ext cx="2720975" cy="3219450"/>
              <a:chOff x="12131675" y="4676775"/>
              <a:chExt cx="2720975" cy="3219450"/>
            </a:xfrm>
          </p:grpSpPr>
          <p:sp>
            <p:nvSpPr>
              <p:cNvPr id="351" name="Google Shape;351;p27"/>
              <p:cNvSpPr/>
              <p:nvPr/>
            </p:nvSpPr>
            <p:spPr>
              <a:xfrm>
                <a:off x="12915900" y="7131050"/>
                <a:ext cx="269875" cy="765175"/>
              </a:xfrm>
              <a:custGeom>
                <a:rect b="b" l="l" r="r" t="t"/>
                <a:pathLst>
                  <a:path extrusionOk="0" h="482" w="170">
                    <a:moveTo>
                      <a:pt x="84" y="0"/>
                    </a:moveTo>
                    <a:lnTo>
                      <a:pt x="84" y="0"/>
                    </a:lnTo>
                    <a:lnTo>
                      <a:pt x="38" y="230"/>
                    </a:lnTo>
                    <a:lnTo>
                      <a:pt x="10" y="390"/>
                    </a:lnTo>
                    <a:lnTo>
                      <a:pt x="2" y="446"/>
                    </a:lnTo>
                    <a:lnTo>
                      <a:pt x="0" y="464"/>
                    </a:lnTo>
                    <a:lnTo>
                      <a:pt x="2" y="472"/>
                    </a:lnTo>
                    <a:lnTo>
                      <a:pt x="2" y="472"/>
                    </a:lnTo>
                    <a:lnTo>
                      <a:pt x="4" y="474"/>
                    </a:lnTo>
                    <a:lnTo>
                      <a:pt x="8" y="478"/>
                    </a:lnTo>
                    <a:lnTo>
                      <a:pt x="20" y="480"/>
                    </a:lnTo>
                    <a:lnTo>
                      <a:pt x="36" y="482"/>
                    </a:lnTo>
                    <a:lnTo>
                      <a:pt x="54" y="482"/>
                    </a:lnTo>
                    <a:lnTo>
                      <a:pt x="88" y="478"/>
                    </a:lnTo>
                    <a:lnTo>
                      <a:pt x="100" y="474"/>
                    </a:lnTo>
                    <a:lnTo>
                      <a:pt x="108" y="472"/>
                    </a:lnTo>
                    <a:lnTo>
                      <a:pt x="108" y="472"/>
                    </a:lnTo>
                    <a:lnTo>
                      <a:pt x="110" y="466"/>
                    </a:lnTo>
                    <a:lnTo>
                      <a:pt x="114" y="454"/>
                    </a:lnTo>
                    <a:lnTo>
                      <a:pt x="122" y="408"/>
                    </a:lnTo>
                    <a:lnTo>
                      <a:pt x="142" y="274"/>
                    </a:lnTo>
                    <a:lnTo>
                      <a:pt x="170" y="54"/>
                    </a:lnTo>
                    <a:lnTo>
                      <a:pt x="170" y="54"/>
                    </a:lnTo>
                    <a:lnTo>
                      <a:pt x="170" y="48"/>
                    </a:lnTo>
                    <a:lnTo>
                      <a:pt x="168" y="42"/>
                    </a:lnTo>
                    <a:lnTo>
                      <a:pt x="164" y="36"/>
                    </a:lnTo>
                    <a:lnTo>
                      <a:pt x="158" y="30"/>
                    </a:lnTo>
                    <a:lnTo>
                      <a:pt x="144" y="22"/>
                    </a:lnTo>
                    <a:lnTo>
                      <a:pt x="128" y="14"/>
                    </a:lnTo>
                    <a:lnTo>
                      <a:pt x="98" y="4"/>
                    </a:lnTo>
                    <a:lnTo>
                      <a:pt x="84" y="0"/>
                    </a:lnTo>
                    <a:close/>
                  </a:path>
                </a:pathLst>
              </a:custGeom>
              <a:solidFill>
                <a:srgbClr val="53453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52" name="Google Shape;352;p27"/>
              <p:cNvSpPr/>
              <p:nvPr/>
            </p:nvSpPr>
            <p:spPr>
              <a:xfrm>
                <a:off x="12915900" y="7131050"/>
                <a:ext cx="269875" cy="765175"/>
              </a:xfrm>
              <a:custGeom>
                <a:rect b="b" l="l" r="r" t="t"/>
                <a:pathLst>
                  <a:path extrusionOk="0" h="482" w="170">
                    <a:moveTo>
                      <a:pt x="84" y="0"/>
                    </a:moveTo>
                    <a:lnTo>
                      <a:pt x="84" y="0"/>
                    </a:lnTo>
                    <a:lnTo>
                      <a:pt x="38" y="230"/>
                    </a:lnTo>
                    <a:lnTo>
                      <a:pt x="10" y="390"/>
                    </a:lnTo>
                    <a:lnTo>
                      <a:pt x="2" y="446"/>
                    </a:lnTo>
                    <a:lnTo>
                      <a:pt x="0" y="464"/>
                    </a:lnTo>
                    <a:lnTo>
                      <a:pt x="2" y="472"/>
                    </a:lnTo>
                    <a:lnTo>
                      <a:pt x="2" y="472"/>
                    </a:lnTo>
                    <a:lnTo>
                      <a:pt x="4" y="474"/>
                    </a:lnTo>
                    <a:lnTo>
                      <a:pt x="8" y="478"/>
                    </a:lnTo>
                    <a:lnTo>
                      <a:pt x="20" y="480"/>
                    </a:lnTo>
                    <a:lnTo>
                      <a:pt x="36" y="482"/>
                    </a:lnTo>
                    <a:lnTo>
                      <a:pt x="54" y="482"/>
                    </a:lnTo>
                    <a:lnTo>
                      <a:pt x="88" y="478"/>
                    </a:lnTo>
                    <a:lnTo>
                      <a:pt x="100" y="474"/>
                    </a:lnTo>
                    <a:lnTo>
                      <a:pt x="108" y="472"/>
                    </a:lnTo>
                    <a:lnTo>
                      <a:pt x="108" y="472"/>
                    </a:lnTo>
                    <a:lnTo>
                      <a:pt x="110" y="466"/>
                    </a:lnTo>
                    <a:lnTo>
                      <a:pt x="114" y="454"/>
                    </a:lnTo>
                    <a:lnTo>
                      <a:pt x="122" y="408"/>
                    </a:lnTo>
                    <a:lnTo>
                      <a:pt x="142" y="274"/>
                    </a:lnTo>
                    <a:lnTo>
                      <a:pt x="170" y="54"/>
                    </a:lnTo>
                    <a:lnTo>
                      <a:pt x="170" y="54"/>
                    </a:lnTo>
                    <a:lnTo>
                      <a:pt x="170" y="48"/>
                    </a:lnTo>
                    <a:lnTo>
                      <a:pt x="168" y="42"/>
                    </a:lnTo>
                    <a:lnTo>
                      <a:pt x="164" y="36"/>
                    </a:lnTo>
                    <a:lnTo>
                      <a:pt x="158" y="30"/>
                    </a:lnTo>
                    <a:lnTo>
                      <a:pt x="144" y="22"/>
                    </a:lnTo>
                    <a:lnTo>
                      <a:pt x="128" y="14"/>
                    </a:lnTo>
                    <a:lnTo>
                      <a:pt x="98" y="4"/>
                    </a:lnTo>
                    <a:lnTo>
                      <a:pt x="8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53" name="Google Shape;353;p27"/>
              <p:cNvSpPr/>
              <p:nvPr/>
            </p:nvSpPr>
            <p:spPr>
              <a:xfrm>
                <a:off x="13757275" y="7188200"/>
                <a:ext cx="298450" cy="692150"/>
              </a:xfrm>
              <a:custGeom>
                <a:rect b="b" l="l" r="r" t="t"/>
                <a:pathLst>
                  <a:path extrusionOk="0" h="436" w="188">
                    <a:moveTo>
                      <a:pt x="0" y="12"/>
                    </a:moveTo>
                    <a:lnTo>
                      <a:pt x="0" y="12"/>
                    </a:lnTo>
                    <a:lnTo>
                      <a:pt x="40" y="224"/>
                    </a:lnTo>
                    <a:lnTo>
                      <a:pt x="70" y="370"/>
                    </a:lnTo>
                    <a:lnTo>
                      <a:pt x="80" y="418"/>
                    </a:lnTo>
                    <a:lnTo>
                      <a:pt x="84" y="432"/>
                    </a:lnTo>
                    <a:lnTo>
                      <a:pt x="88" y="436"/>
                    </a:lnTo>
                    <a:lnTo>
                      <a:pt x="88" y="436"/>
                    </a:lnTo>
                    <a:lnTo>
                      <a:pt x="106" y="430"/>
                    </a:lnTo>
                    <a:lnTo>
                      <a:pt x="138" y="420"/>
                    </a:lnTo>
                    <a:lnTo>
                      <a:pt x="154" y="414"/>
                    </a:lnTo>
                    <a:lnTo>
                      <a:pt x="170" y="408"/>
                    </a:lnTo>
                    <a:lnTo>
                      <a:pt x="182" y="402"/>
                    </a:lnTo>
                    <a:lnTo>
                      <a:pt x="188" y="394"/>
                    </a:lnTo>
                    <a:lnTo>
                      <a:pt x="188" y="394"/>
                    </a:lnTo>
                    <a:lnTo>
                      <a:pt x="188" y="388"/>
                    </a:lnTo>
                    <a:lnTo>
                      <a:pt x="186" y="374"/>
                    </a:lnTo>
                    <a:lnTo>
                      <a:pt x="176" y="330"/>
                    </a:lnTo>
                    <a:lnTo>
                      <a:pt x="142" y="206"/>
                    </a:lnTo>
                    <a:lnTo>
                      <a:pt x="108" y="80"/>
                    </a:lnTo>
                    <a:lnTo>
                      <a:pt x="96" y="34"/>
                    </a:lnTo>
                    <a:lnTo>
                      <a:pt x="94" y="20"/>
                    </a:lnTo>
                    <a:lnTo>
                      <a:pt x="94" y="12"/>
                    </a:lnTo>
                    <a:lnTo>
                      <a:pt x="94" y="12"/>
                    </a:lnTo>
                    <a:lnTo>
                      <a:pt x="92" y="8"/>
                    </a:lnTo>
                    <a:lnTo>
                      <a:pt x="90" y="4"/>
                    </a:lnTo>
                    <a:lnTo>
                      <a:pt x="86" y="2"/>
                    </a:lnTo>
                    <a:lnTo>
                      <a:pt x="80" y="0"/>
                    </a:lnTo>
                    <a:lnTo>
                      <a:pt x="66" y="0"/>
                    </a:lnTo>
                    <a:lnTo>
                      <a:pt x="48" y="2"/>
                    </a:lnTo>
                    <a:lnTo>
                      <a:pt x="14" y="8"/>
                    </a:lnTo>
                    <a:lnTo>
                      <a:pt x="0" y="12"/>
                    </a:lnTo>
                    <a:close/>
                  </a:path>
                </a:pathLst>
              </a:custGeom>
              <a:solidFill>
                <a:srgbClr val="53453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54" name="Google Shape;354;p27"/>
              <p:cNvSpPr/>
              <p:nvPr/>
            </p:nvSpPr>
            <p:spPr>
              <a:xfrm>
                <a:off x="13757275" y="7188200"/>
                <a:ext cx="298450" cy="692150"/>
              </a:xfrm>
              <a:custGeom>
                <a:rect b="b" l="l" r="r" t="t"/>
                <a:pathLst>
                  <a:path extrusionOk="0" h="436" w="188">
                    <a:moveTo>
                      <a:pt x="0" y="12"/>
                    </a:moveTo>
                    <a:lnTo>
                      <a:pt x="0" y="12"/>
                    </a:lnTo>
                    <a:lnTo>
                      <a:pt x="40" y="224"/>
                    </a:lnTo>
                    <a:lnTo>
                      <a:pt x="70" y="370"/>
                    </a:lnTo>
                    <a:lnTo>
                      <a:pt x="80" y="418"/>
                    </a:lnTo>
                    <a:lnTo>
                      <a:pt x="84" y="432"/>
                    </a:lnTo>
                    <a:lnTo>
                      <a:pt x="88" y="436"/>
                    </a:lnTo>
                    <a:lnTo>
                      <a:pt x="88" y="436"/>
                    </a:lnTo>
                    <a:lnTo>
                      <a:pt x="106" y="430"/>
                    </a:lnTo>
                    <a:lnTo>
                      <a:pt x="138" y="420"/>
                    </a:lnTo>
                    <a:lnTo>
                      <a:pt x="154" y="414"/>
                    </a:lnTo>
                    <a:lnTo>
                      <a:pt x="170" y="408"/>
                    </a:lnTo>
                    <a:lnTo>
                      <a:pt x="182" y="402"/>
                    </a:lnTo>
                    <a:lnTo>
                      <a:pt x="188" y="394"/>
                    </a:lnTo>
                    <a:lnTo>
                      <a:pt x="188" y="394"/>
                    </a:lnTo>
                    <a:lnTo>
                      <a:pt x="188" y="388"/>
                    </a:lnTo>
                    <a:lnTo>
                      <a:pt x="186" y="374"/>
                    </a:lnTo>
                    <a:lnTo>
                      <a:pt x="176" y="330"/>
                    </a:lnTo>
                    <a:lnTo>
                      <a:pt x="142" y="206"/>
                    </a:lnTo>
                    <a:lnTo>
                      <a:pt x="108" y="80"/>
                    </a:lnTo>
                    <a:lnTo>
                      <a:pt x="96" y="34"/>
                    </a:lnTo>
                    <a:lnTo>
                      <a:pt x="94" y="20"/>
                    </a:lnTo>
                    <a:lnTo>
                      <a:pt x="94" y="12"/>
                    </a:lnTo>
                    <a:lnTo>
                      <a:pt x="94" y="12"/>
                    </a:lnTo>
                    <a:lnTo>
                      <a:pt x="92" y="8"/>
                    </a:lnTo>
                    <a:lnTo>
                      <a:pt x="90" y="4"/>
                    </a:lnTo>
                    <a:lnTo>
                      <a:pt x="86" y="2"/>
                    </a:lnTo>
                    <a:lnTo>
                      <a:pt x="80" y="0"/>
                    </a:lnTo>
                    <a:lnTo>
                      <a:pt x="66" y="0"/>
                    </a:lnTo>
                    <a:lnTo>
                      <a:pt x="48" y="2"/>
                    </a:lnTo>
                    <a:lnTo>
                      <a:pt x="14" y="8"/>
                    </a:lnTo>
                    <a:lnTo>
                      <a:pt x="0" y="12"/>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55" name="Google Shape;355;p27"/>
              <p:cNvSpPr/>
              <p:nvPr/>
            </p:nvSpPr>
            <p:spPr>
              <a:xfrm>
                <a:off x="13557250" y="7280275"/>
                <a:ext cx="120650" cy="466725"/>
              </a:xfrm>
              <a:custGeom>
                <a:rect b="b" l="l" r="r" t="t"/>
                <a:pathLst>
                  <a:path extrusionOk="0" h="294" w="76">
                    <a:moveTo>
                      <a:pt x="0" y="10"/>
                    </a:moveTo>
                    <a:lnTo>
                      <a:pt x="0" y="10"/>
                    </a:lnTo>
                    <a:lnTo>
                      <a:pt x="2" y="54"/>
                    </a:lnTo>
                    <a:lnTo>
                      <a:pt x="8" y="146"/>
                    </a:lnTo>
                    <a:lnTo>
                      <a:pt x="12" y="198"/>
                    </a:lnTo>
                    <a:lnTo>
                      <a:pt x="16" y="242"/>
                    </a:lnTo>
                    <a:lnTo>
                      <a:pt x="20" y="276"/>
                    </a:lnTo>
                    <a:lnTo>
                      <a:pt x="24" y="286"/>
                    </a:lnTo>
                    <a:lnTo>
                      <a:pt x="26" y="290"/>
                    </a:lnTo>
                    <a:lnTo>
                      <a:pt x="26" y="290"/>
                    </a:lnTo>
                    <a:lnTo>
                      <a:pt x="32" y="292"/>
                    </a:lnTo>
                    <a:lnTo>
                      <a:pt x="40" y="294"/>
                    </a:lnTo>
                    <a:lnTo>
                      <a:pt x="56" y="294"/>
                    </a:lnTo>
                    <a:lnTo>
                      <a:pt x="76" y="290"/>
                    </a:lnTo>
                    <a:lnTo>
                      <a:pt x="76" y="290"/>
                    </a:lnTo>
                    <a:lnTo>
                      <a:pt x="68" y="160"/>
                    </a:lnTo>
                    <a:lnTo>
                      <a:pt x="60" y="64"/>
                    </a:lnTo>
                    <a:lnTo>
                      <a:pt x="56" y="30"/>
                    </a:lnTo>
                    <a:lnTo>
                      <a:pt x="52" y="10"/>
                    </a:lnTo>
                    <a:lnTo>
                      <a:pt x="52" y="10"/>
                    </a:lnTo>
                    <a:lnTo>
                      <a:pt x="50" y="6"/>
                    </a:lnTo>
                    <a:lnTo>
                      <a:pt x="48" y="4"/>
                    </a:lnTo>
                    <a:lnTo>
                      <a:pt x="42" y="0"/>
                    </a:lnTo>
                    <a:lnTo>
                      <a:pt x="32" y="0"/>
                    </a:lnTo>
                    <a:lnTo>
                      <a:pt x="24" y="2"/>
                    </a:lnTo>
                    <a:lnTo>
                      <a:pt x="8" y="8"/>
                    </a:lnTo>
                    <a:lnTo>
                      <a:pt x="0" y="10"/>
                    </a:lnTo>
                    <a:close/>
                  </a:path>
                </a:pathLst>
              </a:custGeom>
              <a:solidFill>
                <a:srgbClr val="53453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56" name="Google Shape;356;p27"/>
              <p:cNvSpPr/>
              <p:nvPr/>
            </p:nvSpPr>
            <p:spPr>
              <a:xfrm>
                <a:off x="13557250" y="7280275"/>
                <a:ext cx="120650" cy="466725"/>
              </a:xfrm>
              <a:custGeom>
                <a:rect b="b" l="l" r="r" t="t"/>
                <a:pathLst>
                  <a:path extrusionOk="0" h="294" w="76">
                    <a:moveTo>
                      <a:pt x="0" y="10"/>
                    </a:moveTo>
                    <a:lnTo>
                      <a:pt x="0" y="10"/>
                    </a:lnTo>
                    <a:lnTo>
                      <a:pt x="2" y="54"/>
                    </a:lnTo>
                    <a:lnTo>
                      <a:pt x="8" y="146"/>
                    </a:lnTo>
                    <a:lnTo>
                      <a:pt x="12" y="198"/>
                    </a:lnTo>
                    <a:lnTo>
                      <a:pt x="16" y="242"/>
                    </a:lnTo>
                    <a:lnTo>
                      <a:pt x="20" y="276"/>
                    </a:lnTo>
                    <a:lnTo>
                      <a:pt x="24" y="286"/>
                    </a:lnTo>
                    <a:lnTo>
                      <a:pt x="26" y="290"/>
                    </a:lnTo>
                    <a:lnTo>
                      <a:pt x="26" y="290"/>
                    </a:lnTo>
                    <a:lnTo>
                      <a:pt x="32" y="292"/>
                    </a:lnTo>
                    <a:lnTo>
                      <a:pt x="40" y="294"/>
                    </a:lnTo>
                    <a:lnTo>
                      <a:pt x="56" y="294"/>
                    </a:lnTo>
                    <a:lnTo>
                      <a:pt x="76" y="290"/>
                    </a:lnTo>
                    <a:lnTo>
                      <a:pt x="76" y="290"/>
                    </a:lnTo>
                    <a:lnTo>
                      <a:pt x="68" y="160"/>
                    </a:lnTo>
                    <a:lnTo>
                      <a:pt x="60" y="64"/>
                    </a:lnTo>
                    <a:lnTo>
                      <a:pt x="56" y="30"/>
                    </a:lnTo>
                    <a:lnTo>
                      <a:pt x="52" y="10"/>
                    </a:lnTo>
                    <a:lnTo>
                      <a:pt x="52" y="10"/>
                    </a:lnTo>
                    <a:lnTo>
                      <a:pt x="50" y="6"/>
                    </a:lnTo>
                    <a:lnTo>
                      <a:pt x="48" y="4"/>
                    </a:lnTo>
                    <a:lnTo>
                      <a:pt x="42" y="0"/>
                    </a:lnTo>
                    <a:lnTo>
                      <a:pt x="32" y="0"/>
                    </a:lnTo>
                    <a:lnTo>
                      <a:pt x="24" y="2"/>
                    </a:lnTo>
                    <a:lnTo>
                      <a:pt x="8" y="8"/>
                    </a:lnTo>
                    <a:lnTo>
                      <a:pt x="0" y="1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57" name="Google Shape;357;p27"/>
              <p:cNvSpPr/>
              <p:nvPr/>
            </p:nvSpPr>
            <p:spPr>
              <a:xfrm>
                <a:off x="12265025" y="4676775"/>
                <a:ext cx="2587625" cy="2800350"/>
              </a:xfrm>
              <a:custGeom>
                <a:rect b="b" l="l" r="r" t="t"/>
                <a:pathLst>
                  <a:path extrusionOk="0" h="1764" w="1630">
                    <a:moveTo>
                      <a:pt x="1630" y="882"/>
                    </a:moveTo>
                    <a:lnTo>
                      <a:pt x="1630" y="882"/>
                    </a:lnTo>
                    <a:lnTo>
                      <a:pt x="1628" y="928"/>
                    </a:lnTo>
                    <a:lnTo>
                      <a:pt x="1626" y="972"/>
                    </a:lnTo>
                    <a:lnTo>
                      <a:pt x="1620" y="1016"/>
                    </a:lnTo>
                    <a:lnTo>
                      <a:pt x="1612" y="1060"/>
                    </a:lnTo>
                    <a:lnTo>
                      <a:pt x="1602" y="1102"/>
                    </a:lnTo>
                    <a:lnTo>
                      <a:pt x="1590" y="1144"/>
                    </a:lnTo>
                    <a:lnTo>
                      <a:pt x="1576" y="1186"/>
                    </a:lnTo>
                    <a:lnTo>
                      <a:pt x="1560" y="1226"/>
                    </a:lnTo>
                    <a:lnTo>
                      <a:pt x="1544" y="1264"/>
                    </a:lnTo>
                    <a:lnTo>
                      <a:pt x="1524" y="1302"/>
                    </a:lnTo>
                    <a:lnTo>
                      <a:pt x="1504" y="1340"/>
                    </a:lnTo>
                    <a:lnTo>
                      <a:pt x="1480" y="1376"/>
                    </a:lnTo>
                    <a:lnTo>
                      <a:pt x="1456" y="1410"/>
                    </a:lnTo>
                    <a:lnTo>
                      <a:pt x="1432" y="1444"/>
                    </a:lnTo>
                    <a:lnTo>
                      <a:pt x="1404" y="1474"/>
                    </a:lnTo>
                    <a:lnTo>
                      <a:pt x="1376" y="1506"/>
                    </a:lnTo>
                    <a:lnTo>
                      <a:pt x="1346" y="1534"/>
                    </a:lnTo>
                    <a:lnTo>
                      <a:pt x="1316" y="1562"/>
                    </a:lnTo>
                    <a:lnTo>
                      <a:pt x="1284" y="1588"/>
                    </a:lnTo>
                    <a:lnTo>
                      <a:pt x="1252" y="1614"/>
                    </a:lnTo>
                    <a:lnTo>
                      <a:pt x="1218" y="1636"/>
                    </a:lnTo>
                    <a:lnTo>
                      <a:pt x="1182" y="1658"/>
                    </a:lnTo>
                    <a:lnTo>
                      <a:pt x="1146" y="1676"/>
                    </a:lnTo>
                    <a:lnTo>
                      <a:pt x="1110" y="1694"/>
                    </a:lnTo>
                    <a:lnTo>
                      <a:pt x="1072" y="1710"/>
                    </a:lnTo>
                    <a:lnTo>
                      <a:pt x="1034" y="1724"/>
                    </a:lnTo>
                    <a:lnTo>
                      <a:pt x="996" y="1736"/>
                    </a:lnTo>
                    <a:lnTo>
                      <a:pt x="956" y="1746"/>
                    </a:lnTo>
                    <a:lnTo>
                      <a:pt x="916" y="1754"/>
                    </a:lnTo>
                    <a:lnTo>
                      <a:pt x="876" y="1760"/>
                    </a:lnTo>
                    <a:lnTo>
                      <a:pt x="834" y="1762"/>
                    </a:lnTo>
                    <a:lnTo>
                      <a:pt x="794" y="1764"/>
                    </a:lnTo>
                    <a:lnTo>
                      <a:pt x="794" y="1764"/>
                    </a:lnTo>
                    <a:lnTo>
                      <a:pt x="754" y="1762"/>
                    </a:lnTo>
                    <a:lnTo>
                      <a:pt x="712" y="1760"/>
                    </a:lnTo>
                    <a:lnTo>
                      <a:pt x="672" y="1754"/>
                    </a:lnTo>
                    <a:lnTo>
                      <a:pt x="634" y="1746"/>
                    </a:lnTo>
                    <a:lnTo>
                      <a:pt x="596" y="1736"/>
                    </a:lnTo>
                    <a:lnTo>
                      <a:pt x="558" y="1724"/>
                    </a:lnTo>
                    <a:lnTo>
                      <a:pt x="520" y="1710"/>
                    </a:lnTo>
                    <a:lnTo>
                      <a:pt x="484" y="1694"/>
                    </a:lnTo>
                    <a:lnTo>
                      <a:pt x="450" y="1676"/>
                    </a:lnTo>
                    <a:lnTo>
                      <a:pt x="416" y="1658"/>
                    </a:lnTo>
                    <a:lnTo>
                      <a:pt x="382" y="1636"/>
                    </a:lnTo>
                    <a:lnTo>
                      <a:pt x="350" y="1614"/>
                    </a:lnTo>
                    <a:lnTo>
                      <a:pt x="318" y="1588"/>
                    </a:lnTo>
                    <a:lnTo>
                      <a:pt x="288" y="1562"/>
                    </a:lnTo>
                    <a:lnTo>
                      <a:pt x="260" y="1534"/>
                    </a:lnTo>
                    <a:lnTo>
                      <a:pt x="232" y="1506"/>
                    </a:lnTo>
                    <a:lnTo>
                      <a:pt x="206" y="1474"/>
                    </a:lnTo>
                    <a:lnTo>
                      <a:pt x="182" y="1444"/>
                    </a:lnTo>
                    <a:lnTo>
                      <a:pt x="158" y="1410"/>
                    </a:lnTo>
                    <a:lnTo>
                      <a:pt x="136" y="1376"/>
                    </a:lnTo>
                    <a:lnTo>
                      <a:pt x="114" y="1340"/>
                    </a:lnTo>
                    <a:lnTo>
                      <a:pt x="96" y="1302"/>
                    </a:lnTo>
                    <a:lnTo>
                      <a:pt x="78" y="1264"/>
                    </a:lnTo>
                    <a:lnTo>
                      <a:pt x="62" y="1226"/>
                    </a:lnTo>
                    <a:lnTo>
                      <a:pt x="48" y="1186"/>
                    </a:lnTo>
                    <a:lnTo>
                      <a:pt x="36" y="1144"/>
                    </a:lnTo>
                    <a:lnTo>
                      <a:pt x="24" y="1102"/>
                    </a:lnTo>
                    <a:lnTo>
                      <a:pt x="16" y="1060"/>
                    </a:lnTo>
                    <a:lnTo>
                      <a:pt x="10" y="1016"/>
                    </a:lnTo>
                    <a:lnTo>
                      <a:pt x="4" y="972"/>
                    </a:lnTo>
                    <a:lnTo>
                      <a:pt x="0" y="928"/>
                    </a:lnTo>
                    <a:lnTo>
                      <a:pt x="0" y="882"/>
                    </a:lnTo>
                    <a:lnTo>
                      <a:pt x="0" y="882"/>
                    </a:lnTo>
                    <a:lnTo>
                      <a:pt x="0" y="836"/>
                    </a:lnTo>
                    <a:lnTo>
                      <a:pt x="4" y="792"/>
                    </a:lnTo>
                    <a:lnTo>
                      <a:pt x="10" y="748"/>
                    </a:lnTo>
                    <a:lnTo>
                      <a:pt x="16" y="704"/>
                    </a:lnTo>
                    <a:lnTo>
                      <a:pt x="24" y="662"/>
                    </a:lnTo>
                    <a:lnTo>
                      <a:pt x="36" y="620"/>
                    </a:lnTo>
                    <a:lnTo>
                      <a:pt x="48" y="580"/>
                    </a:lnTo>
                    <a:lnTo>
                      <a:pt x="62" y="540"/>
                    </a:lnTo>
                    <a:lnTo>
                      <a:pt x="78" y="500"/>
                    </a:lnTo>
                    <a:lnTo>
                      <a:pt x="96" y="462"/>
                    </a:lnTo>
                    <a:lnTo>
                      <a:pt x="114" y="426"/>
                    </a:lnTo>
                    <a:lnTo>
                      <a:pt x="136" y="390"/>
                    </a:lnTo>
                    <a:lnTo>
                      <a:pt x="158" y="354"/>
                    </a:lnTo>
                    <a:lnTo>
                      <a:pt x="182" y="322"/>
                    </a:lnTo>
                    <a:lnTo>
                      <a:pt x="206" y="290"/>
                    </a:lnTo>
                    <a:lnTo>
                      <a:pt x="232" y="258"/>
                    </a:lnTo>
                    <a:lnTo>
                      <a:pt x="260" y="230"/>
                    </a:lnTo>
                    <a:lnTo>
                      <a:pt x="288" y="202"/>
                    </a:lnTo>
                    <a:lnTo>
                      <a:pt x="318" y="176"/>
                    </a:lnTo>
                    <a:lnTo>
                      <a:pt x="350" y="152"/>
                    </a:lnTo>
                    <a:lnTo>
                      <a:pt x="382" y="128"/>
                    </a:lnTo>
                    <a:lnTo>
                      <a:pt x="416" y="108"/>
                    </a:lnTo>
                    <a:lnTo>
                      <a:pt x="450" y="88"/>
                    </a:lnTo>
                    <a:lnTo>
                      <a:pt x="484" y="70"/>
                    </a:lnTo>
                    <a:lnTo>
                      <a:pt x="520" y="54"/>
                    </a:lnTo>
                    <a:lnTo>
                      <a:pt x="558" y="40"/>
                    </a:lnTo>
                    <a:lnTo>
                      <a:pt x="596" y="28"/>
                    </a:lnTo>
                    <a:lnTo>
                      <a:pt x="634" y="18"/>
                    </a:lnTo>
                    <a:lnTo>
                      <a:pt x="672" y="10"/>
                    </a:lnTo>
                    <a:lnTo>
                      <a:pt x="712" y="6"/>
                    </a:lnTo>
                    <a:lnTo>
                      <a:pt x="754" y="2"/>
                    </a:lnTo>
                    <a:lnTo>
                      <a:pt x="794" y="0"/>
                    </a:lnTo>
                    <a:lnTo>
                      <a:pt x="794" y="0"/>
                    </a:lnTo>
                    <a:lnTo>
                      <a:pt x="834" y="2"/>
                    </a:lnTo>
                    <a:lnTo>
                      <a:pt x="876" y="6"/>
                    </a:lnTo>
                    <a:lnTo>
                      <a:pt x="916" y="10"/>
                    </a:lnTo>
                    <a:lnTo>
                      <a:pt x="956" y="18"/>
                    </a:lnTo>
                    <a:lnTo>
                      <a:pt x="996" y="28"/>
                    </a:lnTo>
                    <a:lnTo>
                      <a:pt x="1034" y="40"/>
                    </a:lnTo>
                    <a:lnTo>
                      <a:pt x="1072" y="54"/>
                    </a:lnTo>
                    <a:lnTo>
                      <a:pt x="1110" y="70"/>
                    </a:lnTo>
                    <a:lnTo>
                      <a:pt x="1146" y="88"/>
                    </a:lnTo>
                    <a:lnTo>
                      <a:pt x="1182" y="108"/>
                    </a:lnTo>
                    <a:lnTo>
                      <a:pt x="1218" y="128"/>
                    </a:lnTo>
                    <a:lnTo>
                      <a:pt x="1252" y="152"/>
                    </a:lnTo>
                    <a:lnTo>
                      <a:pt x="1284" y="176"/>
                    </a:lnTo>
                    <a:lnTo>
                      <a:pt x="1316" y="202"/>
                    </a:lnTo>
                    <a:lnTo>
                      <a:pt x="1346" y="230"/>
                    </a:lnTo>
                    <a:lnTo>
                      <a:pt x="1376" y="258"/>
                    </a:lnTo>
                    <a:lnTo>
                      <a:pt x="1404" y="290"/>
                    </a:lnTo>
                    <a:lnTo>
                      <a:pt x="1432" y="322"/>
                    </a:lnTo>
                    <a:lnTo>
                      <a:pt x="1456" y="354"/>
                    </a:lnTo>
                    <a:lnTo>
                      <a:pt x="1480" y="390"/>
                    </a:lnTo>
                    <a:lnTo>
                      <a:pt x="1504" y="426"/>
                    </a:lnTo>
                    <a:lnTo>
                      <a:pt x="1524" y="462"/>
                    </a:lnTo>
                    <a:lnTo>
                      <a:pt x="1544" y="500"/>
                    </a:lnTo>
                    <a:lnTo>
                      <a:pt x="1560" y="540"/>
                    </a:lnTo>
                    <a:lnTo>
                      <a:pt x="1576" y="580"/>
                    </a:lnTo>
                    <a:lnTo>
                      <a:pt x="1590" y="620"/>
                    </a:lnTo>
                    <a:lnTo>
                      <a:pt x="1602" y="662"/>
                    </a:lnTo>
                    <a:lnTo>
                      <a:pt x="1612" y="704"/>
                    </a:lnTo>
                    <a:lnTo>
                      <a:pt x="1620" y="748"/>
                    </a:lnTo>
                    <a:lnTo>
                      <a:pt x="1626" y="792"/>
                    </a:lnTo>
                    <a:lnTo>
                      <a:pt x="1628" y="836"/>
                    </a:lnTo>
                    <a:lnTo>
                      <a:pt x="1630" y="882"/>
                    </a:lnTo>
                    <a:close/>
                  </a:path>
                </a:pathLst>
              </a:custGeom>
              <a:solidFill>
                <a:srgbClr val="53453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58" name="Google Shape;358;p27"/>
              <p:cNvSpPr/>
              <p:nvPr/>
            </p:nvSpPr>
            <p:spPr>
              <a:xfrm>
                <a:off x="12265025" y="4676775"/>
                <a:ext cx="2587625" cy="2800350"/>
              </a:xfrm>
              <a:custGeom>
                <a:rect b="b" l="l" r="r" t="t"/>
                <a:pathLst>
                  <a:path extrusionOk="0" h="1764" w="1630">
                    <a:moveTo>
                      <a:pt x="1630" y="882"/>
                    </a:moveTo>
                    <a:lnTo>
                      <a:pt x="1630" y="882"/>
                    </a:lnTo>
                    <a:lnTo>
                      <a:pt x="1628" y="928"/>
                    </a:lnTo>
                    <a:lnTo>
                      <a:pt x="1626" y="972"/>
                    </a:lnTo>
                    <a:lnTo>
                      <a:pt x="1620" y="1016"/>
                    </a:lnTo>
                    <a:lnTo>
                      <a:pt x="1612" y="1060"/>
                    </a:lnTo>
                    <a:lnTo>
                      <a:pt x="1602" y="1102"/>
                    </a:lnTo>
                    <a:lnTo>
                      <a:pt x="1590" y="1144"/>
                    </a:lnTo>
                    <a:lnTo>
                      <a:pt x="1576" y="1186"/>
                    </a:lnTo>
                    <a:lnTo>
                      <a:pt x="1560" y="1226"/>
                    </a:lnTo>
                    <a:lnTo>
                      <a:pt x="1544" y="1264"/>
                    </a:lnTo>
                    <a:lnTo>
                      <a:pt x="1524" y="1302"/>
                    </a:lnTo>
                    <a:lnTo>
                      <a:pt x="1504" y="1340"/>
                    </a:lnTo>
                    <a:lnTo>
                      <a:pt x="1480" y="1376"/>
                    </a:lnTo>
                    <a:lnTo>
                      <a:pt x="1456" y="1410"/>
                    </a:lnTo>
                    <a:lnTo>
                      <a:pt x="1432" y="1444"/>
                    </a:lnTo>
                    <a:lnTo>
                      <a:pt x="1404" y="1474"/>
                    </a:lnTo>
                    <a:lnTo>
                      <a:pt x="1376" y="1506"/>
                    </a:lnTo>
                    <a:lnTo>
                      <a:pt x="1346" y="1534"/>
                    </a:lnTo>
                    <a:lnTo>
                      <a:pt x="1316" y="1562"/>
                    </a:lnTo>
                    <a:lnTo>
                      <a:pt x="1284" y="1588"/>
                    </a:lnTo>
                    <a:lnTo>
                      <a:pt x="1252" y="1614"/>
                    </a:lnTo>
                    <a:lnTo>
                      <a:pt x="1218" y="1636"/>
                    </a:lnTo>
                    <a:lnTo>
                      <a:pt x="1182" y="1658"/>
                    </a:lnTo>
                    <a:lnTo>
                      <a:pt x="1146" y="1676"/>
                    </a:lnTo>
                    <a:lnTo>
                      <a:pt x="1110" y="1694"/>
                    </a:lnTo>
                    <a:lnTo>
                      <a:pt x="1072" y="1710"/>
                    </a:lnTo>
                    <a:lnTo>
                      <a:pt x="1034" y="1724"/>
                    </a:lnTo>
                    <a:lnTo>
                      <a:pt x="996" y="1736"/>
                    </a:lnTo>
                    <a:lnTo>
                      <a:pt x="956" y="1746"/>
                    </a:lnTo>
                    <a:lnTo>
                      <a:pt x="916" y="1754"/>
                    </a:lnTo>
                    <a:lnTo>
                      <a:pt x="876" y="1760"/>
                    </a:lnTo>
                    <a:lnTo>
                      <a:pt x="834" y="1762"/>
                    </a:lnTo>
                    <a:lnTo>
                      <a:pt x="794" y="1764"/>
                    </a:lnTo>
                    <a:lnTo>
                      <a:pt x="794" y="1764"/>
                    </a:lnTo>
                    <a:lnTo>
                      <a:pt x="754" y="1762"/>
                    </a:lnTo>
                    <a:lnTo>
                      <a:pt x="712" y="1760"/>
                    </a:lnTo>
                    <a:lnTo>
                      <a:pt x="672" y="1754"/>
                    </a:lnTo>
                    <a:lnTo>
                      <a:pt x="634" y="1746"/>
                    </a:lnTo>
                    <a:lnTo>
                      <a:pt x="596" y="1736"/>
                    </a:lnTo>
                    <a:lnTo>
                      <a:pt x="558" y="1724"/>
                    </a:lnTo>
                    <a:lnTo>
                      <a:pt x="520" y="1710"/>
                    </a:lnTo>
                    <a:lnTo>
                      <a:pt x="484" y="1694"/>
                    </a:lnTo>
                    <a:lnTo>
                      <a:pt x="450" y="1676"/>
                    </a:lnTo>
                    <a:lnTo>
                      <a:pt x="416" y="1658"/>
                    </a:lnTo>
                    <a:lnTo>
                      <a:pt x="382" y="1636"/>
                    </a:lnTo>
                    <a:lnTo>
                      <a:pt x="350" y="1614"/>
                    </a:lnTo>
                    <a:lnTo>
                      <a:pt x="318" y="1588"/>
                    </a:lnTo>
                    <a:lnTo>
                      <a:pt x="288" y="1562"/>
                    </a:lnTo>
                    <a:lnTo>
                      <a:pt x="260" y="1534"/>
                    </a:lnTo>
                    <a:lnTo>
                      <a:pt x="232" y="1506"/>
                    </a:lnTo>
                    <a:lnTo>
                      <a:pt x="206" y="1474"/>
                    </a:lnTo>
                    <a:lnTo>
                      <a:pt x="182" y="1444"/>
                    </a:lnTo>
                    <a:lnTo>
                      <a:pt x="158" y="1410"/>
                    </a:lnTo>
                    <a:lnTo>
                      <a:pt x="136" y="1376"/>
                    </a:lnTo>
                    <a:lnTo>
                      <a:pt x="114" y="1340"/>
                    </a:lnTo>
                    <a:lnTo>
                      <a:pt x="96" y="1302"/>
                    </a:lnTo>
                    <a:lnTo>
                      <a:pt x="78" y="1264"/>
                    </a:lnTo>
                    <a:lnTo>
                      <a:pt x="62" y="1226"/>
                    </a:lnTo>
                    <a:lnTo>
                      <a:pt x="48" y="1186"/>
                    </a:lnTo>
                    <a:lnTo>
                      <a:pt x="36" y="1144"/>
                    </a:lnTo>
                    <a:lnTo>
                      <a:pt x="24" y="1102"/>
                    </a:lnTo>
                    <a:lnTo>
                      <a:pt x="16" y="1060"/>
                    </a:lnTo>
                    <a:lnTo>
                      <a:pt x="10" y="1016"/>
                    </a:lnTo>
                    <a:lnTo>
                      <a:pt x="4" y="972"/>
                    </a:lnTo>
                    <a:lnTo>
                      <a:pt x="0" y="928"/>
                    </a:lnTo>
                    <a:lnTo>
                      <a:pt x="0" y="882"/>
                    </a:lnTo>
                    <a:lnTo>
                      <a:pt x="0" y="882"/>
                    </a:lnTo>
                    <a:lnTo>
                      <a:pt x="0" y="836"/>
                    </a:lnTo>
                    <a:lnTo>
                      <a:pt x="4" y="792"/>
                    </a:lnTo>
                    <a:lnTo>
                      <a:pt x="10" y="748"/>
                    </a:lnTo>
                    <a:lnTo>
                      <a:pt x="16" y="704"/>
                    </a:lnTo>
                    <a:lnTo>
                      <a:pt x="24" y="662"/>
                    </a:lnTo>
                    <a:lnTo>
                      <a:pt x="36" y="620"/>
                    </a:lnTo>
                    <a:lnTo>
                      <a:pt x="48" y="580"/>
                    </a:lnTo>
                    <a:lnTo>
                      <a:pt x="62" y="540"/>
                    </a:lnTo>
                    <a:lnTo>
                      <a:pt x="78" y="500"/>
                    </a:lnTo>
                    <a:lnTo>
                      <a:pt x="96" y="462"/>
                    </a:lnTo>
                    <a:lnTo>
                      <a:pt x="114" y="426"/>
                    </a:lnTo>
                    <a:lnTo>
                      <a:pt x="136" y="390"/>
                    </a:lnTo>
                    <a:lnTo>
                      <a:pt x="158" y="354"/>
                    </a:lnTo>
                    <a:lnTo>
                      <a:pt x="182" y="322"/>
                    </a:lnTo>
                    <a:lnTo>
                      <a:pt x="206" y="290"/>
                    </a:lnTo>
                    <a:lnTo>
                      <a:pt x="232" y="258"/>
                    </a:lnTo>
                    <a:lnTo>
                      <a:pt x="260" y="230"/>
                    </a:lnTo>
                    <a:lnTo>
                      <a:pt x="288" y="202"/>
                    </a:lnTo>
                    <a:lnTo>
                      <a:pt x="318" y="176"/>
                    </a:lnTo>
                    <a:lnTo>
                      <a:pt x="350" y="152"/>
                    </a:lnTo>
                    <a:lnTo>
                      <a:pt x="382" y="128"/>
                    </a:lnTo>
                    <a:lnTo>
                      <a:pt x="416" y="108"/>
                    </a:lnTo>
                    <a:lnTo>
                      <a:pt x="450" y="88"/>
                    </a:lnTo>
                    <a:lnTo>
                      <a:pt x="484" y="70"/>
                    </a:lnTo>
                    <a:lnTo>
                      <a:pt x="520" y="54"/>
                    </a:lnTo>
                    <a:lnTo>
                      <a:pt x="558" y="40"/>
                    </a:lnTo>
                    <a:lnTo>
                      <a:pt x="596" y="28"/>
                    </a:lnTo>
                    <a:lnTo>
                      <a:pt x="634" y="18"/>
                    </a:lnTo>
                    <a:lnTo>
                      <a:pt x="672" y="10"/>
                    </a:lnTo>
                    <a:lnTo>
                      <a:pt x="712" y="6"/>
                    </a:lnTo>
                    <a:lnTo>
                      <a:pt x="754" y="2"/>
                    </a:lnTo>
                    <a:lnTo>
                      <a:pt x="794" y="0"/>
                    </a:lnTo>
                    <a:lnTo>
                      <a:pt x="794" y="0"/>
                    </a:lnTo>
                    <a:lnTo>
                      <a:pt x="834" y="2"/>
                    </a:lnTo>
                    <a:lnTo>
                      <a:pt x="876" y="6"/>
                    </a:lnTo>
                    <a:lnTo>
                      <a:pt x="916" y="10"/>
                    </a:lnTo>
                    <a:lnTo>
                      <a:pt x="956" y="18"/>
                    </a:lnTo>
                    <a:lnTo>
                      <a:pt x="996" y="28"/>
                    </a:lnTo>
                    <a:lnTo>
                      <a:pt x="1034" y="40"/>
                    </a:lnTo>
                    <a:lnTo>
                      <a:pt x="1072" y="54"/>
                    </a:lnTo>
                    <a:lnTo>
                      <a:pt x="1110" y="70"/>
                    </a:lnTo>
                    <a:lnTo>
                      <a:pt x="1146" y="88"/>
                    </a:lnTo>
                    <a:lnTo>
                      <a:pt x="1182" y="108"/>
                    </a:lnTo>
                    <a:lnTo>
                      <a:pt x="1218" y="128"/>
                    </a:lnTo>
                    <a:lnTo>
                      <a:pt x="1252" y="152"/>
                    </a:lnTo>
                    <a:lnTo>
                      <a:pt x="1284" y="176"/>
                    </a:lnTo>
                    <a:lnTo>
                      <a:pt x="1316" y="202"/>
                    </a:lnTo>
                    <a:lnTo>
                      <a:pt x="1346" y="230"/>
                    </a:lnTo>
                    <a:lnTo>
                      <a:pt x="1376" y="258"/>
                    </a:lnTo>
                    <a:lnTo>
                      <a:pt x="1404" y="290"/>
                    </a:lnTo>
                    <a:lnTo>
                      <a:pt x="1432" y="322"/>
                    </a:lnTo>
                    <a:lnTo>
                      <a:pt x="1456" y="354"/>
                    </a:lnTo>
                    <a:lnTo>
                      <a:pt x="1480" y="390"/>
                    </a:lnTo>
                    <a:lnTo>
                      <a:pt x="1504" y="426"/>
                    </a:lnTo>
                    <a:lnTo>
                      <a:pt x="1524" y="462"/>
                    </a:lnTo>
                    <a:lnTo>
                      <a:pt x="1544" y="500"/>
                    </a:lnTo>
                    <a:lnTo>
                      <a:pt x="1560" y="540"/>
                    </a:lnTo>
                    <a:lnTo>
                      <a:pt x="1576" y="580"/>
                    </a:lnTo>
                    <a:lnTo>
                      <a:pt x="1590" y="620"/>
                    </a:lnTo>
                    <a:lnTo>
                      <a:pt x="1602" y="662"/>
                    </a:lnTo>
                    <a:lnTo>
                      <a:pt x="1612" y="704"/>
                    </a:lnTo>
                    <a:lnTo>
                      <a:pt x="1620" y="748"/>
                    </a:lnTo>
                    <a:lnTo>
                      <a:pt x="1626" y="792"/>
                    </a:lnTo>
                    <a:lnTo>
                      <a:pt x="1628" y="836"/>
                    </a:lnTo>
                    <a:lnTo>
                      <a:pt x="1630" y="882"/>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59" name="Google Shape;359;p27"/>
              <p:cNvSpPr/>
              <p:nvPr/>
            </p:nvSpPr>
            <p:spPr>
              <a:xfrm>
                <a:off x="12131675" y="4676775"/>
                <a:ext cx="2520950" cy="2800350"/>
              </a:xfrm>
              <a:custGeom>
                <a:rect b="b" l="l" r="r" t="t"/>
                <a:pathLst>
                  <a:path extrusionOk="0" h="1764" w="1588">
                    <a:moveTo>
                      <a:pt x="1588" y="882"/>
                    </a:moveTo>
                    <a:lnTo>
                      <a:pt x="1588" y="882"/>
                    </a:lnTo>
                    <a:lnTo>
                      <a:pt x="1586" y="928"/>
                    </a:lnTo>
                    <a:lnTo>
                      <a:pt x="1584" y="972"/>
                    </a:lnTo>
                    <a:lnTo>
                      <a:pt x="1578" y="1016"/>
                    </a:lnTo>
                    <a:lnTo>
                      <a:pt x="1572" y="1060"/>
                    </a:lnTo>
                    <a:lnTo>
                      <a:pt x="1562" y="1102"/>
                    </a:lnTo>
                    <a:lnTo>
                      <a:pt x="1552" y="1144"/>
                    </a:lnTo>
                    <a:lnTo>
                      <a:pt x="1540" y="1186"/>
                    </a:lnTo>
                    <a:lnTo>
                      <a:pt x="1526" y="1226"/>
                    </a:lnTo>
                    <a:lnTo>
                      <a:pt x="1510" y="1264"/>
                    </a:lnTo>
                    <a:lnTo>
                      <a:pt x="1492" y="1302"/>
                    </a:lnTo>
                    <a:lnTo>
                      <a:pt x="1472" y="1340"/>
                    </a:lnTo>
                    <a:lnTo>
                      <a:pt x="1452" y="1376"/>
                    </a:lnTo>
                    <a:lnTo>
                      <a:pt x="1430" y="1410"/>
                    </a:lnTo>
                    <a:lnTo>
                      <a:pt x="1406" y="1444"/>
                    </a:lnTo>
                    <a:lnTo>
                      <a:pt x="1382" y="1474"/>
                    </a:lnTo>
                    <a:lnTo>
                      <a:pt x="1356" y="1506"/>
                    </a:lnTo>
                    <a:lnTo>
                      <a:pt x="1328" y="1534"/>
                    </a:lnTo>
                    <a:lnTo>
                      <a:pt x="1298" y="1562"/>
                    </a:lnTo>
                    <a:lnTo>
                      <a:pt x="1268" y="1588"/>
                    </a:lnTo>
                    <a:lnTo>
                      <a:pt x="1238" y="1614"/>
                    </a:lnTo>
                    <a:lnTo>
                      <a:pt x="1206" y="1636"/>
                    </a:lnTo>
                    <a:lnTo>
                      <a:pt x="1172" y="1658"/>
                    </a:lnTo>
                    <a:lnTo>
                      <a:pt x="1138" y="1676"/>
                    </a:lnTo>
                    <a:lnTo>
                      <a:pt x="1102" y="1694"/>
                    </a:lnTo>
                    <a:lnTo>
                      <a:pt x="1066" y="1710"/>
                    </a:lnTo>
                    <a:lnTo>
                      <a:pt x="1030" y="1724"/>
                    </a:lnTo>
                    <a:lnTo>
                      <a:pt x="992" y="1736"/>
                    </a:lnTo>
                    <a:lnTo>
                      <a:pt x="954" y="1746"/>
                    </a:lnTo>
                    <a:lnTo>
                      <a:pt x="914" y="1754"/>
                    </a:lnTo>
                    <a:lnTo>
                      <a:pt x="874" y="1760"/>
                    </a:lnTo>
                    <a:lnTo>
                      <a:pt x="834" y="1762"/>
                    </a:lnTo>
                    <a:lnTo>
                      <a:pt x="794" y="1764"/>
                    </a:lnTo>
                    <a:lnTo>
                      <a:pt x="794" y="1764"/>
                    </a:lnTo>
                    <a:lnTo>
                      <a:pt x="752" y="1762"/>
                    </a:lnTo>
                    <a:lnTo>
                      <a:pt x="712" y="1760"/>
                    </a:lnTo>
                    <a:lnTo>
                      <a:pt x="672" y="1754"/>
                    </a:lnTo>
                    <a:lnTo>
                      <a:pt x="634" y="1746"/>
                    </a:lnTo>
                    <a:lnTo>
                      <a:pt x="596" y="1736"/>
                    </a:lnTo>
                    <a:lnTo>
                      <a:pt x="558" y="1724"/>
                    </a:lnTo>
                    <a:lnTo>
                      <a:pt x="520" y="1710"/>
                    </a:lnTo>
                    <a:lnTo>
                      <a:pt x="484" y="1694"/>
                    </a:lnTo>
                    <a:lnTo>
                      <a:pt x="450" y="1676"/>
                    </a:lnTo>
                    <a:lnTo>
                      <a:pt x="416" y="1658"/>
                    </a:lnTo>
                    <a:lnTo>
                      <a:pt x="382" y="1636"/>
                    </a:lnTo>
                    <a:lnTo>
                      <a:pt x="350" y="1614"/>
                    </a:lnTo>
                    <a:lnTo>
                      <a:pt x="318" y="1588"/>
                    </a:lnTo>
                    <a:lnTo>
                      <a:pt x="288" y="1562"/>
                    </a:lnTo>
                    <a:lnTo>
                      <a:pt x="260" y="1534"/>
                    </a:lnTo>
                    <a:lnTo>
                      <a:pt x="232" y="1506"/>
                    </a:lnTo>
                    <a:lnTo>
                      <a:pt x="206" y="1474"/>
                    </a:lnTo>
                    <a:lnTo>
                      <a:pt x="180" y="1444"/>
                    </a:lnTo>
                    <a:lnTo>
                      <a:pt x="158" y="1410"/>
                    </a:lnTo>
                    <a:lnTo>
                      <a:pt x="136" y="1376"/>
                    </a:lnTo>
                    <a:lnTo>
                      <a:pt x="114" y="1340"/>
                    </a:lnTo>
                    <a:lnTo>
                      <a:pt x="96" y="1302"/>
                    </a:lnTo>
                    <a:lnTo>
                      <a:pt x="78" y="1264"/>
                    </a:lnTo>
                    <a:lnTo>
                      <a:pt x="62" y="1226"/>
                    </a:lnTo>
                    <a:lnTo>
                      <a:pt x="48" y="1186"/>
                    </a:lnTo>
                    <a:lnTo>
                      <a:pt x="36" y="1144"/>
                    </a:lnTo>
                    <a:lnTo>
                      <a:pt x="24" y="1102"/>
                    </a:lnTo>
                    <a:lnTo>
                      <a:pt x="16" y="1060"/>
                    </a:lnTo>
                    <a:lnTo>
                      <a:pt x="8" y="1016"/>
                    </a:lnTo>
                    <a:lnTo>
                      <a:pt x="4" y="972"/>
                    </a:lnTo>
                    <a:lnTo>
                      <a:pt x="0" y="928"/>
                    </a:lnTo>
                    <a:lnTo>
                      <a:pt x="0" y="882"/>
                    </a:lnTo>
                    <a:lnTo>
                      <a:pt x="0" y="882"/>
                    </a:lnTo>
                    <a:lnTo>
                      <a:pt x="0" y="836"/>
                    </a:lnTo>
                    <a:lnTo>
                      <a:pt x="4" y="792"/>
                    </a:lnTo>
                    <a:lnTo>
                      <a:pt x="8" y="748"/>
                    </a:lnTo>
                    <a:lnTo>
                      <a:pt x="16" y="704"/>
                    </a:lnTo>
                    <a:lnTo>
                      <a:pt x="24" y="662"/>
                    </a:lnTo>
                    <a:lnTo>
                      <a:pt x="36" y="620"/>
                    </a:lnTo>
                    <a:lnTo>
                      <a:pt x="48" y="580"/>
                    </a:lnTo>
                    <a:lnTo>
                      <a:pt x="62" y="540"/>
                    </a:lnTo>
                    <a:lnTo>
                      <a:pt x="78" y="500"/>
                    </a:lnTo>
                    <a:lnTo>
                      <a:pt x="96" y="462"/>
                    </a:lnTo>
                    <a:lnTo>
                      <a:pt x="114" y="426"/>
                    </a:lnTo>
                    <a:lnTo>
                      <a:pt x="136" y="390"/>
                    </a:lnTo>
                    <a:lnTo>
                      <a:pt x="158" y="354"/>
                    </a:lnTo>
                    <a:lnTo>
                      <a:pt x="180" y="322"/>
                    </a:lnTo>
                    <a:lnTo>
                      <a:pt x="206" y="290"/>
                    </a:lnTo>
                    <a:lnTo>
                      <a:pt x="232" y="258"/>
                    </a:lnTo>
                    <a:lnTo>
                      <a:pt x="260" y="230"/>
                    </a:lnTo>
                    <a:lnTo>
                      <a:pt x="288" y="202"/>
                    </a:lnTo>
                    <a:lnTo>
                      <a:pt x="318" y="176"/>
                    </a:lnTo>
                    <a:lnTo>
                      <a:pt x="350" y="152"/>
                    </a:lnTo>
                    <a:lnTo>
                      <a:pt x="382" y="128"/>
                    </a:lnTo>
                    <a:lnTo>
                      <a:pt x="416" y="108"/>
                    </a:lnTo>
                    <a:lnTo>
                      <a:pt x="450" y="88"/>
                    </a:lnTo>
                    <a:lnTo>
                      <a:pt x="484" y="70"/>
                    </a:lnTo>
                    <a:lnTo>
                      <a:pt x="520" y="54"/>
                    </a:lnTo>
                    <a:lnTo>
                      <a:pt x="558" y="40"/>
                    </a:lnTo>
                    <a:lnTo>
                      <a:pt x="596" y="28"/>
                    </a:lnTo>
                    <a:lnTo>
                      <a:pt x="634" y="18"/>
                    </a:lnTo>
                    <a:lnTo>
                      <a:pt x="672" y="10"/>
                    </a:lnTo>
                    <a:lnTo>
                      <a:pt x="712" y="6"/>
                    </a:lnTo>
                    <a:lnTo>
                      <a:pt x="752" y="2"/>
                    </a:lnTo>
                    <a:lnTo>
                      <a:pt x="794" y="0"/>
                    </a:lnTo>
                    <a:lnTo>
                      <a:pt x="794" y="0"/>
                    </a:lnTo>
                    <a:lnTo>
                      <a:pt x="834" y="2"/>
                    </a:lnTo>
                    <a:lnTo>
                      <a:pt x="874" y="6"/>
                    </a:lnTo>
                    <a:lnTo>
                      <a:pt x="914" y="10"/>
                    </a:lnTo>
                    <a:lnTo>
                      <a:pt x="954" y="18"/>
                    </a:lnTo>
                    <a:lnTo>
                      <a:pt x="992" y="28"/>
                    </a:lnTo>
                    <a:lnTo>
                      <a:pt x="1030" y="40"/>
                    </a:lnTo>
                    <a:lnTo>
                      <a:pt x="1066" y="54"/>
                    </a:lnTo>
                    <a:lnTo>
                      <a:pt x="1102" y="70"/>
                    </a:lnTo>
                    <a:lnTo>
                      <a:pt x="1138" y="88"/>
                    </a:lnTo>
                    <a:lnTo>
                      <a:pt x="1172" y="108"/>
                    </a:lnTo>
                    <a:lnTo>
                      <a:pt x="1206" y="128"/>
                    </a:lnTo>
                    <a:lnTo>
                      <a:pt x="1238" y="152"/>
                    </a:lnTo>
                    <a:lnTo>
                      <a:pt x="1268" y="176"/>
                    </a:lnTo>
                    <a:lnTo>
                      <a:pt x="1298" y="202"/>
                    </a:lnTo>
                    <a:lnTo>
                      <a:pt x="1328" y="230"/>
                    </a:lnTo>
                    <a:lnTo>
                      <a:pt x="1356" y="258"/>
                    </a:lnTo>
                    <a:lnTo>
                      <a:pt x="1382" y="290"/>
                    </a:lnTo>
                    <a:lnTo>
                      <a:pt x="1406" y="322"/>
                    </a:lnTo>
                    <a:lnTo>
                      <a:pt x="1430" y="354"/>
                    </a:lnTo>
                    <a:lnTo>
                      <a:pt x="1452" y="390"/>
                    </a:lnTo>
                    <a:lnTo>
                      <a:pt x="1472" y="426"/>
                    </a:lnTo>
                    <a:lnTo>
                      <a:pt x="1492" y="462"/>
                    </a:lnTo>
                    <a:lnTo>
                      <a:pt x="1510" y="500"/>
                    </a:lnTo>
                    <a:lnTo>
                      <a:pt x="1526" y="540"/>
                    </a:lnTo>
                    <a:lnTo>
                      <a:pt x="1540" y="580"/>
                    </a:lnTo>
                    <a:lnTo>
                      <a:pt x="1552" y="620"/>
                    </a:lnTo>
                    <a:lnTo>
                      <a:pt x="1562" y="662"/>
                    </a:lnTo>
                    <a:lnTo>
                      <a:pt x="1572" y="704"/>
                    </a:lnTo>
                    <a:lnTo>
                      <a:pt x="1578" y="748"/>
                    </a:lnTo>
                    <a:lnTo>
                      <a:pt x="1584" y="792"/>
                    </a:lnTo>
                    <a:lnTo>
                      <a:pt x="1586" y="836"/>
                    </a:lnTo>
                    <a:lnTo>
                      <a:pt x="1588" y="882"/>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60" name="Google Shape;360;p27"/>
              <p:cNvSpPr/>
              <p:nvPr/>
            </p:nvSpPr>
            <p:spPr>
              <a:xfrm>
                <a:off x="12131675" y="4676775"/>
                <a:ext cx="2520950" cy="2800350"/>
              </a:xfrm>
              <a:custGeom>
                <a:rect b="b" l="l" r="r" t="t"/>
                <a:pathLst>
                  <a:path extrusionOk="0" h="1764" w="1588">
                    <a:moveTo>
                      <a:pt x="1588" y="882"/>
                    </a:moveTo>
                    <a:lnTo>
                      <a:pt x="1588" y="882"/>
                    </a:lnTo>
                    <a:lnTo>
                      <a:pt x="1586" y="928"/>
                    </a:lnTo>
                    <a:lnTo>
                      <a:pt x="1584" y="972"/>
                    </a:lnTo>
                    <a:lnTo>
                      <a:pt x="1578" y="1016"/>
                    </a:lnTo>
                    <a:lnTo>
                      <a:pt x="1572" y="1060"/>
                    </a:lnTo>
                    <a:lnTo>
                      <a:pt x="1562" y="1102"/>
                    </a:lnTo>
                    <a:lnTo>
                      <a:pt x="1552" y="1144"/>
                    </a:lnTo>
                    <a:lnTo>
                      <a:pt x="1540" y="1186"/>
                    </a:lnTo>
                    <a:lnTo>
                      <a:pt x="1526" y="1226"/>
                    </a:lnTo>
                    <a:lnTo>
                      <a:pt x="1510" y="1264"/>
                    </a:lnTo>
                    <a:lnTo>
                      <a:pt x="1492" y="1302"/>
                    </a:lnTo>
                    <a:lnTo>
                      <a:pt x="1472" y="1340"/>
                    </a:lnTo>
                    <a:lnTo>
                      <a:pt x="1452" y="1376"/>
                    </a:lnTo>
                    <a:lnTo>
                      <a:pt x="1430" y="1410"/>
                    </a:lnTo>
                    <a:lnTo>
                      <a:pt x="1406" y="1444"/>
                    </a:lnTo>
                    <a:lnTo>
                      <a:pt x="1382" y="1474"/>
                    </a:lnTo>
                    <a:lnTo>
                      <a:pt x="1356" y="1506"/>
                    </a:lnTo>
                    <a:lnTo>
                      <a:pt x="1328" y="1534"/>
                    </a:lnTo>
                    <a:lnTo>
                      <a:pt x="1298" y="1562"/>
                    </a:lnTo>
                    <a:lnTo>
                      <a:pt x="1268" y="1588"/>
                    </a:lnTo>
                    <a:lnTo>
                      <a:pt x="1238" y="1614"/>
                    </a:lnTo>
                    <a:lnTo>
                      <a:pt x="1206" y="1636"/>
                    </a:lnTo>
                    <a:lnTo>
                      <a:pt x="1172" y="1658"/>
                    </a:lnTo>
                    <a:lnTo>
                      <a:pt x="1138" y="1676"/>
                    </a:lnTo>
                    <a:lnTo>
                      <a:pt x="1102" y="1694"/>
                    </a:lnTo>
                    <a:lnTo>
                      <a:pt x="1066" y="1710"/>
                    </a:lnTo>
                    <a:lnTo>
                      <a:pt x="1030" y="1724"/>
                    </a:lnTo>
                    <a:lnTo>
                      <a:pt x="992" y="1736"/>
                    </a:lnTo>
                    <a:lnTo>
                      <a:pt x="954" y="1746"/>
                    </a:lnTo>
                    <a:lnTo>
                      <a:pt x="914" y="1754"/>
                    </a:lnTo>
                    <a:lnTo>
                      <a:pt x="874" y="1760"/>
                    </a:lnTo>
                    <a:lnTo>
                      <a:pt x="834" y="1762"/>
                    </a:lnTo>
                    <a:lnTo>
                      <a:pt x="794" y="1764"/>
                    </a:lnTo>
                    <a:lnTo>
                      <a:pt x="794" y="1764"/>
                    </a:lnTo>
                    <a:lnTo>
                      <a:pt x="752" y="1762"/>
                    </a:lnTo>
                    <a:lnTo>
                      <a:pt x="712" y="1760"/>
                    </a:lnTo>
                    <a:lnTo>
                      <a:pt x="672" y="1754"/>
                    </a:lnTo>
                    <a:lnTo>
                      <a:pt x="634" y="1746"/>
                    </a:lnTo>
                    <a:lnTo>
                      <a:pt x="596" y="1736"/>
                    </a:lnTo>
                    <a:lnTo>
                      <a:pt x="558" y="1724"/>
                    </a:lnTo>
                    <a:lnTo>
                      <a:pt x="520" y="1710"/>
                    </a:lnTo>
                    <a:lnTo>
                      <a:pt x="484" y="1694"/>
                    </a:lnTo>
                    <a:lnTo>
                      <a:pt x="450" y="1676"/>
                    </a:lnTo>
                    <a:lnTo>
                      <a:pt x="416" y="1658"/>
                    </a:lnTo>
                    <a:lnTo>
                      <a:pt x="382" y="1636"/>
                    </a:lnTo>
                    <a:lnTo>
                      <a:pt x="350" y="1614"/>
                    </a:lnTo>
                    <a:lnTo>
                      <a:pt x="318" y="1588"/>
                    </a:lnTo>
                    <a:lnTo>
                      <a:pt x="288" y="1562"/>
                    </a:lnTo>
                    <a:lnTo>
                      <a:pt x="260" y="1534"/>
                    </a:lnTo>
                    <a:lnTo>
                      <a:pt x="232" y="1506"/>
                    </a:lnTo>
                    <a:lnTo>
                      <a:pt x="206" y="1474"/>
                    </a:lnTo>
                    <a:lnTo>
                      <a:pt x="180" y="1444"/>
                    </a:lnTo>
                    <a:lnTo>
                      <a:pt x="158" y="1410"/>
                    </a:lnTo>
                    <a:lnTo>
                      <a:pt x="136" y="1376"/>
                    </a:lnTo>
                    <a:lnTo>
                      <a:pt x="114" y="1340"/>
                    </a:lnTo>
                    <a:lnTo>
                      <a:pt x="96" y="1302"/>
                    </a:lnTo>
                    <a:lnTo>
                      <a:pt x="78" y="1264"/>
                    </a:lnTo>
                    <a:lnTo>
                      <a:pt x="62" y="1226"/>
                    </a:lnTo>
                    <a:lnTo>
                      <a:pt x="48" y="1186"/>
                    </a:lnTo>
                    <a:lnTo>
                      <a:pt x="36" y="1144"/>
                    </a:lnTo>
                    <a:lnTo>
                      <a:pt x="24" y="1102"/>
                    </a:lnTo>
                    <a:lnTo>
                      <a:pt x="16" y="1060"/>
                    </a:lnTo>
                    <a:lnTo>
                      <a:pt x="8" y="1016"/>
                    </a:lnTo>
                    <a:lnTo>
                      <a:pt x="4" y="972"/>
                    </a:lnTo>
                    <a:lnTo>
                      <a:pt x="0" y="928"/>
                    </a:lnTo>
                    <a:lnTo>
                      <a:pt x="0" y="882"/>
                    </a:lnTo>
                    <a:lnTo>
                      <a:pt x="0" y="882"/>
                    </a:lnTo>
                    <a:lnTo>
                      <a:pt x="0" y="836"/>
                    </a:lnTo>
                    <a:lnTo>
                      <a:pt x="4" y="792"/>
                    </a:lnTo>
                    <a:lnTo>
                      <a:pt x="8" y="748"/>
                    </a:lnTo>
                    <a:lnTo>
                      <a:pt x="16" y="704"/>
                    </a:lnTo>
                    <a:lnTo>
                      <a:pt x="24" y="662"/>
                    </a:lnTo>
                    <a:lnTo>
                      <a:pt x="36" y="620"/>
                    </a:lnTo>
                    <a:lnTo>
                      <a:pt x="48" y="580"/>
                    </a:lnTo>
                    <a:lnTo>
                      <a:pt x="62" y="540"/>
                    </a:lnTo>
                    <a:lnTo>
                      <a:pt x="78" y="500"/>
                    </a:lnTo>
                    <a:lnTo>
                      <a:pt x="96" y="462"/>
                    </a:lnTo>
                    <a:lnTo>
                      <a:pt x="114" y="426"/>
                    </a:lnTo>
                    <a:lnTo>
                      <a:pt x="136" y="390"/>
                    </a:lnTo>
                    <a:lnTo>
                      <a:pt x="158" y="354"/>
                    </a:lnTo>
                    <a:lnTo>
                      <a:pt x="180" y="322"/>
                    </a:lnTo>
                    <a:lnTo>
                      <a:pt x="206" y="290"/>
                    </a:lnTo>
                    <a:lnTo>
                      <a:pt x="232" y="258"/>
                    </a:lnTo>
                    <a:lnTo>
                      <a:pt x="260" y="230"/>
                    </a:lnTo>
                    <a:lnTo>
                      <a:pt x="288" y="202"/>
                    </a:lnTo>
                    <a:lnTo>
                      <a:pt x="318" y="176"/>
                    </a:lnTo>
                    <a:lnTo>
                      <a:pt x="350" y="152"/>
                    </a:lnTo>
                    <a:lnTo>
                      <a:pt x="382" y="128"/>
                    </a:lnTo>
                    <a:lnTo>
                      <a:pt x="416" y="108"/>
                    </a:lnTo>
                    <a:lnTo>
                      <a:pt x="450" y="88"/>
                    </a:lnTo>
                    <a:lnTo>
                      <a:pt x="484" y="70"/>
                    </a:lnTo>
                    <a:lnTo>
                      <a:pt x="520" y="54"/>
                    </a:lnTo>
                    <a:lnTo>
                      <a:pt x="558" y="40"/>
                    </a:lnTo>
                    <a:lnTo>
                      <a:pt x="596" y="28"/>
                    </a:lnTo>
                    <a:lnTo>
                      <a:pt x="634" y="18"/>
                    </a:lnTo>
                    <a:lnTo>
                      <a:pt x="672" y="10"/>
                    </a:lnTo>
                    <a:lnTo>
                      <a:pt x="712" y="6"/>
                    </a:lnTo>
                    <a:lnTo>
                      <a:pt x="752" y="2"/>
                    </a:lnTo>
                    <a:lnTo>
                      <a:pt x="794" y="0"/>
                    </a:lnTo>
                    <a:lnTo>
                      <a:pt x="794" y="0"/>
                    </a:lnTo>
                    <a:lnTo>
                      <a:pt x="834" y="2"/>
                    </a:lnTo>
                    <a:lnTo>
                      <a:pt x="874" y="6"/>
                    </a:lnTo>
                    <a:lnTo>
                      <a:pt x="914" y="10"/>
                    </a:lnTo>
                    <a:lnTo>
                      <a:pt x="954" y="18"/>
                    </a:lnTo>
                    <a:lnTo>
                      <a:pt x="992" y="28"/>
                    </a:lnTo>
                    <a:lnTo>
                      <a:pt x="1030" y="40"/>
                    </a:lnTo>
                    <a:lnTo>
                      <a:pt x="1066" y="54"/>
                    </a:lnTo>
                    <a:lnTo>
                      <a:pt x="1102" y="70"/>
                    </a:lnTo>
                    <a:lnTo>
                      <a:pt x="1138" y="88"/>
                    </a:lnTo>
                    <a:lnTo>
                      <a:pt x="1172" y="108"/>
                    </a:lnTo>
                    <a:lnTo>
                      <a:pt x="1206" y="128"/>
                    </a:lnTo>
                    <a:lnTo>
                      <a:pt x="1238" y="152"/>
                    </a:lnTo>
                    <a:lnTo>
                      <a:pt x="1268" y="176"/>
                    </a:lnTo>
                    <a:lnTo>
                      <a:pt x="1298" y="202"/>
                    </a:lnTo>
                    <a:lnTo>
                      <a:pt x="1328" y="230"/>
                    </a:lnTo>
                    <a:lnTo>
                      <a:pt x="1356" y="258"/>
                    </a:lnTo>
                    <a:lnTo>
                      <a:pt x="1382" y="290"/>
                    </a:lnTo>
                    <a:lnTo>
                      <a:pt x="1406" y="322"/>
                    </a:lnTo>
                    <a:lnTo>
                      <a:pt x="1430" y="354"/>
                    </a:lnTo>
                    <a:lnTo>
                      <a:pt x="1452" y="390"/>
                    </a:lnTo>
                    <a:lnTo>
                      <a:pt x="1472" y="426"/>
                    </a:lnTo>
                    <a:lnTo>
                      <a:pt x="1492" y="462"/>
                    </a:lnTo>
                    <a:lnTo>
                      <a:pt x="1510" y="500"/>
                    </a:lnTo>
                    <a:lnTo>
                      <a:pt x="1526" y="540"/>
                    </a:lnTo>
                    <a:lnTo>
                      <a:pt x="1540" y="580"/>
                    </a:lnTo>
                    <a:lnTo>
                      <a:pt x="1552" y="620"/>
                    </a:lnTo>
                    <a:lnTo>
                      <a:pt x="1562" y="662"/>
                    </a:lnTo>
                    <a:lnTo>
                      <a:pt x="1572" y="704"/>
                    </a:lnTo>
                    <a:lnTo>
                      <a:pt x="1578" y="748"/>
                    </a:lnTo>
                    <a:lnTo>
                      <a:pt x="1584" y="792"/>
                    </a:lnTo>
                    <a:lnTo>
                      <a:pt x="1586" y="836"/>
                    </a:lnTo>
                    <a:lnTo>
                      <a:pt x="1588" y="882"/>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61" name="Google Shape;361;p27"/>
              <p:cNvSpPr/>
              <p:nvPr/>
            </p:nvSpPr>
            <p:spPr>
              <a:xfrm>
                <a:off x="12319000" y="4886325"/>
                <a:ext cx="2143125" cy="2381250"/>
              </a:xfrm>
              <a:custGeom>
                <a:rect b="b" l="l" r="r" t="t"/>
                <a:pathLst>
                  <a:path extrusionOk="0" h="1500" w="1350">
                    <a:moveTo>
                      <a:pt x="1350" y="750"/>
                    </a:moveTo>
                    <a:lnTo>
                      <a:pt x="1350" y="750"/>
                    </a:lnTo>
                    <a:lnTo>
                      <a:pt x="1350" y="788"/>
                    </a:lnTo>
                    <a:lnTo>
                      <a:pt x="1348" y="826"/>
                    </a:lnTo>
                    <a:lnTo>
                      <a:pt x="1344" y="864"/>
                    </a:lnTo>
                    <a:lnTo>
                      <a:pt x="1338" y="902"/>
                    </a:lnTo>
                    <a:lnTo>
                      <a:pt x="1330" y="938"/>
                    </a:lnTo>
                    <a:lnTo>
                      <a:pt x="1320" y="974"/>
                    </a:lnTo>
                    <a:lnTo>
                      <a:pt x="1310" y="1008"/>
                    </a:lnTo>
                    <a:lnTo>
                      <a:pt x="1298" y="1042"/>
                    </a:lnTo>
                    <a:lnTo>
                      <a:pt x="1284" y="1076"/>
                    </a:lnTo>
                    <a:lnTo>
                      <a:pt x="1270" y="1108"/>
                    </a:lnTo>
                    <a:lnTo>
                      <a:pt x="1254" y="1138"/>
                    </a:lnTo>
                    <a:lnTo>
                      <a:pt x="1236" y="1170"/>
                    </a:lnTo>
                    <a:lnTo>
                      <a:pt x="1216" y="1198"/>
                    </a:lnTo>
                    <a:lnTo>
                      <a:pt x="1196" y="1228"/>
                    </a:lnTo>
                    <a:lnTo>
                      <a:pt x="1176" y="1254"/>
                    </a:lnTo>
                    <a:lnTo>
                      <a:pt x="1154" y="1280"/>
                    </a:lnTo>
                    <a:lnTo>
                      <a:pt x="1130" y="1306"/>
                    </a:lnTo>
                    <a:lnTo>
                      <a:pt x="1106" y="1328"/>
                    </a:lnTo>
                    <a:lnTo>
                      <a:pt x="1080" y="1350"/>
                    </a:lnTo>
                    <a:lnTo>
                      <a:pt x="1054" y="1372"/>
                    </a:lnTo>
                    <a:lnTo>
                      <a:pt x="1026" y="1392"/>
                    </a:lnTo>
                    <a:lnTo>
                      <a:pt x="998" y="1410"/>
                    </a:lnTo>
                    <a:lnTo>
                      <a:pt x="968" y="1426"/>
                    </a:lnTo>
                    <a:lnTo>
                      <a:pt x="938" y="1440"/>
                    </a:lnTo>
                    <a:lnTo>
                      <a:pt x="908" y="1454"/>
                    </a:lnTo>
                    <a:lnTo>
                      <a:pt x="876" y="1466"/>
                    </a:lnTo>
                    <a:lnTo>
                      <a:pt x="844" y="1476"/>
                    </a:lnTo>
                    <a:lnTo>
                      <a:pt x="812" y="1484"/>
                    </a:lnTo>
                    <a:lnTo>
                      <a:pt x="778" y="1492"/>
                    </a:lnTo>
                    <a:lnTo>
                      <a:pt x="744" y="1496"/>
                    </a:lnTo>
                    <a:lnTo>
                      <a:pt x="710" y="1498"/>
                    </a:lnTo>
                    <a:lnTo>
                      <a:pt x="676" y="1500"/>
                    </a:lnTo>
                    <a:lnTo>
                      <a:pt x="676" y="1500"/>
                    </a:lnTo>
                    <a:lnTo>
                      <a:pt x="640" y="1498"/>
                    </a:lnTo>
                    <a:lnTo>
                      <a:pt x="606" y="1496"/>
                    </a:lnTo>
                    <a:lnTo>
                      <a:pt x="572" y="1492"/>
                    </a:lnTo>
                    <a:lnTo>
                      <a:pt x="540" y="1484"/>
                    </a:lnTo>
                    <a:lnTo>
                      <a:pt x="506" y="1476"/>
                    </a:lnTo>
                    <a:lnTo>
                      <a:pt x="474" y="1466"/>
                    </a:lnTo>
                    <a:lnTo>
                      <a:pt x="444" y="1454"/>
                    </a:lnTo>
                    <a:lnTo>
                      <a:pt x="412" y="1440"/>
                    </a:lnTo>
                    <a:lnTo>
                      <a:pt x="382" y="1426"/>
                    </a:lnTo>
                    <a:lnTo>
                      <a:pt x="354" y="1410"/>
                    </a:lnTo>
                    <a:lnTo>
                      <a:pt x="326" y="1392"/>
                    </a:lnTo>
                    <a:lnTo>
                      <a:pt x="298" y="1372"/>
                    </a:lnTo>
                    <a:lnTo>
                      <a:pt x="272" y="1350"/>
                    </a:lnTo>
                    <a:lnTo>
                      <a:pt x="246" y="1328"/>
                    </a:lnTo>
                    <a:lnTo>
                      <a:pt x="222" y="1306"/>
                    </a:lnTo>
                    <a:lnTo>
                      <a:pt x="198" y="1280"/>
                    </a:lnTo>
                    <a:lnTo>
                      <a:pt x="176" y="1254"/>
                    </a:lnTo>
                    <a:lnTo>
                      <a:pt x="154" y="1228"/>
                    </a:lnTo>
                    <a:lnTo>
                      <a:pt x="134" y="1198"/>
                    </a:lnTo>
                    <a:lnTo>
                      <a:pt x="116" y="1170"/>
                    </a:lnTo>
                    <a:lnTo>
                      <a:pt x="98" y="1138"/>
                    </a:lnTo>
                    <a:lnTo>
                      <a:pt x="82" y="1108"/>
                    </a:lnTo>
                    <a:lnTo>
                      <a:pt x="68" y="1076"/>
                    </a:lnTo>
                    <a:lnTo>
                      <a:pt x="54" y="1042"/>
                    </a:lnTo>
                    <a:lnTo>
                      <a:pt x="42" y="1008"/>
                    </a:lnTo>
                    <a:lnTo>
                      <a:pt x="30" y="974"/>
                    </a:lnTo>
                    <a:lnTo>
                      <a:pt x="22" y="938"/>
                    </a:lnTo>
                    <a:lnTo>
                      <a:pt x="14" y="902"/>
                    </a:lnTo>
                    <a:lnTo>
                      <a:pt x="8" y="864"/>
                    </a:lnTo>
                    <a:lnTo>
                      <a:pt x="4" y="826"/>
                    </a:lnTo>
                    <a:lnTo>
                      <a:pt x="2" y="788"/>
                    </a:lnTo>
                    <a:lnTo>
                      <a:pt x="0" y="750"/>
                    </a:lnTo>
                    <a:lnTo>
                      <a:pt x="0" y="750"/>
                    </a:lnTo>
                    <a:lnTo>
                      <a:pt x="2" y="712"/>
                    </a:lnTo>
                    <a:lnTo>
                      <a:pt x="4" y="674"/>
                    </a:lnTo>
                    <a:lnTo>
                      <a:pt x="8" y="636"/>
                    </a:lnTo>
                    <a:lnTo>
                      <a:pt x="14" y="600"/>
                    </a:lnTo>
                    <a:lnTo>
                      <a:pt x="22" y="562"/>
                    </a:lnTo>
                    <a:lnTo>
                      <a:pt x="30" y="528"/>
                    </a:lnTo>
                    <a:lnTo>
                      <a:pt x="42" y="492"/>
                    </a:lnTo>
                    <a:lnTo>
                      <a:pt x="54" y="458"/>
                    </a:lnTo>
                    <a:lnTo>
                      <a:pt x="68" y="426"/>
                    </a:lnTo>
                    <a:lnTo>
                      <a:pt x="82" y="392"/>
                    </a:lnTo>
                    <a:lnTo>
                      <a:pt x="98" y="362"/>
                    </a:lnTo>
                    <a:lnTo>
                      <a:pt x="116" y="332"/>
                    </a:lnTo>
                    <a:lnTo>
                      <a:pt x="134" y="302"/>
                    </a:lnTo>
                    <a:lnTo>
                      <a:pt x="154" y="274"/>
                    </a:lnTo>
                    <a:lnTo>
                      <a:pt x="176" y="246"/>
                    </a:lnTo>
                    <a:lnTo>
                      <a:pt x="198" y="220"/>
                    </a:lnTo>
                    <a:lnTo>
                      <a:pt x="222" y="196"/>
                    </a:lnTo>
                    <a:lnTo>
                      <a:pt x="246" y="172"/>
                    </a:lnTo>
                    <a:lnTo>
                      <a:pt x="272" y="150"/>
                    </a:lnTo>
                    <a:lnTo>
                      <a:pt x="298" y="128"/>
                    </a:lnTo>
                    <a:lnTo>
                      <a:pt x="326" y="110"/>
                    </a:lnTo>
                    <a:lnTo>
                      <a:pt x="354" y="92"/>
                    </a:lnTo>
                    <a:lnTo>
                      <a:pt x="382" y="74"/>
                    </a:lnTo>
                    <a:lnTo>
                      <a:pt x="412" y="60"/>
                    </a:lnTo>
                    <a:lnTo>
                      <a:pt x="444" y="46"/>
                    </a:lnTo>
                    <a:lnTo>
                      <a:pt x="474" y="34"/>
                    </a:lnTo>
                    <a:lnTo>
                      <a:pt x="506" y="24"/>
                    </a:lnTo>
                    <a:lnTo>
                      <a:pt x="540" y="16"/>
                    </a:lnTo>
                    <a:lnTo>
                      <a:pt x="572" y="10"/>
                    </a:lnTo>
                    <a:lnTo>
                      <a:pt x="606" y="4"/>
                    </a:lnTo>
                    <a:lnTo>
                      <a:pt x="640" y="2"/>
                    </a:lnTo>
                    <a:lnTo>
                      <a:pt x="676" y="0"/>
                    </a:lnTo>
                    <a:lnTo>
                      <a:pt x="676" y="0"/>
                    </a:lnTo>
                    <a:lnTo>
                      <a:pt x="710" y="2"/>
                    </a:lnTo>
                    <a:lnTo>
                      <a:pt x="744" y="4"/>
                    </a:lnTo>
                    <a:lnTo>
                      <a:pt x="778" y="10"/>
                    </a:lnTo>
                    <a:lnTo>
                      <a:pt x="812" y="16"/>
                    </a:lnTo>
                    <a:lnTo>
                      <a:pt x="844" y="24"/>
                    </a:lnTo>
                    <a:lnTo>
                      <a:pt x="876" y="34"/>
                    </a:lnTo>
                    <a:lnTo>
                      <a:pt x="908" y="46"/>
                    </a:lnTo>
                    <a:lnTo>
                      <a:pt x="938" y="60"/>
                    </a:lnTo>
                    <a:lnTo>
                      <a:pt x="968" y="74"/>
                    </a:lnTo>
                    <a:lnTo>
                      <a:pt x="998" y="92"/>
                    </a:lnTo>
                    <a:lnTo>
                      <a:pt x="1026" y="110"/>
                    </a:lnTo>
                    <a:lnTo>
                      <a:pt x="1054" y="128"/>
                    </a:lnTo>
                    <a:lnTo>
                      <a:pt x="1080" y="150"/>
                    </a:lnTo>
                    <a:lnTo>
                      <a:pt x="1106" y="172"/>
                    </a:lnTo>
                    <a:lnTo>
                      <a:pt x="1130" y="196"/>
                    </a:lnTo>
                    <a:lnTo>
                      <a:pt x="1154" y="220"/>
                    </a:lnTo>
                    <a:lnTo>
                      <a:pt x="1176" y="246"/>
                    </a:lnTo>
                    <a:lnTo>
                      <a:pt x="1196" y="274"/>
                    </a:lnTo>
                    <a:lnTo>
                      <a:pt x="1216" y="302"/>
                    </a:lnTo>
                    <a:lnTo>
                      <a:pt x="1236" y="332"/>
                    </a:lnTo>
                    <a:lnTo>
                      <a:pt x="1254" y="362"/>
                    </a:lnTo>
                    <a:lnTo>
                      <a:pt x="1270" y="392"/>
                    </a:lnTo>
                    <a:lnTo>
                      <a:pt x="1284" y="426"/>
                    </a:lnTo>
                    <a:lnTo>
                      <a:pt x="1298" y="458"/>
                    </a:lnTo>
                    <a:lnTo>
                      <a:pt x="1310" y="492"/>
                    </a:lnTo>
                    <a:lnTo>
                      <a:pt x="1320" y="528"/>
                    </a:lnTo>
                    <a:lnTo>
                      <a:pt x="1330" y="562"/>
                    </a:lnTo>
                    <a:lnTo>
                      <a:pt x="1338" y="600"/>
                    </a:lnTo>
                    <a:lnTo>
                      <a:pt x="1344" y="636"/>
                    </a:lnTo>
                    <a:lnTo>
                      <a:pt x="1348" y="674"/>
                    </a:lnTo>
                    <a:lnTo>
                      <a:pt x="1350" y="712"/>
                    </a:lnTo>
                    <a:lnTo>
                      <a:pt x="1350" y="750"/>
                    </a:lnTo>
                    <a:close/>
                  </a:path>
                </a:pathLst>
              </a:custGeom>
              <a:solidFill>
                <a:srgbClr val="E063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62" name="Google Shape;362;p27"/>
              <p:cNvSpPr/>
              <p:nvPr/>
            </p:nvSpPr>
            <p:spPr>
              <a:xfrm>
                <a:off x="12319000" y="4886325"/>
                <a:ext cx="2143125" cy="2381250"/>
              </a:xfrm>
              <a:custGeom>
                <a:rect b="b" l="l" r="r" t="t"/>
                <a:pathLst>
                  <a:path extrusionOk="0" h="1500" w="1350">
                    <a:moveTo>
                      <a:pt x="1350" y="750"/>
                    </a:moveTo>
                    <a:lnTo>
                      <a:pt x="1350" y="750"/>
                    </a:lnTo>
                    <a:lnTo>
                      <a:pt x="1350" y="788"/>
                    </a:lnTo>
                    <a:lnTo>
                      <a:pt x="1348" y="826"/>
                    </a:lnTo>
                    <a:lnTo>
                      <a:pt x="1344" y="864"/>
                    </a:lnTo>
                    <a:lnTo>
                      <a:pt x="1338" y="902"/>
                    </a:lnTo>
                    <a:lnTo>
                      <a:pt x="1330" y="938"/>
                    </a:lnTo>
                    <a:lnTo>
                      <a:pt x="1320" y="974"/>
                    </a:lnTo>
                    <a:lnTo>
                      <a:pt x="1310" y="1008"/>
                    </a:lnTo>
                    <a:lnTo>
                      <a:pt x="1298" y="1042"/>
                    </a:lnTo>
                    <a:lnTo>
                      <a:pt x="1284" y="1076"/>
                    </a:lnTo>
                    <a:lnTo>
                      <a:pt x="1270" y="1108"/>
                    </a:lnTo>
                    <a:lnTo>
                      <a:pt x="1254" y="1138"/>
                    </a:lnTo>
                    <a:lnTo>
                      <a:pt x="1236" y="1170"/>
                    </a:lnTo>
                    <a:lnTo>
                      <a:pt x="1216" y="1198"/>
                    </a:lnTo>
                    <a:lnTo>
                      <a:pt x="1196" y="1228"/>
                    </a:lnTo>
                    <a:lnTo>
                      <a:pt x="1176" y="1254"/>
                    </a:lnTo>
                    <a:lnTo>
                      <a:pt x="1154" y="1280"/>
                    </a:lnTo>
                    <a:lnTo>
                      <a:pt x="1130" y="1306"/>
                    </a:lnTo>
                    <a:lnTo>
                      <a:pt x="1106" y="1328"/>
                    </a:lnTo>
                    <a:lnTo>
                      <a:pt x="1080" y="1350"/>
                    </a:lnTo>
                    <a:lnTo>
                      <a:pt x="1054" y="1372"/>
                    </a:lnTo>
                    <a:lnTo>
                      <a:pt x="1026" y="1392"/>
                    </a:lnTo>
                    <a:lnTo>
                      <a:pt x="998" y="1410"/>
                    </a:lnTo>
                    <a:lnTo>
                      <a:pt x="968" y="1426"/>
                    </a:lnTo>
                    <a:lnTo>
                      <a:pt x="938" y="1440"/>
                    </a:lnTo>
                    <a:lnTo>
                      <a:pt x="908" y="1454"/>
                    </a:lnTo>
                    <a:lnTo>
                      <a:pt x="876" y="1466"/>
                    </a:lnTo>
                    <a:lnTo>
                      <a:pt x="844" y="1476"/>
                    </a:lnTo>
                    <a:lnTo>
                      <a:pt x="812" y="1484"/>
                    </a:lnTo>
                    <a:lnTo>
                      <a:pt x="778" y="1492"/>
                    </a:lnTo>
                    <a:lnTo>
                      <a:pt x="744" y="1496"/>
                    </a:lnTo>
                    <a:lnTo>
                      <a:pt x="710" y="1498"/>
                    </a:lnTo>
                    <a:lnTo>
                      <a:pt x="676" y="1500"/>
                    </a:lnTo>
                    <a:lnTo>
                      <a:pt x="676" y="1500"/>
                    </a:lnTo>
                    <a:lnTo>
                      <a:pt x="640" y="1498"/>
                    </a:lnTo>
                    <a:lnTo>
                      <a:pt x="606" y="1496"/>
                    </a:lnTo>
                    <a:lnTo>
                      <a:pt x="572" y="1492"/>
                    </a:lnTo>
                    <a:lnTo>
                      <a:pt x="540" y="1484"/>
                    </a:lnTo>
                    <a:lnTo>
                      <a:pt x="506" y="1476"/>
                    </a:lnTo>
                    <a:lnTo>
                      <a:pt x="474" y="1466"/>
                    </a:lnTo>
                    <a:lnTo>
                      <a:pt x="444" y="1454"/>
                    </a:lnTo>
                    <a:lnTo>
                      <a:pt x="412" y="1440"/>
                    </a:lnTo>
                    <a:lnTo>
                      <a:pt x="382" y="1426"/>
                    </a:lnTo>
                    <a:lnTo>
                      <a:pt x="354" y="1410"/>
                    </a:lnTo>
                    <a:lnTo>
                      <a:pt x="326" y="1392"/>
                    </a:lnTo>
                    <a:lnTo>
                      <a:pt x="298" y="1372"/>
                    </a:lnTo>
                    <a:lnTo>
                      <a:pt x="272" y="1350"/>
                    </a:lnTo>
                    <a:lnTo>
                      <a:pt x="246" y="1328"/>
                    </a:lnTo>
                    <a:lnTo>
                      <a:pt x="222" y="1306"/>
                    </a:lnTo>
                    <a:lnTo>
                      <a:pt x="198" y="1280"/>
                    </a:lnTo>
                    <a:lnTo>
                      <a:pt x="176" y="1254"/>
                    </a:lnTo>
                    <a:lnTo>
                      <a:pt x="154" y="1228"/>
                    </a:lnTo>
                    <a:lnTo>
                      <a:pt x="134" y="1198"/>
                    </a:lnTo>
                    <a:lnTo>
                      <a:pt x="116" y="1170"/>
                    </a:lnTo>
                    <a:lnTo>
                      <a:pt x="98" y="1138"/>
                    </a:lnTo>
                    <a:lnTo>
                      <a:pt x="82" y="1108"/>
                    </a:lnTo>
                    <a:lnTo>
                      <a:pt x="68" y="1076"/>
                    </a:lnTo>
                    <a:lnTo>
                      <a:pt x="54" y="1042"/>
                    </a:lnTo>
                    <a:lnTo>
                      <a:pt x="42" y="1008"/>
                    </a:lnTo>
                    <a:lnTo>
                      <a:pt x="30" y="974"/>
                    </a:lnTo>
                    <a:lnTo>
                      <a:pt x="22" y="938"/>
                    </a:lnTo>
                    <a:lnTo>
                      <a:pt x="14" y="902"/>
                    </a:lnTo>
                    <a:lnTo>
                      <a:pt x="8" y="864"/>
                    </a:lnTo>
                    <a:lnTo>
                      <a:pt x="4" y="826"/>
                    </a:lnTo>
                    <a:lnTo>
                      <a:pt x="2" y="788"/>
                    </a:lnTo>
                    <a:lnTo>
                      <a:pt x="0" y="750"/>
                    </a:lnTo>
                    <a:lnTo>
                      <a:pt x="0" y="750"/>
                    </a:lnTo>
                    <a:lnTo>
                      <a:pt x="2" y="712"/>
                    </a:lnTo>
                    <a:lnTo>
                      <a:pt x="4" y="674"/>
                    </a:lnTo>
                    <a:lnTo>
                      <a:pt x="8" y="636"/>
                    </a:lnTo>
                    <a:lnTo>
                      <a:pt x="14" y="600"/>
                    </a:lnTo>
                    <a:lnTo>
                      <a:pt x="22" y="562"/>
                    </a:lnTo>
                    <a:lnTo>
                      <a:pt x="30" y="528"/>
                    </a:lnTo>
                    <a:lnTo>
                      <a:pt x="42" y="492"/>
                    </a:lnTo>
                    <a:lnTo>
                      <a:pt x="54" y="458"/>
                    </a:lnTo>
                    <a:lnTo>
                      <a:pt x="68" y="426"/>
                    </a:lnTo>
                    <a:lnTo>
                      <a:pt x="82" y="392"/>
                    </a:lnTo>
                    <a:lnTo>
                      <a:pt x="98" y="362"/>
                    </a:lnTo>
                    <a:lnTo>
                      <a:pt x="116" y="332"/>
                    </a:lnTo>
                    <a:lnTo>
                      <a:pt x="134" y="302"/>
                    </a:lnTo>
                    <a:lnTo>
                      <a:pt x="154" y="274"/>
                    </a:lnTo>
                    <a:lnTo>
                      <a:pt x="176" y="246"/>
                    </a:lnTo>
                    <a:lnTo>
                      <a:pt x="198" y="220"/>
                    </a:lnTo>
                    <a:lnTo>
                      <a:pt x="222" y="196"/>
                    </a:lnTo>
                    <a:lnTo>
                      <a:pt x="246" y="172"/>
                    </a:lnTo>
                    <a:lnTo>
                      <a:pt x="272" y="150"/>
                    </a:lnTo>
                    <a:lnTo>
                      <a:pt x="298" y="128"/>
                    </a:lnTo>
                    <a:lnTo>
                      <a:pt x="326" y="110"/>
                    </a:lnTo>
                    <a:lnTo>
                      <a:pt x="354" y="92"/>
                    </a:lnTo>
                    <a:lnTo>
                      <a:pt x="382" y="74"/>
                    </a:lnTo>
                    <a:lnTo>
                      <a:pt x="412" y="60"/>
                    </a:lnTo>
                    <a:lnTo>
                      <a:pt x="444" y="46"/>
                    </a:lnTo>
                    <a:lnTo>
                      <a:pt x="474" y="34"/>
                    </a:lnTo>
                    <a:lnTo>
                      <a:pt x="506" y="24"/>
                    </a:lnTo>
                    <a:lnTo>
                      <a:pt x="540" y="16"/>
                    </a:lnTo>
                    <a:lnTo>
                      <a:pt x="572" y="10"/>
                    </a:lnTo>
                    <a:lnTo>
                      <a:pt x="606" y="4"/>
                    </a:lnTo>
                    <a:lnTo>
                      <a:pt x="640" y="2"/>
                    </a:lnTo>
                    <a:lnTo>
                      <a:pt x="676" y="0"/>
                    </a:lnTo>
                    <a:lnTo>
                      <a:pt x="676" y="0"/>
                    </a:lnTo>
                    <a:lnTo>
                      <a:pt x="710" y="2"/>
                    </a:lnTo>
                    <a:lnTo>
                      <a:pt x="744" y="4"/>
                    </a:lnTo>
                    <a:lnTo>
                      <a:pt x="778" y="10"/>
                    </a:lnTo>
                    <a:lnTo>
                      <a:pt x="812" y="16"/>
                    </a:lnTo>
                    <a:lnTo>
                      <a:pt x="844" y="24"/>
                    </a:lnTo>
                    <a:lnTo>
                      <a:pt x="876" y="34"/>
                    </a:lnTo>
                    <a:lnTo>
                      <a:pt x="908" y="46"/>
                    </a:lnTo>
                    <a:lnTo>
                      <a:pt x="938" y="60"/>
                    </a:lnTo>
                    <a:lnTo>
                      <a:pt x="968" y="74"/>
                    </a:lnTo>
                    <a:lnTo>
                      <a:pt x="998" y="92"/>
                    </a:lnTo>
                    <a:lnTo>
                      <a:pt x="1026" y="110"/>
                    </a:lnTo>
                    <a:lnTo>
                      <a:pt x="1054" y="128"/>
                    </a:lnTo>
                    <a:lnTo>
                      <a:pt x="1080" y="150"/>
                    </a:lnTo>
                    <a:lnTo>
                      <a:pt x="1106" y="172"/>
                    </a:lnTo>
                    <a:lnTo>
                      <a:pt x="1130" y="196"/>
                    </a:lnTo>
                    <a:lnTo>
                      <a:pt x="1154" y="220"/>
                    </a:lnTo>
                    <a:lnTo>
                      <a:pt x="1176" y="246"/>
                    </a:lnTo>
                    <a:lnTo>
                      <a:pt x="1196" y="274"/>
                    </a:lnTo>
                    <a:lnTo>
                      <a:pt x="1216" y="302"/>
                    </a:lnTo>
                    <a:lnTo>
                      <a:pt x="1236" y="332"/>
                    </a:lnTo>
                    <a:lnTo>
                      <a:pt x="1254" y="362"/>
                    </a:lnTo>
                    <a:lnTo>
                      <a:pt x="1270" y="392"/>
                    </a:lnTo>
                    <a:lnTo>
                      <a:pt x="1284" y="426"/>
                    </a:lnTo>
                    <a:lnTo>
                      <a:pt x="1298" y="458"/>
                    </a:lnTo>
                    <a:lnTo>
                      <a:pt x="1310" y="492"/>
                    </a:lnTo>
                    <a:lnTo>
                      <a:pt x="1320" y="528"/>
                    </a:lnTo>
                    <a:lnTo>
                      <a:pt x="1330" y="562"/>
                    </a:lnTo>
                    <a:lnTo>
                      <a:pt x="1338" y="600"/>
                    </a:lnTo>
                    <a:lnTo>
                      <a:pt x="1344" y="636"/>
                    </a:lnTo>
                    <a:lnTo>
                      <a:pt x="1348" y="674"/>
                    </a:lnTo>
                    <a:lnTo>
                      <a:pt x="1350" y="712"/>
                    </a:lnTo>
                    <a:lnTo>
                      <a:pt x="1350" y="75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63" name="Google Shape;363;p27"/>
              <p:cNvSpPr/>
              <p:nvPr/>
            </p:nvSpPr>
            <p:spPr>
              <a:xfrm>
                <a:off x="12541250" y="5130800"/>
                <a:ext cx="1701800" cy="1892300"/>
              </a:xfrm>
              <a:custGeom>
                <a:rect b="b" l="l" r="r" t="t"/>
                <a:pathLst>
                  <a:path extrusionOk="0" h="1192" w="1072">
                    <a:moveTo>
                      <a:pt x="1072" y="596"/>
                    </a:moveTo>
                    <a:lnTo>
                      <a:pt x="1072" y="596"/>
                    </a:lnTo>
                    <a:lnTo>
                      <a:pt x="1072" y="626"/>
                    </a:lnTo>
                    <a:lnTo>
                      <a:pt x="1070" y="658"/>
                    </a:lnTo>
                    <a:lnTo>
                      <a:pt x="1066" y="686"/>
                    </a:lnTo>
                    <a:lnTo>
                      <a:pt x="1060" y="716"/>
                    </a:lnTo>
                    <a:lnTo>
                      <a:pt x="1054" y="746"/>
                    </a:lnTo>
                    <a:lnTo>
                      <a:pt x="1048" y="774"/>
                    </a:lnTo>
                    <a:lnTo>
                      <a:pt x="1040" y="800"/>
                    </a:lnTo>
                    <a:lnTo>
                      <a:pt x="1030" y="828"/>
                    </a:lnTo>
                    <a:lnTo>
                      <a:pt x="1018" y="854"/>
                    </a:lnTo>
                    <a:lnTo>
                      <a:pt x="1008" y="880"/>
                    </a:lnTo>
                    <a:lnTo>
                      <a:pt x="994" y="904"/>
                    </a:lnTo>
                    <a:lnTo>
                      <a:pt x="980" y="930"/>
                    </a:lnTo>
                    <a:lnTo>
                      <a:pt x="966" y="952"/>
                    </a:lnTo>
                    <a:lnTo>
                      <a:pt x="950" y="974"/>
                    </a:lnTo>
                    <a:lnTo>
                      <a:pt x="932" y="996"/>
                    </a:lnTo>
                    <a:lnTo>
                      <a:pt x="914" y="1018"/>
                    </a:lnTo>
                    <a:lnTo>
                      <a:pt x="896" y="1036"/>
                    </a:lnTo>
                    <a:lnTo>
                      <a:pt x="876" y="1056"/>
                    </a:lnTo>
                    <a:lnTo>
                      <a:pt x="856" y="1074"/>
                    </a:lnTo>
                    <a:lnTo>
                      <a:pt x="836" y="1090"/>
                    </a:lnTo>
                    <a:lnTo>
                      <a:pt x="814" y="1106"/>
                    </a:lnTo>
                    <a:lnTo>
                      <a:pt x="792" y="1120"/>
                    </a:lnTo>
                    <a:lnTo>
                      <a:pt x="768" y="1132"/>
                    </a:lnTo>
                    <a:lnTo>
                      <a:pt x="744" y="1144"/>
                    </a:lnTo>
                    <a:lnTo>
                      <a:pt x="720" y="1156"/>
                    </a:lnTo>
                    <a:lnTo>
                      <a:pt x="696" y="1164"/>
                    </a:lnTo>
                    <a:lnTo>
                      <a:pt x="670" y="1172"/>
                    </a:lnTo>
                    <a:lnTo>
                      <a:pt x="644" y="1180"/>
                    </a:lnTo>
                    <a:lnTo>
                      <a:pt x="618" y="1184"/>
                    </a:lnTo>
                    <a:lnTo>
                      <a:pt x="590" y="1188"/>
                    </a:lnTo>
                    <a:lnTo>
                      <a:pt x="564" y="1190"/>
                    </a:lnTo>
                    <a:lnTo>
                      <a:pt x="536" y="1192"/>
                    </a:lnTo>
                    <a:lnTo>
                      <a:pt x="536" y="1192"/>
                    </a:lnTo>
                    <a:lnTo>
                      <a:pt x="508" y="1190"/>
                    </a:lnTo>
                    <a:lnTo>
                      <a:pt x="480" y="1188"/>
                    </a:lnTo>
                    <a:lnTo>
                      <a:pt x="454" y="1184"/>
                    </a:lnTo>
                    <a:lnTo>
                      <a:pt x="428" y="1180"/>
                    </a:lnTo>
                    <a:lnTo>
                      <a:pt x="402" y="1172"/>
                    </a:lnTo>
                    <a:lnTo>
                      <a:pt x="376" y="1164"/>
                    </a:lnTo>
                    <a:lnTo>
                      <a:pt x="352" y="1156"/>
                    </a:lnTo>
                    <a:lnTo>
                      <a:pt x="326" y="1144"/>
                    </a:lnTo>
                    <a:lnTo>
                      <a:pt x="304" y="1132"/>
                    </a:lnTo>
                    <a:lnTo>
                      <a:pt x="280" y="1120"/>
                    </a:lnTo>
                    <a:lnTo>
                      <a:pt x="258" y="1106"/>
                    </a:lnTo>
                    <a:lnTo>
                      <a:pt x="236" y="1090"/>
                    </a:lnTo>
                    <a:lnTo>
                      <a:pt x="214" y="1074"/>
                    </a:lnTo>
                    <a:lnTo>
                      <a:pt x="194" y="1056"/>
                    </a:lnTo>
                    <a:lnTo>
                      <a:pt x="176" y="1036"/>
                    </a:lnTo>
                    <a:lnTo>
                      <a:pt x="156" y="1018"/>
                    </a:lnTo>
                    <a:lnTo>
                      <a:pt x="138" y="996"/>
                    </a:lnTo>
                    <a:lnTo>
                      <a:pt x="122" y="974"/>
                    </a:lnTo>
                    <a:lnTo>
                      <a:pt x="106" y="952"/>
                    </a:lnTo>
                    <a:lnTo>
                      <a:pt x="92" y="930"/>
                    </a:lnTo>
                    <a:lnTo>
                      <a:pt x="78" y="904"/>
                    </a:lnTo>
                    <a:lnTo>
                      <a:pt x="64" y="880"/>
                    </a:lnTo>
                    <a:lnTo>
                      <a:pt x="52" y="854"/>
                    </a:lnTo>
                    <a:lnTo>
                      <a:pt x="42" y="828"/>
                    </a:lnTo>
                    <a:lnTo>
                      <a:pt x="32" y="800"/>
                    </a:lnTo>
                    <a:lnTo>
                      <a:pt x="24" y="774"/>
                    </a:lnTo>
                    <a:lnTo>
                      <a:pt x="16" y="746"/>
                    </a:lnTo>
                    <a:lnTo>
                      <a:pt x="10" y="716"/>
                    </a:lnTo>
                    <a:lnTo>
                      <a:pt x="6" y="686"/>
                    </a:lnTo>
                    <a:lnTo>
                      <a:pt x="2" y="658"/>
                    </a:lnTo>
                    <a:lnTo>
                      <a:pt x="0" y="626"/>
                    </a:lnTo>
                    <a:lnTo>
                      <a:pt x="0" y="596"/>
                    </a:lnTo>
                    <a:lnTo>
                      <a:pt x="0" y="596"/>
                    </a:lnTo>
                    <a:lnTo>
                      <a:pt x="0" y="566"/>
                    </a:lnTo>
                    <a:lnTo>
                      <a:pt x="2" y="536"/>
                    </a:lnTo>
                    <a:lnTo>
                      <a:pt x="6" y="506"/>
                    </a:lnTo>
                    <a:lnTo>
                      <a:pt x="10" y="476"/>
                    </a:lnTo>
                    <a:lnTo>
                      <a:pt x="16" y="448"/>
                    </a:lnTo>
                    <a:lnTo>
                      <a:pt x="24" y="420"/>
                    </a:lnTo>
                    <a:lnTo>
                      <a:pt x="32" y="392"/>
                    </a:lnTo>
                    <a:lnTo>
                      <a:pt x="42" y="364"/>
                    </a:lnTo>
                    <a:lnTo>
                      <a:pt x="52" y="338"/>
                    </a:lnTo>
                    <a:lnTo>
                      <a:pt x="64" y="312"/>
                    </a:lnTo>
                    <a:lnTo>
                      <a:pt x="78" y="288"/>
                    </a:lnTo>
                    <a:lnTo>
                      <a:pt x="92" y="264"/>
                    </a:lnTo>
                    <a:lnTo>
                      <a:pt x="106" y="240"/>
                    </a:lnTo>
                    <a:lnTo>
                      <a:pt x="122" y="218"/>
                    </a:lnTo>
                    <a:lnTo>
                      <a:pt x="138" y="196"/>
                    </a:lnTo>
                    <a:lnTo>
                      <a:pt x="156" y="176"/>
                    </a:lnTo>
                    <a:lnTo>
                      <a:pt x="176" y="156"/>
                    </a:lnTo>
                    <a:lnTo>
                      <a:pt x="194" y="136"/>
                    </a:lnTo>
                    <a:lnTo>
                      <a:pt x="214" y="120"/>
                    </a:lnTo>
                    <a:lnTo>
                      <a:pt x="236" y="102"/>
                    </a:lnTo>
                    <a:lnTo>
                      <a:pt x="258" y="88"/>
                    </a:lnTo>
                    <a:lnTo>
                      <a:pt x="280" y="72"/>
                    </a:lnTo>
                    <a:lnTo>
                      <a:pt x="304" y="60"/>
                    </a:lnTo>
                    <a:lnTo>
                      <a:pt x="326" y="48"/>
                    </a:lnTo>
                    <a:lnTo>
                      <a:pt x="352" y="38"/>
                    </a:lnTo>
                    <a:lnTo>
                      <a:pt x="376" y="28"/>
                    </a:lnTo>
                    <a:lnTo>
                      <a:pt x="402" y="20"/>
                    </a:lnTo>
                    <a:lnTo>
                      <a:pt x="428" y="14"/>
                    </a:lnTo>
                    <a:lnTo>
                      <a:pt x="454" y="8"/>
                    </a:lnTo>
                    <a:lnTo>
                      <a:pt x="480" y="4"/>
                    </a:lnTo>
                    <a:lnTo>
                      <a:pt x="508" y="2"/>
                    </a:lnTo>
                    <a:lnTo>
                      <a:pt x="536" y="0"/>
                    </a:lnTo>
                    <a:lnTo>
                      <a:pt x="536" y="0"/>
                    </a:lnTo>
                    <a:lnTo>
                      <a:pt x="564" y="2"/>
                    </a:lnTo>
                    <a:lnTo>
                      <a:pt x="590" y="4"/>
                    </a:lnTo>
                    <a:lnTo>
                      <a:pt x="618" y="8"/>
                    </a:lnTo>
                    <a:lnTo>
                      <a:pt x="644" y="14"/>
                    </a:lnTo>
                    <a:lnTo>
                      <a:pt x="670" y="20"/>
                    </a:lnTo>
                    <a:lnTo>
                      <a:pt x="696" y="28"/>
                    </a:lnTo>
                    <a:lnTo>
                      <a:pt x="720" y="38"/>
                    </a:lnTo>
                    <a:lnTo>
                      <a:pt x="744" y="48"/>
                    </a:lnTo>
                    <a:lnTo>
                      <a:pt x="768" y="60"/>
                    </a:lnTo>
                    <a:lnTo>
                      <a:pt x="792" y="72"/>
                    </a:lnTo>
                    <a:lnTo>
                      <a:pt x="814" y="88"/>
                    </a:lnTo>
                    <a:lnTo>
                      <a:pt x="836" y="102"/>
                    </a:lnTo>
                    <a:lnTo>
                      <a:pt x="856" y="120"/>
                    </a:lnTo>
                    <a:lnTo>
                      <a:pt x="876" y="136"/>
                    </a:lnTo>
                    <a:lnTo>
                      <a:pt x="896" y="156"/>
                    </a:lnTo>
                    <a:lnTo>
                      <a:pt x="914" y="176"/>
                    </a:lnTo>
                    <a:lnTo>
                      <a:pt x="932" y="196"/>
                    </a:lnTo>
                    <a:lnTo>
                      <a:pt x="950" y="218"/>
                    </a:lnTo>
                    <a:lnTo>
                      <a:pt x="966" y="240"/>
                    </a:lnTo>
                    <a:lnTo>
                      <a:pt x="980" y="264"/>
                    </a:lnTo>
                    <a:lnTo>
                      <a:pt x="994" y="288"/>
                    </a:lnTo>
                    <a:lnTo>
                      <a:pt x="1008" y="312"/>
                    </a:lnTo>
                    <a:lnTo>
                      <a:pt x="1018" y="338"/>
                    </a:lnTo>
                    <a:lnTo>
                      <a:pt x="1030" y="364"/>
                    </a:lnTo>
                    <a:lnTo>
                      <a:pt x="1040" y="392"/>
                    </a:lnTo>
                    <a:lnTo>
                      <a:pt x="1048" y="420"/>
                    </a:lnTo>
                    <a:lnTo>
                      <a:pt x="1054" y="448"/>
                    </a:lnTo>
                    <a:lnTo>
                      <a:pt x="1060" y="476"/>
                    </a:lnTo>
                    <a:lnTo>
                      <a:pt x="1066" y="506"/>
                    </a:lnTo>
                    <a:lnTo>
                      <a:pt x="1070" y="536"/>
                    </a:lnTo>
                    <a:lnTo>
                      <a:pt x="1072" y="566"/>
                    </a:lnTo>
                    <a:lnTo>
                      <a:pt x="1072" y="596"/>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64" name="Google Shape;364;p27"/>
              <p:cNvSpPr/>
              <p:nvPr/>
            </p:nvSpPr>
            <p:spPr>
              <a:xfrm>
                <a:off x="12541250" y="5130800"/>
                <a:ext cx="1701800" cy="1892300"/>
              </a:xfrm>
              <a:custGeom>
                <a:rect b="b" l="l" r="r" t="t"/>
                <a:pathLst>
                  <a:path extrusionOk="0" h="1192" w="1072">
                    <a:moveTo>
                      <a:pt x="1072" y="596"/>
                    </a:moveTo>
                    <a:lnTo>
                      <a:pt x="1072" y="596"/>
                    </a:lnTo>
                    <a:lnTo>
                      <a:pt x="1072" y="626"/>
                    </a:lnTo>
                    <a:lnTo>
                      <a:pt x="1070" y="658"/>
                    </a:lnTo>
                    <a:lnTo>
                      <a:pt x="1066" y="686"/>
                    </a:lnTo>
                    <a:lnTo>
                      <a:pt x="1060" y="716"/>
                    </a:lnTo>
                    <a:lnTo>
                      <a:pt x="1054" y="746"/>
                    </a:lnTo>
                    <a:lnTo>
                      <a:pt x="1048" y="774"/>
                    </a:lnTo>
                    <a:lnTo>
                      <a:pt x="1040" y="800"/>
                    </a:lnTo>
                    <a:lnTo>
                      <a:pt x="1030" y="828"/>
                    </a:lnTo>
                    <a:lnTo>
                      <a:pt x="1018" y="854"/>
                    </a:lnTo>
                    <a:lnTo>
                      <a:pt x="1008" y="880"/>
                    </a:lnTo>
                    <a:lnTo>
                      <a:pt x="994" y="904"/>
                    </a:lnTo>
                    <a:lnTo>
                      <a:pt x="980" y="930"/>
                    </a:lnTo>
                    <a:lnTo>
                      <a:pt x="966" y="952"/>
                    </a:lnTo>
                    <a:lnTo>
                      <a:pt x="950" y="974"/>
                    </a:lnTo>
                    <a:lnTo>
                      <a:pt x="932" y="996"/>
                    </a:lnTo>
                    <a:lnTo>
                      <a:pt x="914" y="1018"/>
                    </a:lnTo>
                    <a:lnTo>
                      <a:pt x="896" y="1036"/>
                    </a:lnTo>
                    <a:lnTo>
                      <a:pt x="876" y="1056"/>
                    </a:lnTo>
                    <a:lnTo>
                      <a:pt x="856" y="1074"/>
                    </a:lnTo>
                    <a:lnTo>
                      <a:pt x="836" y="1090"/>
                    </a:lnTo>
                    <a:lnTo>
                      <a:pt x="814" y="1106"/>
                    </a:lnTo>
                    <a:lnTo>
                      <a:pt x="792" y="1120"/>
                    </a:lnTo>
                    <a:lnTo>
                      <a:pt x="768" y="1132"/>
                    </a:lnTo>
                    <a:lnTo>
                      <a:pt x="744" y="1144"/>
                    </a:lnTo>
                    <a:lnTo>
                      <a:pt x="720" y="1156"/>
                    </a:lnTo>
                    <a:lnTo>
                      <a:pt x="696" y="1164"/>
                    </a:lnTo>
                    <a:lnTo>
                      <a:pt x="670" y="1172"/>
                    </a:lnTo>
                    <a:lnTo>
                      <a:pt x="644" y="1180"/>
                    </a:lnTo>
                    <a:lnTo>
                      <a:pt x="618" y="1184"/>
                    </a:lnTo>
                    <a:lnTo>
                      <a:pt x="590" y="1188"/>
                    </a:lnTo>
                    <a:lnTo>
                      <a:pt x="564" y="1190"/>
                    </a:lnTo>
                    <a:lnTo>
                      <a:pt x="536" y="1192"/>
                    </a:lnTo>
                    <a:lnTo>
                      <a:pt x="536" y="1192"/>
                    </a:lnTo>
                    <a:lnTo>
                      <a:pt x="508" y="1190"/>
                    </a:lnTo>
                    <a:lnTo>
                      <a:pt x="480" y="1188"/>
                    </a:lnTo>
                    <a:lnTo>
                      <a:pt x="454" y="1184"/>
                    </a:lnTo>
                    <a:lnTo>
                      <a:pt x="428" y="1180"/>
                    </a:lnTo>
                    <a:lnTo>
                      <a:pt x="402" y="1172"/>
                    </a:lnTo>
                    <a:lnTo>
                      <a:pt x="376" y="1164"/>
                    </a:lnTo>
                    <a:lnTo>
                      <a:pt x="352" y="1156"/>
                    </a:lnTo>
                    <a:lnTo>
                      <a:pt x="326" y="1144"/>
                    </a:lnTo>
                    <a:lnTo>
                      <a:pt x="304" y="1132"/>
                    </a:lnTo>
                    <a:lnTo>
                      <a:pt x="280" y="1120"/>
                    </a:lnTo>
                    <a:lnTo>
                      <a:pt x="258" y="1106"/>
                    </a:lnTo>
                    <a:lnTo>
                      <a:pt x="236" y="1090"/>
                    </a:lnTo>
                    <a:lnTo>
                      <a:pt x="214" y="1074"/>
                    </a:lnTo>
                    <a:lnTo>
                      <a:pt x="194" y="1056"/>
                    </a:lnTo>
                    <a:lnTo>
                      <a:pt x="176" y="1036"/>
                    </a:lnTo>
                    <a:lnTo>
                      <a:pt x="156" y="1018"/>
                    </a:lnTo>
                    <a:lnTo>
                      <a:pt x="138" y="996"/>
                    </a:lnTo>
                    <a:lnTo>
                      <a:pt x="122" y="974"/>
                    </a:lnTo>
                    <a:lnTo>
                      <a:pt x="106" y="952"/>
                    </a:lnTo>
                    <a:lnTo>
                      <a:pt x="92" y="930"/>
                    </a:lnTo>
                    <a:lnTo>
                      <a:pt x="78" y="904"/>
                    </a:lnTo>
                    <a:lnTo>
                      <a:pt x="64" y="880"/>
                    </a:lnTo>
                    <a:lnTo>
                      <a:pt x="52" y="854"/>
                    </a:lnTo>
                    <a:lnTo>
                      <a:pt x="42" y="828"/>
                    </a:lnTo>
                    <a:lnTo>
                      <a:pt x="32" y="800"/>
                    </a:lnTo>
                    <a:lnTo>
                      <a:pt x="24" y="774"/>
                    </a:lnTo>
                    <a:lnTo>
                      <a:pt x="16" y="746"/>
                    </a:lnTo>
                    <a:lnTo>
                      <a:pt x="10" y="716"/>
                    </a:lnTo>
                    <a:lnTo>
                      <a:pt x="6" y="686"/>
                    </a:lnTo>
                    <a:lnTo>
                      <a:pt x="2" y="658"/>
                    </a:lnTo>
                    <a:lnTo>
                      <a:pt x="0" y="626"/>
                    </a:lnTo>
                    <a:lnTo>
                      <a:pt x="0" y="596"/>
                    </a:lnTo>
                    <a:lnTo>
                      <a:pt x="0" y="596"/>
                    </a:lnTo>
                    <a:lnTo>
                      <a:pt x="0" y="566"/>
                    </a:lnTo>
                    <a:lnTo>
                      <a:pt x="2" y="536"/>
                    </a:lnTo>
                    <a:lnTo>
                      <a:pt x="6" y="506"/>
                    </a:lnTo>
                    <a:lnTo>
                      <a:pt x="10" y="476"/>
                    </a:lnTo>
                    <a:lnTo>
                      <a:pt x="16" y="448"/>
                    </a:lnTo>
                    <a:lnTo>
                      <a:pt x="24" y="420"/>
                    </a:lnTo>
                    <a:lnTo>
                      <a:pt x="32" y="392"/>
                    </a:lnTo>
                    <a:lnTo>
                      <a:pt x="42" y="364"/>
                    </a:lnTo>
                    <a:lnTo>
                      <a:pt x="52" y="338"/>
                    </a:lnTo>
                    <a:lnTo>
                      <a:pt x="64" y="312"/>
                    </a:lnTo>
                    <a:lnTo>
                      <a:pt x="78" y="288"/>
                    </a:lnTo>
                    <a:lnTo>
                      <a:pt x="92" y="264"/>
                    </a:lnTo>
                    <a:lnTo>
                      <a:pt x="106" y="240"/>
                    </a:lnTo>
                    <a:lnTo>
                      <a:pt x="122" y="218"/>
                    </a:lnTo>
                    <a:lnTo>
                      <a:pt x="138" y="196"/>
                    </a:lnTo>
                    <a:lnTo>
                      <a:pt x="156" y="176"/>
                    </a:lnTo>
                    <a:lnTo>
                      <a:pt x="176" y="156"/>
                    </a:lnTo>
                    <a:lnTo>
                      <a:pt x="194" y="136"/>
                    </a:lnTo>
                    <a:lnTo>
                      <a:pt x="214" y="120"/>
                    </a:lnTo>
                    <a:lnTo>
                      <a:pt x="236" y="102"/>
                    </a:lnTo>
                    <a:lnTo>
                      <a:pt x="258" y="88"/>
                    </a:lnTo>
                    <a:lnTo>
                      <a:pt x="280" y="72"/>
                    </a:lnTo>
                    <a:lnTo>
                      <a:pt x="304" y="60"/>
                    </a:lnTo>
                    <a:lnTo>
                      <a:pt x="326" y="48"/>
                    </a:lnTo>
                    <a:lnTo>
                      <a:pt x="352" y="38"/>
                    </a:lnTo>
                    <a:lnTo>
                      <a:pt x="376" y="28"/>
                    </a:lnTo>
                    <a:lnTo>
                      <a:pt x="402" y="20"/>
                    </a:lnTo>
                    <a:lnTo>
                      <a:pt x="428" y="14"/>
                    </a:lnTo>
                    <a:lnTo>
                      <a:pt x="454" y="8"/>
                    </a:lnTo>
                    <a:lnTo>
                      <a:pt x="480" y="4"/>
                    </a:lnTo>
                    <a:lnTo>
                      <a:pt x="508" y="2"/>
                    </a:lnTo>
                    <a:lnTo>
                      <a:pt x="536" y="0"/>
                    </a:lnTo>
                    <a:lnTo>
                      <a:pt x="536" y="0"/>
                    </a:lnTo>
                    <a:lnTo>
                      <a:pt x="564" y="2"/>
                    </a:lnTo>
                    <a:lnTo>
                      <a:pt x="590" y="4"/>
                    </a:lnTo>
                    <a:lnTo>
                      <a:pt x="618" y="8"/>
                    </a:lnTo>
                    <a:lnTo>
                      <a:pt x="644" y="14"/>
                    </a:lnTo>
                    <a:lnTo>
                      <a:pt x="670" y="20"/>
                    </a:lnTo>
                    <a:lnTo>
                      <a:pt x="696" y="28"/>
                    </a:lnTo>
                    <a:lnTo>
                      <a:pt x="720" y="38"/>
                    </a:lnTo>
                    <a:lnTo>
                      <a:pt x="744" y="48"/>
                    </a:lnTo>
                    <a:lnTo>
                      <a:pt x="768" y="60"/>
                    </a:lnTo>
                    <a:lnTo>
                      <a:pt x="792" y="72"/>
                    </a:lnTo>
                    <a:lnTo>
                      <a:pt x="814" y="88"/>
                    </a:lnTo>
                    <a:lnTo>
                      <a:pt x="836" y="102"/>
                    </a:lnTo>
                    <a:lnTo>
                      <a:pt x="856" y="120"/>
                    </a:lnTo>
                    <a:lnTo>
                      <a:pt x="876" y="136"/>
                    </a:lnTo>
                    <a:lnTo>
                      <a:pt x="896" y="156"/>
                    </a:lnTo>
                    <a:lnTo>
                      <a:pt x="914" y="176"/>
                    </a:lnTo>
                    <a:lnTo>
                      <a:pt x="932" y="196"/>
                    </a:lnTo>
                    <a:lnTo>
                      <a:pt x="950" y="218"/>
                    </a:lnTo>
                    <a:lnTo>
                      <a:pt x="966" y="240"/>
                    </a:lnTo>
                    <a:lnTo>
                      <a:pt x="980" y="264"/>
                    </a:lnTo>
                    <a:lnTo>
                      <a:pt x="994" y="288"/>
                    </a:lnTo>
                    <a:lnTo>
                      <a:pt x="1008" y="312"/>
                    </a:lnTo>
                    <a:lnTo>
                      <a:pt x="1018" y="338"/>
                    </a:lnTo>
                    <a:lnTo>
                      <a:pt x="1030" y="364"/>
                    </a:lnTo>
                    <a:lnTo>
                      <a:pt x="1040" y="392"/>
                    </a:lnTo>
                    <a:lnTo>
                      <a:pt x="1048" y="420"/>
                    </a:lnTo>
                    <a:lnTo>
                      <a:pt x="1054" y="448"/>
                    </a:lnTo>
                    <a:lnTo>
                      <a:pt x="1060" y="476"/>
                    </a:lnTo>
                    <a:lnTo>
                      <a:pt x="1066" y="506"/>
                    </a:lnTo>
                    <a:lnTo>
                      <a:pt x="1070" y="536"/>
                    </a:lnTo>
                    <a:lnTo>
                      <a:pt x="1072" y="566"/>
                    </a:lnTo>
                    <a:lnTo>
                      <a:pt x="1072" y="596"/>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65" name="Google Shape;365;p27"/>
              <p:cNvSpPr/>
              <p:nvPr/>
            </p:nvSpPr>
            <p:spPr>
              <a:xfrm>
                <a:off x="12817475" y="5438775"/>
                <a:ext cx="1149350" cy="1276350"/>
              </a:xfrm>
              <a:custGeom>
                <a:rect b="b" l="l" r="r" t="t"/>
                <a:pathLst>
                  <a:path extrusionOk="0" h="804" w="724">
                    <a:moveTo>
                      <a:pt x="724" y="402"/>
                    </a:moveTo>
                    <a:lnTo>
                      <a:pt x="724" y="402"/>
                    </a:lnTo>
                    <a:lnTo>
                      <a:pt x="722" y="444"/>
                    </a:lnTo>
                    <a:lnTo>
                      <a:pt x="716" y="484"/>
                    </a:lnTo>
                    <a:lnTo>
                      <a:pt x="708" y="522"/>
                    </a:lnTo>
                    <a:lnTo>
                      <a:pt x="696" y="558"/>
                    </a:lnTo>
                    <a:lnTo>
                      <a:pt x="680" y="594"/>
                    </a:lnTo>
                    <a:lnTo>
                      <a:pt x="662" y="626"/>
                    </a:lnTo>
                    <a:lnTo>
                      <a:pt x="640" y="658"/>
                    </a:lnTo>
                    <a:lnTo>
                      <a:pt x="618" y="686"/>
                    </a:lnTo>
                    <a:lnTo>
                      <a:pt x="592" y="712"/>
                    </a:lnTo>
                    <a:lnTo>
                      <a:pt x="564" y="736"/>
                    </a:lnTo>
                    <a:lnTo>
                      <a:pt x="534" y="756"/>
                    </a:lnTo>
                    <a:lnTo>
                      <a:pt x="502" y="772"/>
                    </a:lnTo>
                    <a:lnTo>
                      <a:pt x="470" y="786"/>
                    </a:lnTo>
                    <a:lnTo>
                      <a:pt x="434" y="796"/>
                    </a:lnTo>
                    <a:lnTo>
                      <a:pt x="398" y="802"/>
                    </a:lnTo>
                    <a:lnTo>
                      <a:pt x="362" y="804"/>
                    </a:lnTo>
                    <a:lnTo>
                      <a:pt x="362" y="804"/>
                    </a:lnTo>
                    <a:lnTo>
                      <a:pt x="324" y="802"/>
                    </a:lnTo>
                    <a:lnTo>
                      <a:pt x="288" y="796"/>
                    </a:lnTo>
                    <a:lnTo>
                      <a:pt x="254" y="786"/>
                    </a:lnTo>
                    <a:lnTo>
                      <a:pt x="220" y="772"/>
                    </a:lnTo>
                    <a:lnTo>
                      <a:pt x="190" y="756"/>
                    </a:lnTo>
                    <a:lnTo>
                      <a:pt x="160" y="736"/>
                    </a:lnTo>
                    <a:lnTo>
                      <a:pt x="132" y="712"/>
                    </a:lnTo>
                    <a:lnTo>
                      <a:pt x="106" y="686"/>
                    </a:lnTo>
                    <a:lnTo>
                      <a:pt x="82" y="658"/>
                    </a:lnTo>
                    <a:lnTo>
                      <a:pt x="62" y="626"/>
                    </a:lnTo>
                    <a:lnTo>
                      <a:pt x="44" y="594"/>
                    </a:lnTo>
                    <a:lnTo>
                      <a:pt x="28" y="558"/>
                    </a:lnTo>
                    <a:lnTo>
                      <a:pt x="16" y="522"/>
                    </a:lnTo>
                    <a:lnTo>
                      <a:pt x="8" y="484"/>
                    </a:lnTo>
                    <a:lnTo>
                      <a:pt x="2" y="444"/>
                    </a:lnTo>
                    <a:lnTo>
                      <a:pt x="0" y="402"/>
                    </a:lnTo>
                    <a:lnTo>
                      <a:pt x="0" y="402"/>
                    </a:lnTo>
                    <a:lnTo>
                      <a:pt x="2" y="362"/>
                    </a:lnTo>
                    <a:lnTo>
                      <a:pt x="8" y="322"/>
                    </a:lnTo>
                    <a:lnTo>
                      <a:pt x="16" y="282"/>
                    </a:lnTo>
                    <a:lnTo>
                      <a:pt x="28" y="246"/>
                    </a:lnTo>
                    <a:lnTo>
                      <a:pt x="44" y="210"/>
                    </a:lnTo>
                    <a:lnTo>
                      <a:pt x="62" y="178"/>
                    </a:lnTo>
                    <a:lnTo>
                      <a:pt x="82" y="146"/>
                    </a:lnTo>
                    <a:lnTo>
                      <a:pt x="106" y="118"/>
                    </a:lnTo>
                    <a:lnTo>
                      <a:pt x="132" y="92"/>
                    </a:lnTo>
                    <a:lnTo>
                      <a:pt x="160" y="70"/>
                    </a:lnTo>
                    <a:lnTo>
                      <a:pt x="190" y="48"/>
                    </a:lnTo>
                    <a:lnTo>
                      <a:pt x="220" y="32"/>
                    </a:lnTo>
                    <a:lnTo>
                      <a:pt x="254" y="18"/>
                    </a:lnTo>
                    <a:lnTo>
                      <a:pt x="288" y="8"/>
                    </a:lnTo>
                    <a:lnTo>
                      <a:pt x="324" y="2"/>
                    </a:lnTo>
                    <a:lnTo>
                      <a:pt x="362" y="0"/>
                    </a:lnTo>
                    <a:lnTo>
                      <a:pt x="362" y="0"/>
                    </a:lnTo>
                    <a:lnTo>
                      <a:pt x="398" y="2"/>
                    </a:lnTo>
                    <a:lnTo>
                      <a:pt x="434" y="8"/>
                    </a:lnTo>
                    <a:lnTo>
                      <a:pt x="470" y="18"/>
                    </a:lnTo>
                    <a:lnTo>
                      <a:pt x="502" y="32"/>
                    </a:lnTo>
                    <a:lnTo>
                      <a:pt x="534" y="48"/>
                    </a:lnTo>
                    <a:lnTo>
                      <a:pt x="564" y="70"/>
                    </a:lnTo>
                    <a:lnTo>
                      <a:pt x="592" y="92"/>
                    </a:lnTo>
                    <a:lnTo>
                      <a:pt x="618" y="118"/>
                    </a:lnTo>
                    <a:lnTo>
                      <a:pt x="640" y="146"/>
                    </a:lnTo>
                    <a:lnTo>
                      <a:pt x="662" y="178"/>
                    </a:lnTo>
                    <a:lnTo>
                      <a:pt x="680" y="210"/>
                    </a:lnTo>
                    <a:lnTo>
                      <a:pt x="696" y="246"/>
                    </a:lnTo>
                    <a:lnTo>
                      <a:pt x="708" y="282"/>
                    </a:lnTo>
                    <a:lnTo>
                      <a:pt x="716" y="322"/>
                    </a:lnTo>
                    <a:lnTo>
                      <a:pt x="722" y="362"/>
                    </a:lnTo>
                    <a:lnTo>
                      <a:pt x="724" y="402"/>
                    </a:lnTo>
                    <a:close/>
                  </a:path>
                </a:pathLst>
              </a:custGeom>
              <a:solidFill>
                <a:srgbClr val="E063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66" name="Google Shape;366;p27"/>
              <p:cNvSpPr/>
              <p:nvPr/>
            </p:nvSpPr>
            <p:spPr>
              <a:xfrm>
                <a:off x="12817475" y="5438775"/>
                <a:ext cx="1149350" cy="1276350"/>
              </a:xfrm>
              <a:custGeom>
                <a:rect b="b" l="l" r="r" t="t"/>
                <a:pathLst>
                  <a:path extrusionOk="0" h="804" w="724">
                    <a:moveTo>
                      <a:pt x="724" y="402"/>
                    </a:moveTo>
                    <a:lnTo>
                      <a:pt x="724" y="402"/>
                    </a:lnTo>
                    <a:lnTo>
                      <a:pt x="722" y="444"/>
                    </a:lnTo>
                    <a:lnTo>
                      <a:pt x="716" y="484"/>
                    </a:lnTo>
                    <a:lnTo>
                      <a:pt x="708" y="522"/>
                    </a:lnTo>
                    <a:lnTo>
                      <a:pt x="696" y="558"/>
                    </a:lnTo>
                    <a:lnTo>
                      <a:pt x="680" y="594"/>
                    </a:lnTo>
                    <a:lnTo>
                      <a:pt x="662" y="626"/>
                    </a:lnTo>
                    <a:lnTo>
                      <a:pt x="640" y="658"/>
                    </a:lnTo>
                    <a:lnTo>
                      <a:pt x="618" y="686"/>
                    </a:lnTo>
                    <a:lnTo>
                      <a:pt x="592" y="712"/>
                    </a:lnTo>
                    <a:lnTo>
                      <a:pt x="564" y="736"/>
                    </a:lnTo>
                    <a:lnTo>
                      <a:pt x="534" y="756"/>
                    </a:lnTo>
                    <a:lnTo>
                      <a:pt x="502" y="772"/>
                    </a:lnTo>
                    <a:lnTo>
                      <a:pt x="470" y="786"/>
                    </a:lnTo>
                    <a:lnTo>
                      <a:pt x="434" y="796"/>
                    </a:lnTo>
                    <a:lnTo>
                      <a:pt x="398" y="802"/>
                    </a:lnTo>
                    <a:lnTo>
                      <a:pt x="362" y="804"/>
                    </a:lnTo>
                    <a:lnTo>
                      <a:pt x="362" y="804"/>
                    </a:lnTo>
                    <a:lnTo>
                      <a:pt x="324" y="802"/>
                    </a:lnTo>
                    <a:lnTo>
                      <a:pt x="288" y="796"/>
                    </a:lnTo>
                    <a:lnTo>
                      <a:pt x="254" y="786"/>
                    </a:lnTo>
                    <a:lnTo>
                      <a:pt x="220" y="772"/>
                    </a:lnTo>
                    <a:lnTo>
                      <a:pt x="190" y="756"/>
                    </a:lnTo>
                    <a:lnTo>
                      <a:pt x="160" y="736"/>
                    </a:lnTo>
                    <a:lnTo>
                      <a:pt x="132" y="712"/>
                    </a:lnTo>
                    <a:lnTo>
                      <a:pt x="106" y="686"/>
                    </a:lnTo>
                    <a:lnTo>
                      <a:pt x="82" y="658"/>
                    </a:lnTo>
                    <a:lnTo>
                      <a:pt x="62" y="626"/>
                    </a:lnTo>
                    <a:lnTo>
                      <a:pt x="44" y="594"/>
                    </a:lnTo>
                    <a:lnTo>
                      <a:pt x="28" y="558"/>
                    </a:lnTo>
                    <a:lnTo>
                      <a:pt x="16" y="522"/>
                    </a:lnTo>
                    <a:lnTo>
                      <a:pt x="8" y="484"/>
                    </a:lnTo>
                    <a:lnTo>
                      <a:pt x="2" y="444"/>
                    </a:lnTo>
                    <a:lnTo>
                      <a:pt x="0" y="402"/>
                    </a:lnTo>
                    <a:lnTo>
                      <a:pt x="0" y="402"/>
                    </a:lnTo>
                    <a:lnTo>
                      <a:pt x="2" y="362"/>
                    </a:lnTo>
                    <a:lnTo>
                      <a:pt x="8" y="322"/>
                    </a:lnTo>
                    <a:lnTo>
                      <a:pt x="16" y="282"/>
                    </a:lnTo>
                    <a:lnTo>
                      <a:pt x="28" y="246"/>
                    </a:lnTo>
                    <a:lnTo>
                      <a:pt x="44" y="210"/>
                    </a:lnTo>
                    <a:lnTo>
                      <a:pt x="62" y="178"/>
                    </a:lnTo>
                    <a:lnTo>
                      <a:pt x="82" y="146"/>
                    </a:lnTo>
                    <a:lnTo>
                      <a:pt x="106" y="118"/>
                    </a:lnTo>
                    <a:lnTo>
                      <a:pt x="132" y="92"/>
                    </a:lnTo>
                    <a:lnTo>
                      <a:pt x="160" y="70"/>
                    </a:lnTo>
                    <a:lnTo>
                      <a:pt x="190" y="48"/>
                    </a:lnTo>
                    <a:lnTo>
                      <a:pt x="220" y="32"/>
                    </a:lnTo>
                    <a:lnTo>
                      <a:pt x="254" y="18"/>
                    </a:lnTo>
                    <a:lnTo>
                      <a:pt x="288" y="8"/>
                    </a:lnTo>
                    <a:lnTo>
                      <a:pt x="324" y="2"/>
                    </a:lnTo>
                    <a:lnTo>
                      <a:pt x="362" y="0"/>
                    </a:lnTo>
                    <a:lnTo>
                      <a:pt x="362" y="0"/>
                    </a:lnTo>
                    <a:lnTo>
                      <a:pt x="398" y="2"/>
                    </a:lnTo>
                    <a:lnTo>
                      <a:pt x="434" y="8"/>
                    </a:lnTo>
                    <a:lnTo>
                      <a:pt x="470" y="18"/>
                    </a:lnTo>
                    <a:lnTo>
                      <a:pt x="502" y="32"/>
                    </a:lnTo>
                    <a:lnTo>
                      <a:pt x="534" y="48"/>
                    </a:lnTo>
                    <a:lnTo>
                      <a:pt x="564" y="70"/>
                    </a:lnTo>
                    <a:lnTo>
                      <a:pt x="592" y="92"/>
                    </a:lnTo>
                    <a:lnTo>
                      <a:pt x="618" y="118"/>
                    </a:lnTo>
                    <a:lnTo>
                      <a:pt x="640" y="146"/>
                    </a:lnTo>
                    <a:lnTo>
                      <a:pt x="662" y="178"/>
                    </a:lnTo>
                    <a:lnTo>
                      <a:pt x="680" y="210"/>
                    </a:lnTo>
                    <a:lnTo>
                      <a:pt x="696" y="246"/>
                    </a:lnTo>
                    <a:lnTo>
                      <a:pt x="708" y="282"/>
                    </a:lnTo>
                    <a:lnTo>
                      <a:pt x="716" y="322"/>
                    </a:lnTo>
                    <a:lnTo>
                      <a:pt x="722" y="362"/>
                    </a:lnTo>
                    <a:lnTo>
                      <a:pt x="724" y="402"/>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67" name="Google Shape;367;p27"/>
              <p:cNvSpPr/>
              <p:nvPr/>
            </p:nvSpPr>
            <p:spPr>
              <a:xfrm>
                <a:off x="13052425" y="5699125"/>
                <a:ext cx="679450" cy="755650"/>
              </a:xfrm>
              <a:custGeom>
                <a:rect b="b" l="l" r="r" t="t"/>
                <a:pathLst>
                  <a:path extrusionOk="0" h="476" w="428">
                    <a:moveTo>
                      <a:pt x="428" y="238"/>
                    </a:moveTo>
                    <a:lnTo>
                      <a:pt x="428" y="238"/>
                    </a:lnTo>
                    <a:lnTo>
                      <a:pt x="428" y="262"/>
                    </a:lnTo>
                    <a:lnTo>
                      <a:pt x="424" y="286"/>
                    </a:lnTo>
                    <a:lnTo>
                      <a:pt x="418" y="308"/>
                    </a:lnTo>
                    <a:lnTo>
                      <a:pt x="412" y="330"/>
                    </a:lnTo>
                    <a:lnTo>
                      <a:pt x="402" y="352"/>
                    </a:lnTo>
                    <a:lnTo>
                      <a:pt x="392" y="372"/>
                    </a:lnTo>
                    <a:lnTo>
                      <a:pt x="380" y="390"/>
                    </a:lnTo>
                    <a:lnTo>
                      <a:pt x="366" y="406"/>
                    </a:lnTo>
                    <a:lnTo>
                      <a:pt x="350" y="422"/>
                    </a:lnTo>
                    <a:lnTo>
                      <a:pt x="334" y="436"/>
                    </a:lnTo>
                    <a:lnTo>
                      <a:pt x="316" y="448"/>
                    </a:lnTo>
                    <a:lnTo>
                      <a:pt x="298" y="458"/>
                    </a:lnTo>
                    <a:lnTo>
                      <a:pt x="278" y="466"/>
                    </a:lnTo>
                    <a:lnTo>
                      <a:pt x="258" y="472"/>
                    </a:lnTo>
                    <a:lnTo>
                      <a:pt x="236" y="474"/>
                    </a:lnTo>
                    <a:lnTo>
                      <a:pt x="214" y="476"/>
                    </a:lnTo>
                    <a:lnTo>
                      <a:pt x="214" y="476"/>
                    </a:lnTo>
                    <a:lnTo>
                      <a:pt x="192" y="474"/>
                    </a:lnTo>
                    <a:lnTo>
                      <a:pt x="170" y="472"/>
                    </a:lnTo>
                    <a:lnTo>
                      <a:pt x="150" y="466"/>
                    </a:lnTo>
                    <a:lnTo>
                      <a:pt x="130" y="458"/>
                    </a:lnTo>
                    <a:lnTo>
                      <a:pt x="112" y="448"/>
                    </a:lnTo>
                    <a:lnTo>
                      <a:pt x="94" y="436"/>
                    </a:lnTo>
                    <a:lnTo>
                      <a:pt x="78" y="422"/>
                    </a:lnTo>
                    <a:lnTo>
                      <a:pt x="62" y="406"/>
                    </a:lnTo>
                    <a:lnTo>
                      <a:pt x="48" y="390"/>
                    </a:lnTo>
                    <a:lnTo>
                      <a:pt x="36" y="372"/>
                    </a:lnTo>
                    <a:lnTo>
                      <a:pt x="26" y="352"/>
                    </a:lnTo>
                    <a:lnTo>
                      <a:pt x="16" y="330"/>
                    </a:lnTo>
                    <a:lnTo>
                      <a:pt x="8" y="308"/>
                    </a:lnTo>
                    <a:lnTo>
                      <a:pt x="4" y="286"/>
                    </a:lnTo>
                    <a:lnTo>
                      <a:pt x="0" y="262"/>
                    </a:lnTo>
                    <a:lnTo>
                      <a:pt x="0" y="238"/>
                    </a:lnTo>
                    <a:lnTo>
                      <a:pt x="0" y="238"/>
                    </a:lnTo>
                    <a:lnTo>
                      <a:pt x="0" y="214"/>
                    </a:lnTo>
                    <a:lnTo>
                      <a:pt x="4" y="190"/>
                    </a:lnTo>
                    <a:lnTo>
                      <a:pt x="8" y="168"/>
                    </a:lnTo>
                    <a:lnTo>
                      <a:pt x="16" y="146"/>
                    </a:lnTo>
                    <a:lnTo>
                      <a:pt x="26" y="124"/>
                    </a:lnTo>
                    <a:lnTo>
                      <a:pt x="36" y="106"/>
                    </a:lnTo>
                    <a:lnTo>
                      <a:pt x="48" y="86"/>
                    </a:lnTo>
                    <a:lnTo>
                      <a:pt x="62" y="70"/>
                    </a:lnTo>
                    <a:lnTo>
                      <a:pt x="78" y="54"/>
                    </a:lnTo>
                    <a:lnTo>
                      <a:pt x="94" y="42"/>
                    </a:lnTo>
                    <a:lnTo>
                      <a:pt x="112" y="30"/>
                    </a:lnTo>
                    <a:lnTo>
                      <a:pt x="130" y="20"/>
                    </a:lnTo>
                    <a:lnTo>
                      <a:pt x="150" y="12"/>
                    </a:lnTo>
                    <a:lnTo>
                      <a:pt x="170" y="6"/>
                    </a:lnTo>
                    <a:lnTo>
                      <a:pt x="192" y="2"/>
                    </a:lnTo>
                    <a:lnTo>
                      <a:pt x="214" y="0"/>
                    </a:lnTo>
                    <a:lnTo>
                      <a:pt x="214" y="0"/>
                    </a:lnTo>
                    <a:lnTo>
                      <a:pt x="236" y="2"/>
                    </a:lnTo>
                    <a:lnTo>
                      <a:pt x="258" y="6"/>
                    </a:lnTo>
                    <a:lnTo>
                      <a:pt x="278" y="12"/>
                    </a:lnTo>
                    <a:lnTo>
                      <a:pt x="298" y="20"/>
                    </a:lnTo>
                    <a:lnTo>
                      <a:pt x="316" y="30"/>
                    </a:lnTo>
                    <a:lnTo>
                      <a:pt x="334" y="42"/>
                    </a:lnTo>
                    <a:lnTo>
                      <a:pt x="350" y="54"/>
                    </a:lnTo>
                    <a:lnTo>
                      <a:pt x="366" y="70"/>
                    </a:lnTo>
                    <a:lnTo>
                      <a:pt x="380" y="86"/>
                    </a:lnTo>
                    <a:lnTo>
                      <a:pt x="392" y="106"/>
                    </a:lnTo>
                    <a:lnTo>
                      <a:pt x="402" y="124"/>
                    </a:lnTo>
                    <a:lnTo>
                      <a:pt x="412" y="146"/>
                    </a:lnTo>
                    <a:lnTo>
                      <a:pt x="418" y="168"/>
                    </a:lnTo>
                    <a:lnTo>
                      <a:pt x="424" y="190"/>
                    </a:lnTo>
                    <a:lnTo>
                      <a:pt x="428" y="214"/>
                    </a:lnTo>
                    <a:lnTo>
                      <a:pt x="428" y="238"/>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68" name="Google Shape;368;p27"/>
              <p:cNvSpPr/>
              <p:nvPr/>
            </p:nvSpPr>
            <p:spPr>
              <a:xfrm>
                <a:off x="13052425" y="5699125"/>
                <a:ext cx="679450" cy="755650"/>
              </a:xfrm>
              <a:custGeom>
                <a:rect b="b" l="l" r="r" t="t"/>
                <a:pathLst>
                  <a:path extrusionOk="0" h="476" w="428">
                    <a:moveTo>
                      <a:pt x="428" y="238"/>
                    </a:moveTo>
                    <a:lnTo>
                      <a:pt x="428" y="238"/>
                    </a:lnTo>
                    <a:lnTo>
                      <a:pt x="428" y="262"/>
                    </a:lnTo>
                    <a:lnTo>
                      <a:pt x="424" y="286"/>
                    </a:lnTo>
                    <a:lnTo>
                      <a:pt x="418" y="308"/>
                    </a:lnTo>
                    <a:lnTo>
                      <a:pt x="412" y="330"/>
                    </a:lnTo>
                    <a:lnTo>
                      <a:pt x="402" y="352"/>
                    </a:lnTo>
                    <a:lnTo>
                      <a:pt x="392" y="372"/>
                    </a:lnTo>
                    <a:lnTo>
                      <a:pt x="380" y="390"/>
                    </a:lnTo>
                    <a:lnTo>
                      <a:pt x="366" y="406"/>
                    </a:lnTo>
                    <a:lnTo>
                      <a:pt x="350" y="422"/>
                    </a:lnTo>
                    <a:lnTo>
                      <a:pt x="334" y="436"/>
                    </a:lnTo>
                    <a:lnTo>
                      <a:pt x="316" y="448"/>
                    </a:lnTo>
                    <a:lnTo>
                      <a:pt x="298" y="458"/>
                    </a:lnTo>
                    <a:lnTo>
                      <a:pt x="278" y="466"/>
                    </a:lnTo>
                    <a:lnTo>
                      <a:pt x="258" y="472"/>
                    </a:lnTo>
                    <a:lnTo>
                      <a:pt x="236" y="474"/>
                    </a:lnTo>
                    <a:lnTo>
                      <a:pt x="214" y="476"/>
                    </a:lnTo>
                    <a:lnTo>
                      <a:pt x="214" y="476"/>
                    </a:lnTo>
                    <a:lnTo>
                      <a:pt x="192" y="474"/>
                    </a:lnTo>
                    <a:lnTo>
                      <a:pt x="170" y="472"/>
                    </a:lnTo>
                    <a:lnTo>
                      <a:pt x="150" y="466"/>
                    </a:lnTo>
                    <a:lnTo>
                      <a:pt x="130" y="458"/>
                    </a:lnTo>
                    <a:lnTo>
                      <a:pt x="112" y="448"/>
                    </a:lnTo>
                    <a:lnTo>
                      <a:pt x="94" y="436"/>
                    </a:lnTo>
                    <a:lnTo>
                      <a:pt x="78" y="422"/>
                    </a:lnTo>
                    <a:lnTo>
                      <a:pt x="62" y="406"/>
                    </a:lnTo>
                    <a:lnTo>
                      <a:pt x="48" y="390"/>
                    </a:lnTo>
                    <a:lnTo>
                      <a:pt x="36" y="372"/>
                    </a:lnTo>
                    <a:lnTo>
                      <a:pt x="26" y="352"/>
                    </a:lnTo>
                    <a:lnTo>
                      <a:pt x="16" y="330"/>
                    </a:lnTo>
                    <a:lnTo>
                      <a:pt x="8" y="308"/>
                    </a:lnTo>
                    <a:lnTo>
                      <a:pt x="4" y="286"/>
                    </a:lnTo>
                    <a:lnTo>
                      <a:pt x="0" y="262"/>
                    </a:lnTo>
                    <a:lnTo>
                      <a:pt x="0" y="238"/>
                    </a:lnTo>
                    <a:lnTo>
                      <a:pt x="0" y="238"/>
                    </a:lnTo>
                    <a:lnTo>
                      <a:pt x="0" y="214"/>
                    </a:lnTo>
                    <a:lnTo>
                      <a:pt x="4" y="190"/>
                    </a:lnTo>
                    <a:lnTo>
                      <a:pt x="8" y="168"/>
                    </a:lnTo>
                    <a:lnTo>
                      <a:pt x="16" y="146"/>
                    </a:lnTo>
                    <a:lnTo>
                      <a:pt x="26" y="124"/>
                    </a:lnTo>
                    <a:lnTo>
                      <a:pt x="36" y="106"/>
                    </a:lnTo>
                    <a:lnTo>
                      <a:pt x="48" y="86"/>
                    </a:lnTo>
                    <a:lnTo>
                      <a:pt x="62" y="70"/>
                    </a:lnTo>
                    <a:lnTo>
                      <a:pt x="78" y="54"/>
                    </a:lnTo>
                    <a:lnTo>
                      <a:pt x="94" y="42"/>
                    </a:lnTo>
                    <a:lnTo>
                      <a:pt x="112" y="30"/>
                    </a:lnTo>
                    <a:lnTo>
                      <a:pt x="130" y="20"/>
                    </a:lnTo>
                    <a:lnTo>
                      <a:pt x="150" y="12"/>
                    </a:lnTo>
                    <a:lnTo>
                      <a:pt x="170" y="6"/>
                    </a:lnTo>
                    <a:lnTo>
                      <a:pt x="192" y="2"/>
                    </a:lnTo>
                    <a:lnTo>
                      <a:pt x="214" y="0"/>
                    </a:lnTo>
                    <a:lnTo>
                      <a:pt x="214" y="0"/>
                    </a:lnTo>
                    <a:lnTo>
                      <a:pt x="236" y="2"/>
                    </a:lnTo>
                    <a:lnTo>
                      <a:pt x="258" y="6"/>
                    </a:lnTo>
                    <a:lnTo>
                      <a:pt x="278" y="12"/>
                    </a:lnTo>
                    <a:lnTo>
                      <a:pt x="298" y="20"/>
                    </a:lnTo>
                    <a:lnTo>
                      <a:pt x="316" y="30"/>
                    </a:lnTo>
                    <a:lnTo>
                      <a:pt x="334" y="42"/>
                    </a:lnTo>
                    <a:lnTo>
                      <a:pt x="350" y="54"/>
                    </a:lnTo>
                    <a:lnTo>
                      <a:pt x="366" y="70"/>
                    </a:lnTo>
                    <a:lnTo>
                      <a:pt x="380" y="86"/>
                    </a:lnTo>
                    <a:lnTo>
                      <a:pt x="392" y="106"/>
                    </a:lnTo>
                    <a:lnTo>
                      <a:pt x="402" y="124"/>
                    </a:lnTo>
                    <a:lnTo>
                      <a:pt x="412" y="146"/>
                    </a:lnTo>
                    <a:lnTo>
                      <a:pt x="418" y="168"/>
                    </a:lnTo>
                    <a:lnTo>
                      <a:pt x="424" y="190"/>
                    </a:lnTo>
                    <a:lnTo>
                      <a:pt x="428" y="214"/>
                    </a:lnTo>
                    <a:lnTo>
                      <a:pt x="428" y="238"/>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69" name="Google Shape;369;p27"/>
              <p:cNvSpPr/>
              <p:nvPr/>
            </p:nvSpPr>
            <p:spPr>
              <a:xfrm>
                <a:off x="13258800" y="5927725"/>
                <a:ext cx="266700" cy="298450"/>
              </a:xfrm>
              <a:custGeom>
                <a:rect b="b" l="l" r="r" t="t"/>
                <a:pathLst>
                  <a:path extrusionOk="0" h="188" w="168">
                    <a:moveTo>
                      <a:pt x="168" y="94"/>
                    </a:moveTo>
                    <a:lnTo>
                      <a:pt x="168" y="94"/>
                    </a:lnTo>
                    <a:lnTo>
                      <a:pt x="166" y="114"/>
                    </a:lnTo>
                    <a:lnTo>
                      <a:pt x="162" y="130"/>
                    </a:lnTo>
                    <a:lnTo>
                      <a:pt x="154" y="146"/>
                    </a:lnTo>
                    <a:lnTo>
                      <a:pt x="144" y="160"/>
                    </a:lnTo>
                    <a:lnTo>
                      <a:pt x="130" y="172"/>
                    </a:lnTo>
                    <a:lnTo>
                      <a:pt x="116" y="180"/>
                    </a:lnTo>
                    <a:lnTo>
                      <a:pt x="100" y="186"/>
                    </a:lnTo>
                    <a:lnTo>
                      <a:pt x="84" y="188"/>
                    </a:lnTo>
                    <a:lnTo>
                      <a:pt x="84" y="188"/>
                    </a:lnTo>
                    <a:lnTo>
                      <a:pt x="66" y="186"/>
                    </a:lnTo>
                    <a:lnTo>
                      <a:pt x="50" y="180"/>
                    </a:lnTo>
                    <a:lnTo>
                      <a:pt x="36" y="172"/>
                    </a:lnTo>
                    <a:lnTo>
                      <a:pt x="24" y="160"/>
                    </a:lnTo>
                    <a:lnTo>
                      <a:pt x="14" y="146"/>
                    </a:lnTo>
                    <a:lnTo>
                      <a:pt x="6" y="130"/>
                    </a:lnTo>
                    <a:lnTo>
                      <a:pt x="2" y="114"/>
                    </a:lnTo>
                    <a:lnTo>
                      <a:pt x="0" y="94"/>
                    </a:lnTo>
                    <a:lnTo>
                      <a:pt x="0" y="94"/>
                    </a:lnTo>
                    <a:lnTo>
                      <a:pt x="2" y="76"/>
                    </a:lnTo>
                    <a:lnTo>
                      <a:pt x="6" y="58"/>
                    </a:lnTo>
                    <a:lnTo>
                      <a:pt x="14" y="42"/>
                    </a:lnTo>
                    <a:lnTo>
                      <a:pt x="24" y="28"/>
                    </a:lnTo>
                    <a:lnTo>
                      <a:pt x="36" y="16"/>
                    </a:lnTo>
                    <a:lnTo>
                      <a:pt x="50" y="8"/>
                    </a:lnTo>
                    <a:lnTo>
                      <a:pt x="66" y="2"/>
                    </a:lnTo>
                    <a:lnTo>
                      <a:pt x="84" y="0"/>
                    </a:lnTo>
                    <a:lnTo>
                      <a:pt x="84" y="0"/>
                    </a:lnTo>
                    <a:lnTo>
                      <a:pt x="100" y="2"/>
                    </a:lnTo>
                    <a:lnTo>
                      <a:pt x="116" y="8"/>
                    </a:lnTo>
                    <a:lnTo>
                      <a:pt x="130" y="16"/>
                    </a:lnTo>
                    <a:lnTo>
                      <a:pt x="144" y="28"/>
                    </a:lnTo>
                    <a:lnTo>
                      <a:pt x="154" y="42"/>
                    </a:lnTo>
                    <a:lnTo>
                      <a:pt x="162" y="58"/>
                    </a:lnTo>
                    <a:lnTo>
                      <a:pt x="166" y="76"/>
                    </a:lnTo>
                    <a:lnTo>
                      <a:pt x="168" y="94"/>
                    </a:lnTo>
                    <a:close/>
                  </a:path>
                </a:pathLst>
              </a:custGeom>
              <a:solidFill>
                <a:srgbClr val="E063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70" name="Google Shape;370;p27"/>
              <p:cNvSpPr/>
              <p:nvPr/>
            </p:nvSpPr>
            <p:spPr>
              <a:xfrm>
                <a:off x="13258800" y="5927725"/>
                <a:ext cx="266700" cy="298450"/>
              </a:xfrm>
              <a:custGeom>
                <a:rect b="b" l="l" r="r" t="t"/>
                <a:pathLst>
                  <a:path extrusionOk="0" h="188" w="168">
                    <a:moveTo>
                      <a:pt x="168" y="94"/>
                    </a:moveTo>
                    <a:lnTo>
                      <a:pt x="168" y="94"/>
                    </a:lnTo>
                    <a:lnTo>
                      <a:pt x="166" y="114"/>
                    </a:lnTo>
                    <a:lnTo>
                      <a:pt x="162" y="130"/>
                    </a:lnTo>
                    <a:lnTo>
                      <a:pt x="154" y="146"/>
                    </a:lnTo>
                    <a:lnTo>
                      <a:pt x="144" y="160"/>
                    </a:lnTo>
                    <a:lnTo>
                      <a:pt x="130" y="172"/>
                    </a:lnTo>
                    <a:lnTo>
                      <a:pt x="116" y="180"/>
                    </a:lnTo>
                    <a:lnTo>
                      <a:pt x="100" y="186"/>
                    </a:lnTo>
                    <a:lnTo>
                      <a:pt x="84" y="188"/>
                    </a:lnTo>
                    <a:lnTo>
                      <a:pt x="84" y="188"/>
                    </a:lnTo>
                    <a:lnTo>
                      <a:pt x="66" y="186"/>
                    </a:lnTo>
                    <a:lnTo>
                      <a:pt x="50" y="180"/>
                    </a:lnTo>
                    <a:lnTo>
                      <a:pt x="36" y="172"/>
                    </a:lnTo>
                    <a:lnTo>
                      <a:pt x="24" y="160"/>
                    </a:lnTo>
                    <a:lnTo>
                      <a:pt x="14" y="146"/>
                    </a:lnTo>
                    <a:lnTo>
                      <a:pt x="6" y="130"/>
                    </a:lnTo>
                    <a:lnTo>
                      <a:pt x="2" y="114"/>
                    </a:lnTo>
                    <a:lnTo>
                      <a:pt x="0" y="94"/>
                    </a:lnTo>
                    <a:lnTo>
                      <a:pt x="0" y="94"/>
                    </a:lnTo>
                    <a:lnTo>
                      <a:pt x="2" y="76"/>
                    </a:lnTo>
                    <a:lnTo>
                      <a:pt x="6" y="58"/>
                    </a:lnTo>
                    <a:lnTo>
                      <a:pt x="14" y="42"/>
                    </a:lnTo>
                    <a:lnTo>
                      <a:pt x="24" y="28"/>
                    </a:lnTo>
                    <a:lnTo>
                      <a:pt x="36" y="16"/>
                    </a:lnTo>
                    <a:lnTo>
                      <a:pt x="50" y="8"/>
                    </a:lnTo>
                    <a:lnTo>
                      <a:pt x="66" y="2"/>
                    </a:lnTo>
                    <a:lnTo>
                      <a:pt x="84" y="0"/>
                    </a:lnTo>
                    <a:lnTo>
                      <a:pt x="84" y="0"/>
                    </a:lnTo>
                    <a:lnTo>
                      <a:pt x="100" y="2"/>
                    </a:lnTo>
                    <a:lnTo>
                      <a:pt x="116" y="8"/>
                    </a:lnTo>
                    <a:lnTo>
                      <a:pt x="130" y="16"/>
                    </a:lnTo>
                    <a:lnTo>
                      <a:pt x="144" y="28"/>
                    </a:lnTo>
                    <a:lnTo>
                      <a:pt x="154" y="42"/>
                    </a:lnTo>
                    <a:lnTo>
                      <a:pt x="162" y="58"/>
                    </a:lnTo>
                    <a:lnTo>
                      <a:pt x="166" y="76"/>
                    </a:lnTo>
                    <a:lnTo>
                      <a:pt x="168" y="94"/>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grpSp>
        <p:grpSp>
          <p:nvGrpSpPr>
            <p:cNvPr id="371" name="Google Shape;371;p27"/>
            <p:cNvGrpSpPr/>
            <p:nvPr/>
          </p:nvGrpSpPr>
          <p:grpSpPr>
            <a:xfrm>
              <a:off x="706438" y="5640107"/>
              <a:ext cx="5461000" cy="4883150"/>
              <a:chOff x="5778500" y="3851275"/>
              <a:chExt cx="5461000" cy="4883150"/>
            </a:xfrm>
          </p:grpSpPr>
          <p:sp>
            <p:nvSpPr>
              <p:cNvPr id="372" name="Google Shape;372;p27"/>
              <p:cNvSpPr/>
              <p:nvPr/>
            </p:nvSpPr>
            <p:spPr>
              <a:xfrm>
                <a:off x="7146925" y="5543550"/>
                <a:ext cx="2159000" cy="444500"/>
              </a:xfrm>
              <a:custGeom>
                <a:rect b="b" l="l" r="r" t="t"/>
                <a:pathLst>
                  <a:path extrusionOk="0" h="280" w="1360">
                    <a:moveTo>
                      <a:pt x="1336" y="0"/>
                    </a:moveTo>
                    <a:lnTo>
                      <a:pt x="1336" y="0"/>
                    </a:lnTo>
                    <a:lnTo>
                      <a:pt x="1196" y="26"/>
                    </a:lnTo>
                    <a:lnTo>
                      <a:pt x="1048" y="52"/>
                    </a:lnTo>
                    <a:lnTo>
                      <a:pt x="866" y="82"/>
                    </a:lnTo>
                    <a:lnTo>
                      <a:pt x="670" y="110"/>
                    </a:lnTo>
                    <a:lnTo>
                      <a:pt x="572" y="124"/>
                    </a:lnTo>
                    <a:lnTo>
                      <a:pt x="476" y="134"/>
                    </a:lnTo>
                    <a:lnTo>
                      <a:pt x="384" y="142"/>
                    </a:lnTo>
                    <a:lnTo>
                      <a:pt x="298" y="148"/>
                    </a:lnTo>
                    <a:lnTo>
                      <a:pt x="220" y="150"/>
                    </a:lnTo>
                    <a:lnTo>
                      <a:pt x="154" y="148"/>
                    </a:lnTo>
                    <a:lnTo>
                      <a:pt x="154" y="148"/>
                    </a:lnTo>
                    <a:lnTo>
                      <a:pt x="100" y="146"/>
                    </a:lnTo>
                    <a:lnTo>
                      <a:pt x="58" y="146"/>
                    </a:lnTo>
                    <a:lnTo>
                      <a:pt x="30" y="152"/>
                    </a:lnTo>
                    <a:lnTo>
                      <a:pt x="18" y="154"/>
                    </a:lnTo>
                    <a:lnTo>
                      <a:pt x="10" y="158"/>
                    </a:lnTo>
                    <a:lnTo>
                      <a:pt x="6" y="164"/>
                    </a:lnTo>
                    <a:lnTo>
                      <a:pt x="2" y="168"/>
                    </a:lnTo>
                    <a:lnTo>
                      <a:pt x="0" y="174"/>
                    </a:lnTo>
                    <a:lnTo>
                      <a:pt x="0" y="180"/>
                    </a:lnTo>
                    <a:lnTo>
                      <a:pt x="4" y="186"/>
                    </a:lnTo>
                    <a:lnTo>
                      <a:pt x="8" y="192"/>
                    </a:lnTo>
                    <a:lnTo>
                      <a:pt x="20" y="206"/>
                    </a:lnTo>
                    <a:lnTo>
                      <a:pt x="36" y="218"/>
                    </a:lnTo>
                    <a:lnTo>
                      <a:pt x="56" y="232"/>
                    </a:lnTo>
                    <a:lnTo>
                      <a:pt x="78" y="244"/>
                    </a:lnTo>
                    <a:lnTo>
                      <a:pt x="100" y="256"/>
                    </a:lnTo>
                    <a:lnTo>
                      <a:pt x="122" y="266"/>
                    </a:lnTo>
                    <a:lnTo>
                      <a:pt x="144" y="274"/>
                    </a:lnTo>
                    <a:lnTo>
                      <a:pt x="162" y="278"/>
                    </a:lnTo>
                    <a:lnTo>
                      <a:pt x="176" y="280"/>
                    </a:lnTo>
                    <a:lnTo>
                      <a:pt x="176" y="280"/>
                    </a:lnTo>
                    <a:lnTo>
                      <a:pt x="232" y="276"/>
                    </a:lnTo>
                    <a:lnTo>
                      <a:pt x="348" y="266"/>
                    </a:lnTo>
                    <a:lnTo>
                      <a:pt x="686" y="232"/>
                    </a:lnTo>
                    <a:lnTo>
                      <a:pt x="880" y="212"/>
                    </a:lnTo>
                    <a:lnTo>
                      <a:pt x="1066" y="190"/>
                    </a:lnTo>
                    <a:lnTo>
                      <a:pt x="1232" y="168"/>
                    </a:lnTo>
                    <a:lnTo>
                      <a:pt x="1302" y="158"/>
                    </a:lnTo>
                    <a:lnTo>
                      <a:pt x="1360" y="148"/>
                    </a:lnTo>
                    <a:lnTo>
                      <a:pt x="1360" y="148"/>
                    </a:lnTo>
                    <a:lnTo>
                      <a:pt x="1358" y="120"/>
                    </a:lnTo>
                    <a:lnTo>
                      <a:pt x="1356" y="94"/>
                    </a:lnTo>
                    <a:lnTo>
                      <a:pt x="1352" y="68"/>
                    </a:lnTo>
                    <a:lnTo>
                      <a:pt x="1348" y="46"/>
                    </a:lnTo>
                    <a:lnTo>
                      <a:pt x="1340" y="12"/>
                    </a:lnTo>
                    <a:lnTo>
                      <a:pt x="1336" y="0"/>
                    </a:lnTo>
                    <a:close/>
                  </a:path>
                </a:pathLst>
              </a:custGeom>
              <a:solidFill>
                <a:srgbClr val="474C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73" name="Google Shape;373;p27"/>
              <p:cNvSpPr/>
              <p:nvPr/>
            </p:nvSpPr>
            <p:spPr>
              <a:xfrm>
                <a:off x="7146925" y="5543550"/>
                <a:ext cx="2159000" cy="444500"/>
              </a:xfrm>
              <a:custGeom>
                <a:rect b="b" l="l" r="r" t="t"/>
                <a:pathLst>
                  <a:path extrusionOk="0" h="280" w="1360">
                    <a:moveTo>
                      <a:pt x="1336" y="0"/>
                    </a:moveTo>
                    <a:lnTo>
                      <a:pt x="1336" y="0"/>
                    </a:lnTo>
                    <a:lnTo>
                      <a:pt x="1196" y="26"/>
                    </a:lnTo>
                    <a:lnTo>
                      <a:pt x="1048" y="52"/>
                    </a:lnTo>
                    <a:lnTo>
                      <a:pt x="866" y="82"/>
                    </a:lnTo>
                    <a:lnTo>
                      <a:pt x="670" y="110"/>
                    </a:lnTo>
                    <a:lnTo>
                      <a:pt x="572" y="124"/>
                    </a:lnTo>
                    <a:lnTo>
                      <a:pt x="476" y="134"/>
                    </a:lnTo>
                    <a:lnTo>
                      <a:pt x="384" y="142"/>
                    </a:lnTo>
                    <a:lnTo>
                      <a:pt x="298" y="148"/>
                    </a:lnTo>
                    <a:lnTo>
                      <a:pt x="220" y="150"/>
                    </a:lnTo>
                    <a:lnTo>
                      <a:pt x="154" y="148"/>
                    </a:lnTo>
                    <a:lnTo>
                      <a:pt x="154" y="148"/>
                    </a:lnTo>
                    <a:lnTo>
                      <a:pt x="100" y="146"/>
                    </a:lnTo>
                    <a:lnTo>
                      <a:pt x="58" y="146"/>
                    </a:lnTo>
                    <a:lnTo>
                      <a:pt x="30" y="152"/>
                    </a:lnTo>
                    <a:lnTo>
                      <a:pt x="18" y="154"/>
                    </a:lnTo>
                    <a:lnTo>
                      <a:pt x="10" y="158"/>
                    </a:lnTo>
                    <a:lnTo>
                      <a:pt x="6" y="164"/>
                    </a:lnTo>
                    <a:lnTo>
                      <a:pt x="2" y="168"/>
                    </a:lnTo>
                    <a:lnTo>
                      <a:pt x="0" y="174"/>
                    </a:lnTo>
                    <a:lnTo>
                      <a:pt x="0" y="180"/>
                    </a:lnTo>
                    <a:lnTo>
                      <a:pt x="4" y="186"/>
                    </a:lnTo>
                    <a:lnTo>
                      <a:pt x="8" y="192"/>
                    </a:lnTo>
                    <a:lnTo>
                      <a:pt x="20" y="206"/>
                    </a:lnTo>
                    <a:lnTo>
                      <a:pt x="36" y="218"/>
                    </a:lnTo>
                    <a:lnTo>
                      <a:pt x="56" y="232"/>
                    </a:lnTo>
                    <a:lnTo>
                      <a:pt x="78" y="244"/>
                    </a:lnTo>
                    <a:lnTo>
                      <a:pt x="100" y="256"/>
                    </a:lnTo>
                    <a:lnTo>
                      <a:pt x="122" y="266"/>
                    </a:lnTo>
                    <a:lnTo>
                      <a:pt x="144" y="274"/>
                    </a:lnTo>
                    <a:lnTo>
                      <a:pt x="162" y="278"/>
                    </a:lnTo>
                    <a:lnTo>
                      <a:pt x="176" y="280"/>
                    </a:lnTo>
                    <a:lnTo>
                      <a:pt x="176" y="280"/>
                    </a:lnTo>
                    <a:lnTo>
                      <a:pt x="232" y="276"/>
                    </a:lnTo>
                    <a:lnTo>
                      <a:pt x="348" y="266"/>
                    </a:lnTo>
                    <a:lnTo>
                      <a:pt x="686" y="232"/>
                    </a:lnTo>
                    <a:lnTo>
                      <a:pt x="880" y="212"/>
                    </a:lnTo>
                    <a:lnTo>
                      <a:pt x="1066" y="190"/>
                    </a:lnTo>
                    <a:lnTo>
                      <a:pt x="1232" y="168"/>
                    </a:lnTo>
                    <a:lnTo>
                      <a:pt x="1302" y="158"/>
                    </a:lnTo>
                    <a:lnTo>
                      <a:pt x="1360" y="148"/>
                    </a:lnTo>
                    <a:lnTo>
                      <a:pt x="1360" y="148"/>
                    </a:lnTo>
                    <a:lnTo>
                      <a:pt x="1358" y="120"/>
                    </a:lnTo>
                    <a:lnTo>
                      <a:pt x="1356" y="94"/>
                    </a:lnTo>
                    <a:lnTo>
                      <a:pt x="1352" y="68"/>
                    </a:lnTo>
                    <a:lnTo>
                      <a:pt x="1348" y="46"/>
                    </a:lnTo>
                    <a:lnTo>
                      <a:pt x="1340" y="12"/>
                    </a:lnTo>
                    <a:lnTo>
                      <a:pt x="133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74" name="Google Shape;374;p27"/>
              <p:cNvSpPr/>
              <p:nvPr/>
            </p:nvSpPr>
            <p:spPr>
              <a:xfrm>
                <a:off x="9264650" y="5276850"/>
                <a:ext cx="336550" cy="549275"/>
              </a:xfrm>
              <a:custGeom>
                <a:rect b="b" l="l" r="r" t="t"/>
                <a:pathLst>
                  <a:path extrusionOk="0" h="346" w="212">
                    <a:moveTo>
                      <a:pt x="26" y="316"/>
                    </a:moveTo>
                    <a:lnTo>
                      <a:pt x="26" y="316"/>
                    </a:lnTo>
                    <a:lnTo>
                      <a:pt x="20" y="296"/>
                    </a:lnTo>
                    <a:lnTo>
                      <a:pt x="10" y="252"/>
                    </a:lnTo>
                    <a:lnTo>
                      <a:pt x="4" y="226"/>
                    </a:lnTo>
                    <a:lnTo>
                      <a:pt x="0" y="202"/>
                    </a:lnTo>
                    <a:lnTo>
                      <a:pt x="0" y="182"/>
                    </a:lnTo>
                    <a:lnTo>
                      <a:pt x="0" y="174"/>
                    </a:lnTo>
                    <a:lnTo>
                      <a:pt x="2" y="168"/>
                    </a:lnTo>
                    <a:lnTo>
                      <a:pt x="2" y="168"/>
                    </a:lnTo>
                    <a:lnTo>
                      <a:pt x="10" y="148"/>
                    </a:lnTo>
                    <a:lnTo>
                      <a:pt x="26" y="102"/>
                    </a:lnTo>
                    <a:lnTo>
                      <a:pt x="34" y="76"/>
                    </a:lnTo>
                    <a:lnTo>
                      <a:pt x="42" y="50"/>
                    </a:lnTo>
                    <a:lnTo>
                      <a:pt x="46" y="26"/>
                    </a:lnTo>
                    <a:lnTo>
                      <a:pt x="46" y="16"/>
                    </a:lnTo>
                    <a:lnTo>
                      <a:pt x="44" y="6"/>
                    </a:lnTo>
                    <a:lnTo>
                      <a:pt x="44" y="6"/>
                    </a:lnTo>
                    <a:lnTo>
                      <a:pt x="50" y="4"/>
                    </a:lnTo>
                    <a:lnTo>
                      <a:pt x="56" y="2"/>
                    </a:lnTo>
                    <a:lnTo>
                      <a:pt x="62" y="0"/>
                    </a:lnTo>
                    <a:lnTo>
                      <a:pt x="70" y="0"/>
                    </a:lnTo>
                    <a:lnTo>
                      <a:pt x="78" y="2"/>
                    </a:lnTo>
                    <a:lnTo>
                      <a:pt x="86" y="8"/>
                    </a:lnTo>
                    <a:lnTo>
                      <a:pt x="92" y="18"/>
                    </a:lnTo>
                    <a:lnTo>
                      <a:pt x="92" y="18"/>
                    </a:lnTo>
                    <a:lnTo>
                      <a:pt x="98" y="32"/>
                    </a:lnTo>
                    <a:lnTo>
                      <a:pt x="100" y="46"/>
                    </a:lnTo>
                    <a:lnTo>
                      <a:pt x="104" y="82"/>
                    </a:lnTo>
                    <a:lnTo>
                      <a:pt x="104" y="122"/>
                    </a:lnTo>
                    <a:lnTo>
                      <a:pt x="104" y="122"/>
                    </a:lnTo>
                    <a:lnTo>
                      <a:pt x="118" y="126"/>
                    </a:lnTo>
                    <a:lnTo>
                      <a:pt x="152" y="134"/>
                    </a:lnTo>
                    <a:lnTo>
                      <a:pt x="172" y="140"/>
                    </a:lnTo>
                    <a:lnTo>
                      <a:pt x="188" y="148"/>
                    </a:lnTo>
                    <a:lnTo>
                      <a:pt x="202" y="156"/>
                    </a:lnTo>
                    <a:lnTo>
                      <a:pt x="208" y="160"/>
                    </a:lnTo>
                    <a:lnTo>
                      <a:pt x="210" y="166"/>
                    </a:lnTo>
                    <a:lnTo>
                      <a:pt x="210" y="166"/>
                    </a:lnTo>
                    <a:lnTo>
                      <a:pt x="212" y="172"/>
                    </a:lnTo>
                    <a:lnTo>
                      <a:pt x="212" y="180"/>
                    </a:lnTo>
                    <a:lnTo>
                      <a:pt x="210" y="202"/>
                    </a:lnTo>
                    <a:lnTo>
                      <a:pt x="206" y="230"/>
                    </a:lnTo>
                    <a:lnTo>
                      <a:pt x="198" y="260"/>
                    </a:lnTo>
                    <a:lnTo>
                      <a:pt x="190" y="290"/>
                    </a:lnTo>
                    <a:lnTo>
                      <a:pt x="180" y="314"/>
                    </a:lnTo>
                    <a:lnTo>
                      <a:pt x="170" y="334"/>
                    </a:lnTo>
                    <a:lnTo>
                      <a:pt x="166" y="340"/>
                    </a:lnTo>
                    <a:lnTo>
                      <a:pt x="162" y="342"/>
                    </a:lnTo>
                    <a:lnTo>
                      <a:pt x="162" y="342"/>
                    </a:lnTo>
                    <a:lnTo>
                      <a:pt x="152" y="344"/>
                    </a:lnTo>
                    <a:lnTo>
                      <a:pt x="136" y="346"/>
                    </a:lnTo>
                    <a:lnTo>
                      <a:pt x="116" y="346"/>
                    </a:lnTo>
                    <a:lnTo>
                      <a:pt x="96" y="344"/>
                    </a:lnTo>
                    <a:lnTo>
                      <a:pt x="74" y="340"/>
                    </a:lnTo>
                    <a:lnTo>
                      <a:pt x="54" y="334"/>
                    </a:lnTo>
                    <a:lnTo>
                      <a:pt x="38" y="326"/>
                    </a:lnTo>
                    <a:lnTo>
                      <a:pt x="32" y="320"/>
                    </a:lnTo>
                    <a:lnTo>
                      <a:pt x="26" y="316"/>
                    </a:lnTo>
                    <a:close/>
                  </a:path>
                </a:pathLst>
              </a:custGeom>
              <a:solidFill>
                <a:srgbClr val="FEE1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75" name="Google Shape;375;p27"/>
              <p:cNvSpPr/>
              <p:nvPr/>
            </p:nvSpPr>
            <p:spPr>
              <a:xfrm>
                <a:off x="9264650" y="5276850"/>
                <a:ext cx="336550" cy="549275"/>
              </a:xfrm>
              <a:custGeom>
                <a:rect b="b" l="l" r="r" t="t"/>
                <a:pathLst>
                  <a:path extrusionOk="0" h="346" w="212">
                    <a:moveTo>
                      <a:pt x="26" y="316"/>
                    </a:moveTo>
                    <a:lnTo>
                      <a:pt x="26" y="316"/>
                    </a:lnTo>
                    <a:lnTo>
                      <a:pt x="20" y="296"/>
                    </a:lnTo>
                    <a:lnTo>
                      <a:pt x="10" y="252"/>
                    </a:lnTo>
                    <a:lnTo>
                      <a:pt x="4" y="226"/>
                    </a:lnTo>
                    <a:lnTo>
                      <a:pt x="0" y="202"/>
                    </a:lnTo>
                    <a:lnTo>
                      <a:pt x="0" y="182"/>
                    </a:lnTo>
                    <a:lnTo>
                      <a:pt x="0" y="174"/>
                    </a:lnTo>
                    <a:lnTo>
                      <a:pt x="2" y="168"/>
                    </a:lnTo>
                    <a:lnTo>
                      <a:pt x="2" y="168"/>
                    </a:lnTo>
                    <a:lnTo>
                      <a:pt x="10" y="148"/>
                    </a:lnTo>
                    <a:lnTo>
                      <a:pt x="26" y="102"/>
                    </a:lnTo>
                    <a:lnTo>
                      <a:pt x="34" y="76"/>
                    </a:lnTo>
                    <a:lnTo>
                      <a:pt x="42" y="50"/>
                    </a:lnTo>
                    <a:lnTo>
                      <a:pt x="46" y="26"/>
                    </a:lnTo>
                    <a:lnTo>
                      <a:pt x="46" y="16"/>
                    </a:lnTo>
                    <a:lnTo>
                      <a:pt x="44" y="6"/>
                    </a:lnTo>
                    <a:lnTo>
                      <a:pt x="44" y="6"/>
                    </a:lnTo>
                    <a:lnTo>
                      <a:pt x="50" y="4"/>
                    </a:lnTo>
                    <a:lnTo>
                      <a:pt x="56" y="2"/>
                    </a:lnTo>
                    <a:lnTo>
                      <a:pt x="62" y="0"/>
                    </a:lnTo>
                    <a:lnTo>
                      <a:pt x="70" y="0"/>
                    </a:lnTo>
                    <a:lnTo>
                      <a:pt x="78" y="2"/>
                    </a:lnTo>
                    <a:lnTo>
                      <a:pt x="86" y="8"/>
                    </a:lnTo>
                    <a:lnTo>
                      <a:pt x="92" y="18"/>
                    </a:lnTo>
                    <a:lnTo>
                      <a:pt x="92" y="18"/>
                    </a:lnTo>
                    <a:lnTo>
                      <a:pt x="98" y="32"/>
                    </a:lnTo>
                    <a:lnTo>
                      <a:pt x="100" y="46"/>
                    </a:lnTo>
                    <a:lnTo>
                      <a:pt x="104" y="82"/>
                    </a:lnTo>
                    <a:lnTo>
                      <a:pt x="104" y="122"/>
                    </a:lnTo>
                    <a:lnTo>
                      <a:pt x="104" y="122"/>
                    </a:lnTo>
                    <a:lnTo>
                      <a:pt x="118" y="126"/>
                    </a:lnTo>
                    <a:lnTo>
                      <a:pt x="152" y="134"/>
                    </a:lnTo>
                    <a:lnTo>
                      <a:pt x="172" y="140"/>
                    </a:lnTo>
                    <a:lnTo>
                      <a:pt x="188" y="148"/>
                    </a:lnTo>
                    <a:lnTo>
                      <a:pt x="202" y="156"/>
                    </a:lnTo>
                    <a:lnTo>
                      <a:pt x="208" y="160"/>
                    </a:lnTo>
                    <a:lnTo>
                      <a:pt x="210" y="166"/>
                    </a:lnTo>
                    <a:lnTo>
                      <a:pt x="210" y="166"/>
                    </a:lnTo>
                    <a:lnTo>
                      <a:pt x="212" y="172"/>
                    </a:lnTo>
                    <a:lnTo>
                      <a:pt x="212" y="180"/>
                    </a:lnTo>
                    <a:lnTo>
                      <a:pt x="210" y="202"/>
                    </a:lnTo>
                    <a:lnTo>
                      <a:pt x="206" y="230"/>
                    </a:lnTo>
                    <a:lnTo>
                      <a:pt x="198" y="260"/>
                    </a:lnTo>
                    <a:lnTo>
                      <a:pt x="190" y="290"/>
                    </a:lnTo>
                    <a:lnTo>
                      <a:pt x="180" y="314"/>
                    </a:lnTo>
                    <a:lnTo>
                      <a:pt x="170" y="334"/>
                    </a:lnTo>
                    <a:lnTo>
                      <a:pt x="166" y="340"/>
                    </a:lnTo>
                    <a:lnTo>
                      <a:pt x="162" y="342"/>
                    </a:lnTo>
                    <a:lnTo>
                      <a:pt x="162" y="342"/>
                    </a:lnTo>
                    <a:lnTo>
                      <a:pt x="152" y="344"/>
                    </a:lnTo>
                    <a:lnTo>
                      <a:pt x="136" y="346"/>
                    </a:lnTo>
                    <a:lnTo>
                      <a:pt x="116" y="346"/>
                    </a:lnTo>
                    <a:lnTo>
                      <a:pt x="96" y="344"/>
                    </a:lnTo>
                    <a:lnTo>
                      <a:pt x="74" y="340"/>
                    </a:lnTo>
                    <a:lnTo>
                      <a:pt x="54" y="334"/>
                    </a:lnTo>
                    <a:lnTo>
                      <a:pt x="38" y="326"/>
                    </a:lnTo>
                    <a:lnTo>
                      <a:pt x="32" y="320"/>
                    </a:lnTo>
                    <a:lnTo>
                      <a:pt x="26" y="316"/>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76" name="Google Shape;376;p27"/>
              <p:cNvSpPr/>
              <p:nvPr/>
            </p:nvSpPr>
            <p:spPr>
              <a:xfrm>
                <a:off x="5861050" y="5781675"/>
                <a:ext cx="1228725" cy="266700"/>
              </a:xfrm>
              <a:custGeom>
                <a:rect b="b" l="l" r="r" t="t"/>
                <a:pathLst>
                  <a:path extrusionOk="0" h="168" w="774">
                    <a:moveTo>
                      <a:pt x="710" y="0"/>
                    </a:moveTo>
                    <a:lnTo>
                      <a:pt x="710" y="0"/>
                    </a:lnTo>
                    <a:lnTo>
                      <a:pt x="380" y="6"/>
                    </a:lnTo>
                    <a:lnTo>
                      <a:pt x="146" y="12"/>
                    </a:lnTo>
                    <a:lnTo>
                      <a:pt x="62" y="14"/>
                    </a:lnTo>
                    <a:lnTo>
                      <a:pt x="20" y="16"/>
                    </a:lnTo>
                    <a:lnTo>
                      <a:pt x="20" y="16"/>
                    </a:lnTo>
                    <a:lnTo>
                      <a:pt x="12" y="20"/>
                    </a:lnTo>
                    <a:lnTo>
                      <a:pt x="6" y="24"/>
                    </a:lnTo>
                    <a:lnTo>
                      <a:pt x="2" y="32"/>
                    </a:lnTo>
                    <a:lnTo>
                      <a:pt x="0" y="40"/>
                    </a:lnTo>
                    <a:lnTo>
                      <a:pt x="0" y="50"/>
                    </a:lnTo>
                    <a:lnTo>
                      <a:pt x="0" y="62"/>
                    </a:lnTo>
                    <a:lnTo>
                      <a:pt x="2" y="86"/>
                    </a:lnTo>
                    <a:lnTo>
                      <a:pt x="8" y="112"/>
                    </a:lnTo>
                    <a:lnTo>
                      <a:pt x="14" y="132"/>
                    </a:lnTo>
                    <a:lnTo>
                      <a:pt x="20" y="152"/>
                    </a:lnTo>
                    <a:lnTo>
                      <a:pt x="20" y="152"/>
                    </a:lnTo>
                    <a:lnTo>
                      <a:pt x="118" y="158"/>
                    </a:lnTo>
                    <a:lnTo>
                      <a:pt x="220" y="162"/>
                    </a:lnTo>
                    <a:lnTo>
                      <a:pt x="338" y="166"/>
                    </a:lnTo>
                    <a:lnTo>
                      <a:pt x="460" y="168"/>
                    </a:lnTo>
                    <a:lnTo>
                      <a:pt x="518" y="168"/>
                    </a:lnTo>
                    <a:lnTo>
                      <a:pt x="572" y="166"/>
                    </a:lnTo>
                    <a:lnTo>
                      <a:pt x="620" y="164"/>
                    </a:lnTo>
                    <a:lnTo>
                      <a:pt x="660" y="160"/>
                    </a:lnTo>
                    <a:lnTo>
                      <a:pt x="690" y="154"/>
                    </a:lnTo>
                    <a:lnTo>
                      <a:pt x="702" y="150"/>
                    </a:lnTo>
                    <a:lnTo>
                      <a:pt x="710" y="146"/>
                    </a:lnTo>
                    <a:lnTo>
                      <a:pt x="710" y="146"/>
                    </a:lnTo>
                    <a:lnTo>
                      <a:pt x="722" y="136"/>
                    </a:lnTo>
                    <a:lnTo>
                      <a:pt x="734" y="126"/>
                    </a:lnTo>
                    <a:lnTo>
                      <a:pt x="744" y="114"/>
                    </a:lnTo>
                    <a:lnTo>
                      <a:pt x="752" y="104"/>
                    </a:lnTo>
                    <a:lnTo>
                      <a:pt x="760" y="92"/>
                    </a:lnTo>
                    <a:lnTo>
                      <a:pt x="766" y="82"/>
                    </a:lnTo>
                    <a:lnTo>
                      <a:pt x="770" y="70"/>
                    </a:lnTo>
                    <a:lnTo>
                      <a:pt x="774" y="60"/>
                    </a:lnTo>
                    <a:lnTo>
                      <a:pt x="774" y="48"/>
                    </a:lnTo>
                    <a:lnTo>
                      <a:pt x="772" y="38"/>
                    </a:lnTo>
                    <a:lnTo>
                      <a:pt x="768" y="30"/>
                    </a:lnTo>
                    <a:lnTo>
                      <a:pt x="762" y="22"/>
                    </a:lnTo>
                    <a:lnTo>
                      <a:pt x="752" y="14"/>
                    </a:lnTo>
                    <a:lnTo>
                      <a:pt x="740" y="8"/>
                    </a:lnTo>
                    <a:lnTo>
                      <a:pt x="726" y="4"/>
                    </a:lnTo>
                    <a:lnTo>
                      <a:pt x="710" y="0"/>
                    </a:lnTo>
                    <a:close/>
                  </a:path>
                </a:pathLst>
              </a:custGeom>
              <a:solidFill>
                <a:srgbClr val="474C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77" name="Google Shape;377;p27"/>
              <p:cNvSpPr/>
              <p:nvPr/>
            </p:nvSpPr>
            <p:spPr>
              <a:xfrm>
                <a:off x="5861050" y="5781675"/>
                <a:ext cx="1228725" cy="266700"/>
              </a:xfrm>
              <a:custGeom>
                <a:rect b="b" l="l" r="r" t="t"/>
                <a:pathLst>
                  <a:path extrusionOk="0" h="168" w="774">
                    <a:moveTo>
                      <a:pt x="710" y="0"/>
                    </a:moveTo>
                    <a:lnTo>
                      <a:pt x="710" y="0"/>
                    </a:lnTo>
                    <a:lnTo>
                      <a:pt x="380" y="6"/>
                    </a:lnTo>
                    <a:lnTo>
                      <a:pt x="146" y="12"/>
                    </a:lnTo>
                    <a:lnTo>
                      <a:pt x="62" y="14"/>
                    </a:lnTo>
                    <a:lnTo>
                      <a:pt x="20" y="16"/>
                    </a:lnTo>
                    <a:lnTo>
                      <a:pt x="20" y="16"/>
                    </a:lnTo>
                    <a:lnTo>
                      <a:pt x="12" y="20"/>
                    </a:lnTo>
                    <a:lnTo>
                      <a:pt x="6" y="24"/>
                    </a:lnTo>
                    <a:lnTo>
                      <a:pt x="2" y="32"/>
                    </a:lnTo>
                    <a:lnTo>
                      <a:pt x="0" y="40"/>
                    </a:lnTo>
                    <a:lnTo>
                      <a:pt x="0" y="50"/>
                    </a:lnTo>
                    <a:lnTo>
                      <a:pt x="0" y="62"/>
                    </a:lnTo>
                    <a:lnTo>
                      <a:pt x="2" y="86"/>
                    </a:lnTo>
                    <a:lnTo>
                      <a:pt x="8" y="112"/>
                    </a:lnTo>
                    <a:lnTo>
                      <a:pt x="14" y="132"/>
                    </a:lnTo>
                    <a:lnTo>
                      <a:pt x="20" y="152"/>
                    </a:lnTo>
                    <a:lnTo>
                      <a:pt x="20" y="152"/>
                    </a:lnTo>
                    <a:lnTo>
                      <a:pt x="118" y="158"/>
                    </a:lnTo>
                    <a:lnTo>
                      <a:pt x="220" y="162"/>
                    </a:lnTo>
                    <a:lnTo>
                      <a:pt x="338" y="166"/>
                    </a:lnTo>
                    <a:lnTo>
                      <a:pt x="460" y="168"/>
                    </a:lnTo>
                    <a:lnTo>
                      <a:pt x="518" y="168"/>
                    </a:lnTo>
                    <a:lnTo>
                      <a:pt x="572" y="166"/>
                    </a:lnTo>
                    <a:lnTo>
                      <a:pt x="620" y="164"/>
                    </a:lnTo>
                    <a:lnTo>
                      <a:pt x="660" y="160"/>
                    </a:lnTo>
                    <a:lnTo>
                      <a:pt x="690" y="154"/>
                    </a:lnTo>
                    <a:lnTo>
                      <a:pt x="702" y="150"/>
                    </a:lnTo>
                    <a:lnTo>
                      <a:pt x="710" y="146"/>
                    </a:lnTo>
                    <a:lnTo>
                      <a:pt x="710" y="146"/>
                    </a:lnTo>
                    <a:lnTo>
                      <a:pt x="722" y="136"/>
                    </a:lnTo>
                    <a:lnTo>
                      <a:pt x="734" y="126"/>
                    </a:lnTo>
                    <a:lnTo>
                      <a:pt x="744" y="114"/>
                    </a:lnTo>
                    <a:lnTo>
                      <a:pt x="752" y="104"/>
                    </a:lnTo>
                    <a:lnTo>
                      <a:pt x="760" y="92"/>
                    </a:lnTo>
                    <a:lnTo>
                      <a:pt x="766" y="82"/>
                    </a:lnTo>
                    <a:lnTo>
                      <a:pt x="770" y="70"/>
                    </a:lnTo>
                    <a:lnTo>
                      <a:pt x="774" y="60"/>
                    </a:lnTo>
                    <a:lnTo>
                      <a:pt x="774" y="48"/>
                    </a:lnTo>
                    <a:lnTo>
                      <a:pt x="772" y="38"/>
                    </a:lnTo>
                    <a:lnTo>
                      <a:pt x="768" y="30"/>
                    </a:lnTo>
                    <a:lnTo>
                      <a:pt x="762" y="22"/>
                    </a:lnTo>
                    <a:lnTo>
                      <a:pt x="752" y="14"/>
                    </a:lnTo>
                    <a:lnTo>
                      <a:pt x="740" y="8"/>
                    </a:lnTo>
                    <a:lnTo>
                      <a:pt x="726" y="4"/>
                    </a:lnTo>
                    <a:lnTo>
                      <a:pt x="71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78" name="Google Shape;378;p27"/>
              <p:cNvSpPr/>
              <p:nvPr/>
            </p:nvSpPr>
            <p:spPr>
              <a:xfrm>
                <a:off x="5937250" y="7905750"/>
                <a:ext cx="612775" cy="828675"/>
              </a:xfrm>
              <a:custGeom>
                <a:rect b="b" l="l" r="r" t="t"/>
                <a:pathLst>
                  <a:path extrusionOk="0" h="522" w="386">
                    <a:moveTo>
                      <a:pt x="240" y="206"/>
                    </a:moveTo>
                    <a:lnTo>
                      <a:pt x="240" y="206"/>
                    </a:lnTo>
                    <a:lnTo>
                      <a:pt x="228" y="226"/>
                    </a:lnTo>
                    <a:lnTo>
                      <a:pt x="204" y="268"/>
                    </a:lnTo>
                    <a:lnTo>
                      <a:pt x="190" y="294"/>
                    </a:lnTo>
                    <a:lnTo>
                      <a:pt x="178" y="320"/>
                    </a:lnTo>
                    <a:lnTo>
                      <a:pt x="170" y="344"/>
                    </a:lnTo>
                    <a:lnTo>
                      <a:pt x="166" y="354"/>
                    </a:lnTo>
                    <a:lnTo>
                      <a:pt x="166" y="362"/>
                    </a:lnTo>
                    <a:lnTo>
                      <a:pt x="166" y="362"/>
                    </a:lnTo>
                    <a:lnTo>
                      <a:pt x="168" y="370"/>
                    </a:lnTo>
                    <a:lnTo>
                      <a:pt x="174" y="376"/>
                    </a:lnTo>
                    <a:lnTo>
                      <a:pt x="182" y="382"/>
                    </a:lnTo>
                    <a:lnTo>
                      <a:pt x="194" y="388"/>
                    </a:lnTo>
                    <a:lnTo>
                      <a:pt x="224" y="396"/>
                    </a:lnTo>
                    <a:lnTo>
                      <a:pt x="258" y="400"/>
                    </a:lnTo>
                    <a:lnTo>
                      <a:pt x="328" y="408"/>
                    </a:lnTo>
                    <a:lnTo>
                      <a:pt x="356" y="412"/>
                    </a:lnTo>
                    <a:lnTo>
                      <a:pt x="374" y="414"/>
                    </a:lnTo>
                    <a:lnTo>
                      <a:pt x="374" y="414"/>
                    </a:lnTo>
                    <a:lnTo>
                      <a:pt x="378" y="418"/>
                    </a:lnTo>
                    <a:lnTo>
                      <a:pt x="382" y="422"/>
                    </a:lnTo>
                    <a:lnTo>
                      <a:pt x="384" y="428"/>
                    </a:lnTo>
                    <a:lnTo>
                      <a:pt x="386" y="434"/>
                    </a:lnTo>
                    <a:lnTo>
                      <a:pt x="386" y="448"/>
                    </a:lnTo>
                    <a:lnTo>
                      <a:pt x="384" y="464"/>
                    </a:lnTo>
                    <a:lnTo>
                      <a:pt x="378" y="490"/>
                    </a:lnTo>
                    <a:lnTo>
                      <a:pt x="374" y="502"/>
                    </a:lnTo>
                    <a:lnTo>
                      <a:pt x="374" y="502"/>
                    </a:lnTo>
                    <a:lnTo>
                      <a:pt x="332" y="510"/>
                    </a:lnTo>
                    <a:lnTo>
                      <a:pt x="290" y="514"/>
                    </a:lnTo>
                    <a:lnTo>
                      <a:pt x="240" y="520"/>
                    </a:lnTo>
                    <a:lnTo>
                      <a:pt x="186" y="522"/>
                    </a:lnTo>
                    <a:lnTo>
                      <a:pt x="136" y="522"/>
                    </a:lnTo>
                    <a:lnTo>
                      <a:pt x="114" y="520"/>
                    </a:lnTo>
                    <a:lnTo>
                      <a:pt x="94" y="516"/>
                    </a:lnTo>
                    <a:lnTo>
                      <a:pt x="78" y="510"/>
                    </a:lnTo>
                    <a:lnTo>
                      <a:pt x="66" y="502"/>
                    </a:lnTo>
                    <a:lnTo>
                      <a:pt x="66" y="502"/>
                    </a:lnTo>
                    <a:lnTo>
                      <a:pt x="56" y="494"/>
                    </a:lnTo>
                    <a:lnTo>
                      <a:pt x="48" y="482"/>
                    </a:lnTo>
                    <a:lnTo>
                      <a:pt x="40" y="468"/>
                    </a:lnTo>
                    <a:lnTo>
                      <a:pt x="32" y="452"/>
                    </a:lnTo>
                    <a:lnTo>
                      <a:pt x="20" y="418"/>
                    </a:lnTo>
                    <a:lnTo>
                      <a:pt x="12" y="382"/>
                    </a:lnTo>
                    <a:lnTo>
                      <a:pt x="4" y="348"/>
                    </a:lnTo>
                    <a:lnTo>
                      <a:pt x="2" y="316"/>
                    </a:lnTo>
                    <a:lnTo>
                      <a:pt x="0" y="294"/>
                    </a:lnTo>
                    <a:lnTo>
                      <a:pt x="2" y="280"/>
                    </a:lnTo>
                    <a:lnTo>
                      <a:pt x="2" y="280"/>
                    </a:lnTo>
                    <a:lnTo>
                      <a:pt x="8" y="274"/>
                    </a:lnTo>
                    <a:lnTo>
                      <a:pt x="18" y="268"/>
                    </a:lnTo>
                    <a:lnTo>
                      <a:pt x="30" y="262"/>
                    </a:lnTo>
                    <a:lnTo>
                      <a:pt x="44" y="258"/>
                    </a:lnTo>
                    <a:lnTo>
                      <a:pt x="70" y="250"/>
                    </a:lnTo>
                    <a:lnTo>
                      <a:pt x="82" y="246"/>
                    </a:lnTo>
                    <a:lnTo>
                      <a:pt x="42" y="206"/>
                    </a:lnTo>
                    <a:lnTo>
                      <a:pt x="42" y="206"/>
                    </a:lnTo>
                    <a:lnTo>
                      <a:pt x="52" y="180"/>
                    </a:lnTo>
                    <a:lnTo>
                      <a:pt x="76" y="120"/>
                    </a:lnTo>
                    <a:lnTo>
                      <a:pt x="92" y="86"/>
                    </a:lnTo>
                    <a:lnTo>
                      <a:pt x="108" y="54"/>
                    </a:lnTo>
                    <a:lnTo>
                      <a:pt x="124" y="28"/>
                    </a:lnTo>
                    <a:lnTo>
                      <a:pt x="130" y="18"/>
                    </a:lnTo>
                    <a:lnTo>
                      <a:pt x="138" y="10"/>
                    </a:lnTo>
                    <a:lnTo>
                      <a:pt x="138" y="10"/>
                    </a:lnTo>
                    <a:lnTo>
                      <a:pt x="146" y="6"/>
                    </a:lnTo>
                    <a:lnTo>
                      <a:pt x="154" y="2"/>
                    </a:lnTo>
                    <a:lnTo>
                      <a:pt x="172" y="0"/>
                    </a:lnTo>
                    <a:lnTo>
                      <a:pt x="192" y="0"/>
                    </a:lnTo>
                    <a:lnTo>
                      <a:pt x="214" y="4"/>
                    </a:lnTo>
                    <a:lnTo>
                      <a:pt x="234" y="10"/>
                    </a:lnTo>
                    <a:lnTo>
                      <a:pt x="250" y="20"/>
                    </a:lnTo>
                    <a:lnTo>
                      <a:pt x="258" y="26"/>
                    </a:lnTo>
                    <a:lnTo>
                      <a:pt x="262" y="32"/>
                    </a:lnTo>
                    <a:lnTo>
                      <a:pt x="268" y="40"/>
                    </a:lnTo>
                    <a:lnTo>
                      <a:pt x="270" y="46"/>
                    </a:lnTo>
                    <a:lnTo>
                      <a:pt x="270" y="46"/>
                    </a:lnTo>
                    <a:lnTo>
                      <a:pt x="280" y="82"/>
                    </a:lnTo>
                    <a:lnTo>
                      <a:pt x="284" y="102"/>
                    </a:lnTo>
                    <a:lnTo>
                      <a:pt x="286" y="122"/>
                    </a:lnTo>
                    <a:lnTo>
                      <a:pt x="286" y="134"/>
                    </a:lnTo>
                    <a:lnTo>
                      <a:pt x="286" y="144"/>
                    </a:lnTo>
                    <a:lnTo>
                      <a:pt x="282" y="154"/>
                    </a:lnTo>
                    <a:lnTo>
                      <a:pt x="278" y="166"/>
                    </a:lnTo>
                    <a:lnTo>
                      <a:pt x="272" y="176"/>
                    </a:lnTo>
                    <a:lnTo>
                      <a:pt x="264" y="186"/>
                    </a:lnTo>
                    <a:lnTo>
                      <a:pt x="254" y="198"/>
                    </a:lnTo>
                    <a:lnTo>
                      <a:pt x="240" y="206"/>
                    </a:lnTo>
                    <a:close/>
                  </a:path>
                </a:pathLst>
              </a:custGeom>
              <a:solidFill>
                <a:srgbClr val="47361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79" name="Google Shape;379;p27"/>
              <p:cNvSpPr/>
              <p:nvPr/>
            </p:nvSpPr>
            <p:spPr>
              <a:xfrm>
                <a:off x="5937250" y="7905750"/>
                <a:ext cx="612775" cy="828675"/>
              </a:xfrm>
              <a:custGeom>
                <a:rect b="b" l="l" r="r" t="t"/>
                <a:pathLst>
                  <a:path extrusionOk="0" h="522" w="386">
                    <a:moveTo>
                      <a:pt x="240" y="206"/>
                    </a:moveTo>
                    <a:lnTo>
                      <a:pt x="240" y="206"/>
                    </a:lnTo>
                    <a:lnTo>
                      <a:pt x="228" y="226"/>
                    </a:lnTo>
                    <a:lnTo>
                      <a:pt x="204" y="268"/>
                    </a:lnTo>
                    <a:lnTo>
                      <a:pt x="190" y="294"/>
                    </a:lnTo>
                    <a:lnTo>
                      <a:pt x="178" y="320"/>
                    </a:lnTo>
                    <a:lnTo>
                      <a:pt x="170" y="344"/>
                    </a:lnTo>
                    <a:lnTo>
                      <a:pt x="166" y="354"/>
                    </a:lnTo>
                    <a:lnTo>
                      <a:pt x="166" y="362"/>
                    </a:lnTo>
                    <a:lnTo>
                      <a:pt x="166" y="362"/>
                    </a:lnTo>
                    <a:lnTo>
                      <a:pt x="168" y="370"/>
                    </a:lnTo>
                    <a:lnTo>
                      <a:pt x="174" y="376"/>
                    </a:lnTo>
                    <a:lnTo>
                      <a:pt x="182" y="382"/>
                    </a:lnTo>
                    <a:lnTo>
                      <a:pt x="194" y="388"/>
                    </a:lnTo>
                    <a:lnTo>
                      <a:pt x="224" y="396"/>
                    </a:lnTo>
                    <a:lnTo>
                      <a:pt x="258" y="400"/>
                    </a:lnTo>
                    <a:lnTo>
                      <a:pt x="328" y="408"/>
                    </a:lnTo>
                    <a:lnTo>
                      <a:pt x="356" y="412"/>
                    </a:lnTo>
                    <a:lnTo>
                      <a:pt x="374" y="414"/>
                    </a:lnTo>
                    <a:lnTo>
                      <a:pt x="374" y="414"/>
                    </a:lnTo>
                    <a:lnTo>
                      <a:pt x="378" y="418"/>
                    </a:lnTo>
                    <a:lnTo>
                      <a:pt x="382" y="422"/>
                    </a:lnTo>
                    <a:lnTo>
                      <a:pt x="384" y="428"/>
                    </a:lnTo>
                    <a:lnTo>
                      <a:pt x="386" y="434"/>
                    </a:lnTo>
                    <a:lnTo>
                      <a:pt x="386" y="448"/>
                    </a:lnTo>
                    <a:lnTo>
                      <a:pt x="384" y="464"/>
                    </a:lnTo>
                    <a:lnTo>
                      <a:pt x="378" y="490"/>
                    </a:lnTo>
                    <a:lnTo>
                      <a:pt x="374" y="502"/>
                    </a:lnTo>
                    <a:lnTo>
                      <a:pt x="374" y="502"/>
                    </a:lnTo>
                    <a:lnTo>
                      <a:pt x="332" y="510"/>
                    </a:lnTo>
                    <a:lnTo>
                      <a:pt x="290" y="514"/>
                    </a:lnTo>
                    <a:lnTo>
                      <a:pt x="240" y="520"/>
                    </a:lnTo>
                    <a:lnTo>
                      <a:pt x="186" y="522"/>
                    </a:lnTo>
                    <a:lnTo>
                      <a:pt x="136" y="522"/>
                    </a:lnTo>
                    <a:lnTo>
                      <a:pt x="114" y="520"/>
                    </a:lnTo>
                    <a:lnTo>
                      <a:pt x="94" y="516"/>
                    </a:lnTo>
                    <a:lnTo>
                      <a:pt x="78" y="510"/>
                    </a:lnTo>
                    <a:lnTo>
                      <a:pt x="66" y="502"/>
                    </a:lnTo>
                    <a:lnTo>
                      <a:pt x="66" y="502"/>
                    </a:lnTo>
                    <a:lnTo>
                      <a:pt x="56" y="494"/>
                    </a:lnTo>
                    <a:lnTo>
                      <a:pt x="48" y="482"/>
                    </a:lnTo>
                    <a:lnTo>
                      <a:pt x="40" y="468"/>
                    </a:lnTo>
                    <a:lnTo>
                      <a:pt x="32" y="452"/>
                    </a:lnTo>
                    <a:lnTo>
                      <a:pt x="20" y="418"/>
                    </a:lnTo>
                    <a:lnTo>
                      <a:pt x="12" y="382"/>
                    </a:lnTo>
                    <a:lnTo>
                      <a:pt x="4" y="348"/>
                    </a:lnTo>
                    <a:lnTo>
                      <a:pt x="2" y="316"/>
                    </a:lnTo>
                    <a:lnTo>
                      <a:pt x="0" y="294"/>
                    </a:lnTo>
                    <a:lnTo>
                      <a:pt x="2" y="280"/>
                    </a:lnTo>
                    <a:lnTo>
                      <a:pt x="2" y="280"/>
                    </a:lnTo>
                    <a:lnTo>
                      <a:pt x="8" y="274"/>
                    </a:lnTo>
                    <a:lnTo>
                      <a:pt x="18" y="268"/>
                    </a:lnTo>
                    <a:lnTo>
                      <a:pt x="30" y="262"/>
                    </a:lnTo>
                    <a:lnTo>
                      <a:pt x="44" y="258"/>
                    </a:lnTo>
                    <a:lnTo>
                      <a:pt x="70" y="250"/>
                    </a:lnTo>
                    <a:lnTo>
                      <a:pt x="82" y="246"/>
                    </a:lnTo>
                    <a:lnTo>
                      <a:pt x="42" y="206"/>
                    </a:lnTo>
                    <a:lnTo>
                      <a:pt x="42" y="206"/>
                    </a:lnTo>
                    <a:lnTo>
                      <a:pt x="52" y="180"/>
                    </a:lnTo>
                    <a:lnTo>
                      <a:pt x="76" y="120"/>
                    </a:lnTo>
                    <a:lnTo>
                      <a:pt x="92" y="86"/>
                    </a:lnTo>
                    <a:lnTo>
                      <a:pt x="108" y="54"/>
                    </a:lnTo>
                    <a:lnTo>
                      <a:pt x="124" y="28"/>
                    </a:lnTo>
                    <a:lnTo>
                      <a:pt x="130" y="18"/>
                    </a:lnTo>
                    <a:lnTo>
                      <a:pt x="138" y="10"/>
                    </a:lnTo>
                    <a:lnTo>
                      <a:pt x="138" y="10"/>
                    </a:lnTo>
                    <a:lnTo>
                      <a:pt x="146" y="6"/>
                    </a:lnTo>
                    <a:lnTo>
                      <a:pt x="154" y="2"/>
                    </a:lnTo>
                    <a:lnTo>
                      <a:pt x="172" y="0"/>
                    </a:lnTo>
                    <a:lnTo>
                      <a:pt x="192" y="0"/>
                    </a:lnTo>
                    <a:lnTo>
                      <a:pt x="214" y="4"/>
                    </a:lnTo>
                    <a:lnTo>
                      <a:pt x="234" y="10"/>
                    </a:lnTo>
                    <a:lnTo>
                      <a:pt x="250" y="20"/>
                    </a:lnTo>
                    <a:lnTo>
                      <a:pt x="258" y="26"/>
                    </a:lnTo>
                    <a:lnTo>
                      <a:pt x="262" y="32"/>
                    </a:lnTo>
                    <a:lnTo>
                      <a:pt x="268" y="40"/>
                    </a:lnTo>
                    <a:lnTo>
                      <a:pt x="270" y="46"/>
                    </a:lnTo>
                    <a:lnTo>
                      <a:pt x="270" y="46"/>
                    </a:lnTo>
                    <a:lnTo>
                      <a:pt x="280" y="82"/>
                    </a:lnTo>
                    <a:lnTo>
                      <a:pt x="284" y="102"/>
                    </a:lnTo>
                    <a:lnTo>
                      <a:pt x="286" y="122"/>
                    </a:lnTo>
                    <a:lnTo>
                      <a:pt x="286" y="134"/>
                    </a:lnTo>
                    <a:lnTo>
                      <a:pt x="286" y="144"/>
                    </a:lnTo>
                    <a:lnTo>
                      <a:pt x="282" y="154"/>
                    </a:lnTo>
                    <a:lnTo>
                      <a:pt x="278" y="166"/>
                    </a:lnTo>
                    <a:lnTo>
                      <a:pt x="272" y="176"/>
                    </a:lnTo>
                    <a:lnTo>
                      <a:pt x="264" y="186"/>
                    </a:lnTo>
                    <a:lnTo>
                      <a:pt x="254" y="198"/>
                    </a:lnTo>
                    <a:lnTo>
                      <a:pt x="240" y="206"/>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80" name="Google Shape;380;p27"/>
              <p:cNvSpPr/>
              <p:nvPr/>
            </p:nvSpPr>
            <p:spPr>
              <a:xfrm>
                <a:off x="8461375" y="7877175"/>
                <a:ext cx="850900" cy="349250"/>
              </a:xfrm>
              <a:custGeom>
                <a:rect b="b" l="l" r="r" t="t"/>
                <a:pathLst>
                  <a:path extrusionOk="0" h="220" w="536">
                    <a:moveTo>
                      <a:pt x="128" y="30"/>
                    </a:moveTo>
                    <a:lnTo>
                      <a:pt x="128" y="30"/>
                    </a:lnTo>
                    <a:lnTo>
                      <a:pt x="208" y="48"/>
                    </a:lnTo>
                    <a:lnTo>
                      <a:pt x="272" y="58"/>
                    </a:lnTo>
                    <a:lnTo>
                      <a:pt x="300" y="62"/>
                    </a:lnTo>
                    <a:lnTo>
                      <a:pt x="320" y="62"/>
                    </a:lnTo>
                    <a:lnTo>
                      <a:pt x="320" y="62"/>
                    </a:lnTo>
                    <a:lnTo>
                      <a:pt x="338" y="58"/>
                    </a:lnTo>
                    <a:lnTo>
                      <a:pt x="364" y="48"/>
                    </a:lnTo>
                    <a:lnTo>
                      <a:pt x="426" y="24"/>
                    </a:lnTo>
                    <a:lnTo>
                      <a:pt x="454" y="12"/>
                    </a:lnTo>
                    <a:lnTo>
                      <a:pt x="480" y="4"/>
                    </a:lnTo>
                    <a:lnTo>
                      <a:pt x="498" y="0"/>
                    </a:lnTo>
                    <a:lnTo>
                      <a:pt x="504" y="0"/>
                    </a:lnTo>
                    <a:lnTo>
                      <a:pt x="506" y="2"/>
                    </a:lnTo>
                    <a:lnTo>
                      <a:pt x="506" y="2"/>
                    </a:lnTo>
                    <a:lnTo>
                      <a:pt x="514" y="28"/>
                    </a:lnTo>
                    <a:lnTo>
                      <a:pt x="524" y="70"/>
                    </a:lnTo>
                    <a:lnTo>
                      <a:pt x="534" y="112"/>
                    </a:lnTo>
                    <a:lnTo>
                      <a:pt x="536" y="128"/>
                    </a:lnTo>
                    <a:lnTo>
                      <a:pt x="536" y="138"/>
                    </a:lnTo>
                    <a:lnTo>
                      <a:pt x="536" y="138"/>
                    </a:lnTo>
                    <a:lnTo>
                      <a:pt x="532" y="142"/>
                    </a:lnTo>
                    <a:lnTo>
                      <a:pt x="526" y="146"/>
                    </a:lnTo>
                    <a:lnTo>
                      <a:pt x="504" y="160"/>
                    </a:lnTo>
                    <a:lnTo>
                      <a:pt x="472" y="176"/>
                    </a:lnTo>
                    <a:lnTo>
                      <a:pt x="432" y="192"/>
                    </a:lnTo>
                    <a:lnTo>
                      <a:pt x="386" y="206"/>
                    </a:lnTo>
                    <a:lnTo>
                      <a:pt x="362" y="212"/>
                    </a:lnTo>
                    <a:lnTo>
                      <a:pt x="338" y="216"/>
                    </a:lnTo>
                    <a:lnTo>
                      <a:pt x="312" y="218"/>
                    </a:lnTo>
                    <a:lnTo>
                      <a:pt x="288" y="220"/>
                    </a:lnTo>
                    <a:lnTo>
                      <a:pt x="264" y="218"/>
                    </a:lnTo>
                    <a:lnTo>
                      <a:pt x="240" y="214"/>
                    </a:lnTo>
                    <a:lnTo>
                      <a:pt x="196" y="170"/>
                    </a:lnTo>
                    <a:lnTo>
                      <a:pt x="172" y="220"/>
                    </a:lnTo>
                    <a:lnTo>
                      <a:pt x="172" y="220"/>
                    </a:lnTo>
                    <a:lnTo>
                      <a:pt x="152" y="220"/>
                    </a:lnTo>
                    <a:lnTo>
                      <a:pt x="130" y="220"/>
                    </a:lnTo>
                    <a:lnTo>
                      <a:pt x="104" y="218"/>
                    </a:lnTo>
                    <a:lnTo>
                      <a:pt x="74" y="214"/>
                    </a:lnTo>
                    <a:lnTo>
                      <a:pt x="46" y="208"/>
                    </a:lnTo>
                    <a:lnTo>
                      <a:pt x="20" y="198"/>
                    </a:lnTo>
                    <a:lnTo>
                      <a:pt x="10" y="192"/>
                    </a:lnTo>
                    <a:lnTo>
                      <a:pt x="0" y="186"/>
                    </a:lnTo>
                    <a:lnTo>
                      <a:pt x="0" y="186"/>
                    </a:lnTo>
                    <a:lnTo>
                      <a:pt x="2" y="170"/>
                    </a:lnTo>
                    <a:lnTo>
                      <a:pt x="10" y="132"/>
                    </a:lnTo>
                    <a:lnTo>
                      <a:pt x="20" y="90"/>
                    </a:lnTo>
                    <a:lnTo>
                      <a:pt x="28" y="70"/>
                    </a:lnTo>
                    <a:lnTo>
                      <a:pt x="34" y="54"/>
                    </a:lnTo>
                    <a:lnTo>
                      <a:pt x="34" y="54"/>
                    </a:lnTo>
                    <a:lnTo>
                      <a:pt x="40" y="48"/>
                    </a:lnTo>
                    <a:lnTo>
                      <a:pt x="44" y="42"/>
                    </a:lnTo>
                    <a:lnTo>
                      <a:pt x="58" y="34"/>
                    </a:lnTo>
                    <a:lnTo>
                      <a:pt x="74" y="30"/>
                    </a:lnTo>
                    <a:lnTo>
                      <a:pt x="88" y="28"/>
                    </a:lnTo>
                    <a:lnTo>
                      <a:pt x="104" y="28"/>
                    </a:lnTo>
                    <a:lnTo>
                      <a:pt x="116" y="28"/>
                    </a:lnTo>
                    <a:lnTo>
                      <a:pt x="128" y="30"/>
                    </a:lnTo>
                    <a:close/>
                  </a:path>
                </a:pathLst>
              </a:custGeom>
              <a:solidFill>
                <a:srgbClr val="47361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81" name="Google Shape;381;p27"/>
              <p:cNvSpPr/>
              <p:nvPr/>
            </p:nvSpPr>
            <p:spPr>
              <a:xfrm>
                <a:off x="8461375" y="7877175"/>
                <a:ext cx="850900" cy="349250"/>
              </a:xfrm>
              <a:custGeom>
                <a:rect b="b" l="l" r="r" t="t"/>
                <a:pathLst>
                  <a:path extrusionOk="0" h="220" w="536">
                    <a:moveTo>
                      <a:pt x="128" y="30"/>
                    </a:moveTo>
                    <a:lnTo>
                      <a:pt x="128" y="30"/>
                    </a:lnTo>
                    <a:lnTo>
                      <a:pt x="208" y="48"/>
                    </a:lnTo>
                    <a:lnTo>
                      <a:pt x="272" y="58"/>
                    </a:lnTo>
                    <a:lnTo>
                      <a:pt x="300" y="62"/>
                    </a:lnTo>
                    <a:lnTo>
                      <a:pt x="320" y="62"/>
                    </a:lnTo>
                    <a:lnTo>
                      <a:pt x="320" y="62"/>
                    </a:lnTo>
                    <a:lnTo>
                      <a:pt x="338" y="58"/>
                    </a:lnTo>
                    <a:lnTo>
                      <a:pt x="364" y="48"/>
                    </a:lnTo>
                    <a:lnTo>
                      <a:pt x="426" y="24"/>
                    </a:lnTo>
                    <a:lnTo>
                      <a:pt x="454" y="12"/>
                    </a:lnTo>
                    <a:lnTo>
                      <a:pt x="480" y="4"/>
                    </a:lnTo>
                    <a:lnTo>
                      <a:pt x="498" y="0"/>
                    </a:lnTo>
                    <a:lnTo>
                      <a:pt x="504" y="0"/>
                    </a:lnTo>
                    <a:lnTo>
                      <a:pt x="506" y="2"/>
                    </a:lnTo>
                    <a:lnTo>
                      <a:pt x="506" y="2"/>
                    </a:lnTo>
                    <a:lnTo>
                      <a:pt x="514" y="28"/>
                    </a:lnTo>
                    <a:lnTo>
                      <a:pt x="524" y="70"/>
                    </a:lnTo>
                    <a:lnTo>
                      <a:pt x="534" y="112"/>
                    </a:lnTo>
                    <a:lnTo>
                      <a:pt x="536" y="128"/>
                    </a:lnTo>
                    <a:lnTo>
                      <a:pt x="536" y="138"/>
                    </a:lnTo>
                    <a:lnTo>
                      <a:pt x="536" y="138"/>
                    </a:lnTo>
                    <a:lnTo>
                      <a:pt x="532" y="142"/>
                    </a:lnTo>
                    <a:lnTo>
                      <a:pt x="526" y="146"/>
                    </a:lnTo>
                    <a:lnTo>
                      <a:pt x="504" y="160"/>
                    </a:lnTo>
                    <a:lnTo>
                      <a:pt x="472" y="176"/>
                    </a:lnTo>
                    <a:lnTo>
                      <a:pt x="432" y="192"/>
                    </a:lnTo>
                    <a:lnTo>
                      <a:pt x="386" y="206"/>
                    </a:lnTo>
                    <a:lnTo>
                      <a:pt x="362" y="212"/>
                    </a:lnTo>
                    <a:lnTo>
                      <a:pt x="338" y="216"/>
                    </a:lnTo>
                    <a:lnTo>
                      <a:pt x="312" y="218"/>
                    </a:lnTo>
                    <a:lnTo>
                      <a:pt x="288" y="220"/>
                    </a:lnTo>
                    <a:lnTo>
                      <a:pt x="264" y="218"/>
                    </a:lnTo>
                    <a:lnTo>
                      <a:pt x="240" y="214"/>
                    </a:lnTo>
                    <a:lnTo>
                      <a:pt x="196" y="170"/>
                    </a:lnTo>
                    <a:lnTo>
                      <a:pt x="172" y="220"/>
                    </a:lnTo>
                    <a:lnTo>
                      <a:pt x="172" y="220"/>
                    </a:lnTo>
                    <a:lnTo>
                      <a:pt x="152" y="220"/>
                    </a:lnTo>
                    <a:lnTo>
                      <a:pt x="130" y="220"/>
                    </a:lnTo>
                    <a:lnTo>
                      <a:pt x="104" y="218"/>
                    </a:lnTo>
                    <a:lnTo>
                      <a:pt x="74" y="214"/>
                    </a:lnTo>
                    <a:lnTo>
                      <a:pt x="46" y="208"/>
                    </a:lnTo>
                    <a:lnTo>
                      <a:pt x="20" y="198"/>
                    </a:lnTo>
                    <a:lnTo>
                      <a:pt x="10" y="192"/>
                    </a:lnTo>
                    <a:lnTo>
                      <a:pt x="0" y="186"/>
                    </a:lnTo>
                    <a:lnTo>
                      <a:pt x="0" y="186"/>
                    </a:lnTo>
                    <a:lnTo>
                      <a:pt x="2" y="170"/>
                    </a:lnTo>
                    <a:lnTo>
                      <a:pt x="10" y="132"/>
                    </a:lnTo>
                    <a:lnTo>
                      <a:pt x="20" y="90"/>
                    </a:lnTo>
                    <a:lnTo>
                      <a:pt x="28" y="70"/>
                    </a:lnTo>
                    <a:lnTo>
                      <a:pt x="34" y="54"/>
                    </a:lnTo>
                    <a:lnTo>
                      <a:pt x="34" y="54"/>
                    </a:lnTo>
                    <a:lnTo>
                      <a:pt x="40" y="48"/>
                    </a:lnTo>
                    <a:lnTo>
                      <a:pt x="44" y="42"/>
                    </a:lnTo>
                    <a:lnTo>
                      <a:pt x="58" y="34"/>
                    </a:lnTo>
                    <a:lnTo>
                      <a:pt x="74" y="30"/>
                    </a:lnTo>
                    <a:lnTo>
                      <a:pt x="88" y="28"/>
                    </a:lnTo>
                    <a:lnTo>
                      <a:pt x="104" y="28"/>
                    </a:lnTo>
                    <a:lnTo>
                      <a:pt x="116" y="28"/>
                    </a:lnTo>
                    <a:lnTo>
                      <a:pt x="128" y="3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82" name="Google Shape;382;p27"/>
              <p:cNvSpPr/>
              <p:nvPr/>
            </p:nvSpPr>
            <p:spPr>
              <a:xfrm>
                <a:off x="6296025" y="6737350"/>
                <a:ext cx="2609850" cy="1727200"/>
              </a:xfrm>
              <a:custGeom>
                <a:rect b="b" l="l" r="r" t="t"/>
                <a:pathLst>
                  <a:path extrusionOk="0" h="1088" w="1644">
                    <a:moveTo>
                      <a:pt x="962" y="40"/>
                    </a:moveTo>
                    <a:lnTo>
                      <a:pt x="962" y="40"/>
                    </a:lnTo>
                    <a:lnTo>
                      <a:pt x="1064" y="28"/>
                    </a:lnTo>
                    <a:lnTo>
                      <a:pt x="1170" y="20"/>
                    </a:lnTo>
                    <a:lnTo>
                      <a:pt x="1292" y="10"/>
                    </a:lnTo>
                    <a:lnTo>
                      <a:pt x="1414" y="2"/>
                    </a:lnTo>
                    <a:lnTo>
                      <a:pt x="1472" y="0"/>
                    </a:lnTo>
                    <a:lnTo>
                      <a:pt x="1524" y="0"/>
                    </a:lnTo>
                    <a:lnTo>
                      <a:pt x="1568" y="2"/>
                    </a:lnTo>
                    <a:lnTo>
                      <a:pt x="1604" y="4"/>
                    </a:lnTo>
                    <a:lnTo>
                      <a:pt x="1616" y="6"/>
                    </a:lnTo>
                    <a:lnTo>
                      <a:pt x="1628" y="10"/>
                    </a:lnTo>
                    <a:lnTo>
                      <a:pt x="1636" y="12"/>
                    </a:lnTo>
                    <a:lnTo>
                      <a:pt x="1640" y="18"/>
                    </a:lnTo>
                    <a:lnTo>
                      <a:pt x="1640" y="18"/>
                    </a:lnTo>
                    <a:lnTo>
                      <a:pt x="1642" y="32"/>
                    </a:lnTo>
                    <a:lnTo>
                      <a:pt x="1644" y="56"/>
                    </a:lnTo>
                    <a:lnTo>
                      <a:pt x="1644" y="92"/>
                    </a:lnTo>
                    <a:lnTo>
                      <a:pt x="1642" y="134"/>
                    </a:lnTo>
                    <a:lnTo>
                      <a:pt x="1634" y="236"/>
                    </a:lnTo>
                    <a:lnTo>
                      <a:pt x="1622" y="354"/>
                    </a:lnTo>
                    <a:lnTo>
                      <a:pt x="1604" y="478"/>
                    </a:lnTo>
                    <a:lnTo>
                      <a:pt x="1586" y="598"/>
                    </a:lnTo>
                    <a:lnTo>
                      <a:pt x="1576" y="652"/>
                    </a:lnTo>
                    <a:lnTo>
                      <a:pt x="1564" y="702"/>
                    </a:lnTo>
                    <a:lnTo>
                      <a:pt x="1554" y="746"/>
                    </a:lnTo>
                    <a:lnTo>
                      <a:pt x="1544" y="782"/>
                    </a:lnTo>
                    <a:lnTo>
                      <a:pt x="1544" y="782"/>
                    </a:lnTo>
                    <a:lnTo>
                      <a:pt x="1532" y="788"/>
                    </a:lnTo>
                    <a:lnTo>
                      <a:pt x="1520" y="794"/>
                    </a:lnTo>
                    <a:lnTo>
                      <a:pt x="1502" y="800"/>
                    </a:lnTo>
                    <a:lnTo>
                      <a:pt x="1478" y="802"/>
                    </a:lnTo>
                    <a:lnTo>
                      <a:pt x="1466" y="802"/>
                    </a:lnTo>
                    <a:lnTo>
                      <a:pt x="1450" y="802"/>
                    </a:lnTo>
                    <a:lnTo>
                      <a:pt x="1434" y="798"/>
                    </a:lnTo>
                    <a:lnTo>
                      <a:pt x="1418" y="794"/>
                    </a:lnTo>
                    <a:lnTo>
                      <a:pt x="1400" y="790"/>
                    </a:lnTo>
                    <a:lnTo>
                      <a:pt x="1380" y="782"/>
                    </a:lnTo>
                    <a:lnTo>
                      <a:pt x="1380" y="782"/>
                    </a:lnTo>
                    <a:lnTo>
                      <a:pt x="1400" y="700"/>
                    </a:lnTo>
                    <a:lnTo>
                      <a:pt x="1422" y="614"/>
                    </a:lnTo>
                    <a:lnTo>
                      <a:pt x="1444" y="516"/>
                    </a:lnTo>
                    <a:lnTo>
                      <a:pt x="1466" y="414"/>
                    </a:lnTo>
                    <a:lnTo>
                      <a:pt x="1484" y="322"/>
                    </a:lnTo>
                    <a:lnTo>
                      <a:pt x="1490" y="282"/>
                    </a:lnTo>
                    <a:lnTo>
                      <a:pt x="1492" y="250"/>
                    </a:lnTo>
                    <a:lnTo>
                      <a:pt x="1494" y="224"/>
                    </a:lnTo>
                    <a:lnTo>
                      <a:pt x="1492" y="216"/>
                    </a:lnTo>
                    <a:lnTo>
                      <a:pt x="1490" y="208"/>
                    </a:lnTo>
                    <a:lnTo>
                      <a:pt x="1490" y="208"/>
                    </a:lnTo>
                    <a:lnTo>
                      <a:pt x="1488" y="204"/>
                    </a:lnTo>
                    <a:lnTo>
                      <a:pt x="1482" y="200"/>
                    </a:lnTo>
                    <a:lnTo>
                      <a:pt x="1468" y="192"/>
                    </a:lnTo>
                    <a:lnTo>
                      <a:pt x="1450" y="186"/>
                    </a:lnTo>
                    <a:lnTo>
                      <a:pt x="1426" y="182"/>
                    </a:lnTo>
                    <a:lnTo>
                      <a:pt x="1398" y="180"/>
                    </a:lnTo>
                    <a:lnTo>
                      <a:pt x="1368" y="180"/>
                    </a:lnTo>
                    <a:lnTo>
                      <a:pt x="1302" y="184"/>
                    </a:lnTo>
                    <a:lnTo>
                      <a:pt x="1232" y="190"/>
                    </a:lnTo>
                    <a:lnTo>
                      <a:pt x="1168" y="200"/>
                    </a:lnTo>
                    <a:lnTo>
                      <a:pt x="1112" y="210"/>
                    </a:lnTo>
                    <a:lnTo>
                      <a:pt x="1072" y="222"/>
                    </a:lnTo>
                    <a:lnTo>
                      <a:pt x="1072" y="222"/>
                    </a:lnTo>
                    <a:lnTo>
                      <a:pt x="1056" y="228"/>
                    </a:lnTo>
                    <a:lnTo>
                      <a:pt x="1040" y="236"/>
                    </a:lnTo>
                    <a:lnTo>
                      <a:pt x="1006" y="256"/>
                    </a:lnTo>
                    <a:lnTo>
                      <a:pt x="972" y="280"/>
                    </a:lnTo>
                    <a:lnTo>
                      <a:pt x="940" y="308"/>
                    </a:lnTo>
                    <a:lnTo>
                      <a:pt x="910" y="336"/>
                    </a:lnTo>
                    <a:lnTo>
                      <a:pt x="884" y="360"/>
                    </a:lnTo>
                    <a:lnTo>
                      <a:pt x="864" y="382"/>
                    </a:lnTo>
                    <a:lnTo>
                      <a:pt x="852" y="400"/>
                    </a:lnTo>
                    <a:lnTo>
                      <a:pt x="852" y="400"/>
                    </a:lnTo>
                    <a:lnTo>
                      <a:pt x="848" y="412"/>
                    </a:lnTo>
                    <a:lnTo>
                      <a:pt x="842" y="436"/>
                    </a:lnTo>
                    <a:lnTo>
                      <a:pt x="826" y="512"/>
                    </a:lnTo>
                    <a:lnTo>
                      <a:pt x="784" y="732"/>
                    </a:lnTo>
                    <a:lnTo>
                      <a:pt x="760" y="848"/>
                    </a:lnTo>
                    <a:lnTo>
                      <a:pt x="746" y="904"/>
                    </a:lnTo>
                    <a:lnTo>
                      <a:pt x="734" y="954"/>
                    </a:lnTo>
                    <a:lnTo>
                      <a:pt x="720" y="998"/>
                    </a:lnTo>
                    <a:lnTo>
                      <a:pt x="708" y="1034"/>
                    </a:lnTo>
                    <a:lnTo>
                      <a:pt x="696" y="1062"/>
                    </a:lnTo>
                    <a:lnTo>
                      <a:pt x="688" y="1070"/>
                    </a:lnTo>
                    <a:lnTo>
                      <a:pt x="682" y="1078"/>
                    </a:lnTo>
                    <a:lnTo>
                      <a:pt x="682" y="1078"/>
                    </a:lnTo>
                    <a:lnTo>
                      <a:pt x="676" y="1082"/>
                    </a:lnTo>
                    <a:lnTo>
                      <a:pt x="666" y="1084"/>
                    </a:lnTo>
                    <a:lnTo>
                      <a:pt x="654" y="1088"/>
                    </a:lnTo>
                    <a:lnTo>
                      <a:pt x="640" y="1088"/>
                    </a:lnTo>
                    <a:lnTo>
                      <a:pt x="606" y="1088"/>
                    </a:lnTo>
                    <a:lnTo>
                      <a:pt x="564" y="1086"/>
                    </a:lnTo>
                    <a:lnTo>
                      <a:pt x="518" y="1080"/>
                    </a:lnTo>
                    <a:lnTo>
                      <a:pt x="468" y="1072"/>
                    </a:lnTo>
                    <a:lnTo>
                      <a:pt x="416" y="1062"/>
                    </a:lnTo>
                    <a:lnTo>
                      <a:pt x="360" y="1050"/>
                    </a:lnTo>
                    <a:lnTo>
                      <a:pt x="250" y="1024"/>
                    </a:lnTo>
                    <a:lnTo>
                      <a:pt x="150" y="994"/>
                    </a:lnTo>
                    <a:lnTo>
                      <a:pt x="106" y="980"/>
                    </a:lnTo>
                    <a:lnTo>
                      <a:pt x="68" y="966"/>
                    </a:lnTo>
                    <a:lnTo>
                      <a:pt x="38" y="954"/>
                    </a:lnTo>
                    <a:lnTo>
                      <a:pt x="14" y="942"/>
                    </a:lnTo>
                    <a:lnTo>
                      <a:pt x="14" y="942"/>
                    </a:lnTo>
                    <a:lnTo>
                      <a:pt x="8" y="926"/>
                    </a:lnTo>
                    <a:lnTo>
                      <a:pt x="4" y="908"/>
                    </a:lnTo>
                    <a:lnTo>
                      <a:pt x="0" y="886"/>
                    </a:lnTo>
                    <a:lnTo>
                      <a:pt x="0" y="874"/>
                    </a:lnTo>
                    <a:lnTo>
                      <a:pt x="0" y="860"/>
                    </a:lnTo>
                    <a:lnTo>
                      <a:pt x="4" y="848"/>
                    </a:lnTo>
                    <a:lnTo>
                      <a:pt x="6" y="834"/>
                    </a:lnTo>
                    <a:lnTo>
                      <a:pt x="12" y="820"/>
                    </a:lnTo>
                    <a:lnTo>
                      <a:pt x="20" y="808"/>
                    </a:lnTo>
                    <a:lnTo>
                      <a:pt x="30" y="794"/>
                    </a:lnTo>
                    <a:lnTo>
                      <a:pt x="44" y="782"/>
                    </a:lnTo>
                    <a:lnTo>
                      <a:pt x="44" y="782"/>
                    </a:lnTo>
                    <a:lnTo>
                      <a:pt x="116" y="806"/>
                    </a:lnTo>
                    <a:lnTo>
                      <a:pt x="194" y="828"/>
                    </a:lnTo>
                    <a:lnTo>
                      <a:pt x="284" y="854"/>
                    </a:lnTo>
                    <a:lnTo>
                      <a:pt x="378" y="876"/>
                    </a:lnTo>
                    <a:lnTo>
                      <a:pt x="468" y="896"/>
                    </a:lnTo>
                    <a:lnTo>
                      <a:pt x="510" y="902"/>
                    </a:lnTo>
                    <a:lnTo>
                      <a:pt x="544" y="906"/>
                    </a:lnTo>
                    <a:lnTo>
                      <a:pt x="574" y="908"/>
                    </a:lnTo>
                    <a:lnTo>
                      <a:pt x="596" y="906"/>
                    </a:lnTo>
                    <a:lnTo>
                      <a:pt x="596" y="906"/>
                    </a:lnTo>
                    <a:lnTo>
                      <a:pt x="606" y="836"/>
                    </a:lnTo>
                    <a:lnTo>
                      <a:pt x="630" y="680"/>
                    </a:lnTo>
                    <a:lnTo>
                      <a:pt x="642" y="594"/>
                    </a:lnTo>
                    <a:lnTo>
                      <a:pt x="652" y="514"/>
                    </a:lnTo>
                    <a:lnTo>
                      <a:pt x="658" y="448"/>
                    </a:lnTo>
                    <a:lnTo>
                      <a:pt x="658" y="424"/>
                    </a:lnTo>
                    <a:lnTo>
                      <a:pt x="658" y="408"/>
                    </a:lnTo>
                    <a:lnTo>
                      <a:pt x="658" y="408"/>
                    </a:lnTo>
                    <a:lnTo>
                      <a:pt x="648" y="360"/>
                    </a:lnTo>
                    <a:lnTo>
                      <a:pt x="644" y="336"/>
                    </a:lnTo>
                    <a:lnTo>
                      <a:pt x="642" y="312"/>
                    </a:lnTo>
                    <a:lnTo>
                      <a:pt x="640" y="288"/>
                    </a:lnTo>
                    <a:lnTo>
                      <a:pt x="642" y="266"/>
                    </a:lnTo>
                    <a:lnTo>
                      <a:pt x="646" y="242"/>
                    </a:lnTo>
                    <a:lnTo>
                      <a:pt x="656" y="222"/>
                    </a:lnTo>
                    <a:lnTo>
                      <a:pt x="656" y="222"/>
                    </a:lnTo>
                    <a:lnTo>
                      <a:pt x="664" y="210"/>
                    </a:lnTo>
                    <a:lnTo>
                      <a:pt x="676" y="198"/>
                    </a:lnTo>
                    <a:lnTo>
                      <a:pt x="694" y="184"/>
                    </a:lnTo>
                    <a:lnTo>
                      <a:pt x="714" y="170"/>
                    </a:lnTo>
                    <a:lnTo>
                      <a:pt x="764" y="138"/>
                    </a:lnTo>
                    <a:lnTo>
                      <a:pt x="818" y="110"/>
                    </a:lnTo>
                    <a:lnTo>
                      <a:pt x="872" y="82"/>
                    </a:lnTo>
                    <a:lnTo>
                      <a:pt x="918" y="60"/>
                    </a:lnTo>
                    <a:lnTo>
                      <a:pt x="962" y="40"/>
                    </a:lnTo>
                    <a:close/>
                  </a:path>
                </a:pathLst>
              </a:custGeom>
              <a:solidFill>
                <a:srgbClr val="474C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83" name="Google Shape;383;p27"/>
              <p:cNvSpPr/>
              <p:nvPr/>
            </p:nvSpPr>
            <p:spPr>
              <a:xfrm>
                <a:off x="6296025" y="6737350"/>
                <a:ext cx="2609850" cy="1727200"/>
              </a:xfrm>
              <a:custGeom>
                <a:rect b="b" l="l" r="r" t="t"/>
                <a:pathLst>
                  <a:path extrusionOk="0" h="1088" w="1644">
                    <a:moveTo>
                      <a:pt x="962" y="40"/>
                    </a:moveTo>
                    <a:lnTo>
                      <a:pt x="962" y="40"/>
                    </a:lnTo>
                    <a:lnTo>
                      <a:pt x="1064" y="28"/>
                    </a:lnTo>
                    <a:lnTo>
                      <a:pt x="1170" y="20"/>
                    </a:lnTo>
                    <a:lnTo>
                      <a:pt x="1292" y="10"/>
                    </a:lnTo>
                    <a:lnTo>
                      <a:pt x="1414" y="2"/>
                    </a:lnTo>
                    <a:lnTo>
                      <a:pt x="1472" y="0"/>
                    </a:lnTo>
                    <a:lnTo>
                      <a:pt x="1524" y="0"/>
                    </a:lnTo>
                    <a:lnTo>
                      <a:pt x="1568" y="2"/>
                    </a:lnTo>
                    <a:lnTo>
                      <a:pt x="1604" y="4"/>
                    </a:lnTo>
                    <a:lnTo>
                      <a:pt x="1616" y="6"/>
                    </a:lnTo>
                    <a:lnTo>
                      <a:pt x="1628" y="10"/>
                    </a:lnTo>
                    <a:lnTo>
                      <a:pt x="1636" y="12"/>
                    </a:lnTo>
                    <a:lnTo>
                      <a:pt x="1640" y="18"/>
                    </a:lnTo>
                    <a:lnTo>
                      <a:pt x="1640" y="18"/>
                    </a:lnTo>
                    <a:lnTo>
                      <a:pt x="1642" y="32"/>
                    </a:lnTo>
                    <a:lnTo>
                      <a:pt x="1644" y="56"/>
                    </a:lnTo>
                    <a:lnTo>
                      <a:pt x="1644" y="92"/>
                    </a:lnTo>
                    <a:lnTo>
                      <a:pt x="1642" y="134"/>
                    </a:lnTo>
                    <a:lnTo>
                      <a:pt x="1634" y="236"/>
                    </a:lnTo>
                    <a:lnTo>
                      <a:pt x="1622" y="354"/>
                    </a:lnTo>
                    <a:lnTo>
                      <a:pt x="1604" y="478"/>
                    </a:lnTo>
                    <a:lnTo>
                      <a:pt x="1586" y="598"/>
                    </a:lnTo>
                    <a:lnTo>
                      <a:pt x="1576" y="652"/>
                    </a:lnTo>
                    <a:lnTo>
                      <a:pt x="1564" y="702"/>
                    </a:lnTo>
                    <a:lnTo>
                      <a:pt x="1554" y="746"/>
                    </a:lnTo>
                    <a:lnTo>
                      <a:pt x="1544" y="782"/>
                    </a:lnTo>
                    <a:lnTo>
                      <a:pt x="1544" y="782"/>
                    </a:lnTo>
                    <a:lnTo>
                      <a:pt x="1532" y="788"/>
                    </a:lnTo>
                    <a:lnTo>
                      <a:pt x="1520" y="794"/>
                    </a:lnTo>
                    <a:lnTo>
                      <a:pt x="1502" y="800"/>
                    </a:lnTo>
                    <a:lnTo>
                      <a:pt x="1478" y="802"/>
                    </a:lnTo>
                    <a:lnTo>
                      <a:pt x="1466" y="802"/>
                    </a:lnTo>
                    <a:lnTo>
                      <a:pt x="1450" y="802"/>
                    </a:lnTo>
                    <a:lnTo>
                      <a:pt x="1434" y="798"/>
                    </a:lnTo>
                    <a:lnTo>
                      <a:pt x="1418" y="794"/>
                    </a:lnTo>
                    <a:lnTo>
                      <a:pt x="1400" y="790"/>
                    </a:lnTo>
                    <a:lnTo>
                      <a:pt x="1380" y="782"/>
                    </a:lnTo>
                    <a:lnTo>
                      <a:pt x="1380" y="782"/>
                    </a:lnTo>
                    <a:lnTo>
                      <a:pt x="1400" y="700"/>
                    </a:lnTo>
                    <a:lnTo>
                      <a:pt x="1422" y="614"/>
                    </a:lnTo>
                    <a:lnTo>
                      <a:pt x="1444" y="516"/>
                    </a:lnTo>
                    <a:lnTo>
                      <a:pt x="1466" y="414"/>
                    </a:lnTo>
                    <a:lnTo>
                      <a:pt x="1484" y="322"/>
                    </a:lnTo>
                    <a:lnTo>
                      <a:pt x="1490" y="282"/>
                    </a:lnTo>
                    <a:lnTo>
                      <a:pt x="1492" y="250"/>
                    </a:lnTo>
                    <a:lnTo>
                      <a:pt x="1494" y="224"/>
                    </a:lnTo>
                    <a:lnTo>
                      <a:pt x="1492" y="216"/>
                    </a:lnTo>
                    <a:lnTo>
                      <a:pt x="1490" y="208"/>
                    </a:lnTo>
                    <a:lnTo>
                      <a:pt x="1490" y="208"/>
                    </a:lnTo>
                    <a:lnTo>
                      <a:pt x="1488" y="204"/>
                    </a:lnTo>
                    <a:lnTo>
                      <a:pt x="1482" y="200"/>
                    </a:lnTo>
                    <a:lnTo>
                      <a:pt x="1468" y="192"/>
                    </a:lnTo>
                    <a:lnTo>
                      <a:pt x="1450" y="186"/>
                    </a:lnTo>
                    <a:lnTo>
                      <a:pt x="1426" y="182"/>
                    </a:lnTo>
                    <a:lnTo>
                      <a:pt x="1398" y="180"/>
                    </a:lnTo>
                    <a:lnTo>
                      <a:pt x="1368" y="180"/>
                    </a:lnTo>
                    <a:lnTo>
                      <a:pt x="1302" y="184"/>
                    </a:lnTo>
                    <a:lnTo>
                      <a:pt x="1232" y="190"/>
                    </a:lnTo>
                    <a:lnTo>
                      <a:pt x="1168" y="200"/>
                    </a:lnTo>
                    <a:lnTo>
                      <a:pt x="1112" y="210"/>
                    </a:lnTo>
                    <a:lnTo>
                      <a:pt x="1072" y="222"/>
                    </a:lnTo>
                    <a:lnTo>
                      <a:pt x="1072" y="222"/>
                    </a:lnTo>
                    <a:lnTo>
                      <a:pt x="1056" y="228"/>
                    </a:lnTo>
                    <a:lnTo>
                      <a:pt x="1040" y="236"/>
                    </a:lnTo>
                    <a:lnTo>
                      <a:pt x="1006" y="256"/>
                    </a:lnTo>
                    <a:lnTo>
                      <a:pt x="972" y="280"/>
                    </a:lnTo>
                    <a:lnTo>
                      <a:pt x="940" y="308"/>
                    </a:lnTo>
                    <a:lnTo>
                      <a:pt x="910" y="336"/>
                    </a:lnTo>
                    <a:lnTo>
                      <a:pt x="884" y="360"/>
                    </a:lnTo>
                    <a:lnTo>
                      <a:pt x="864" y="382"/>
                    </a:lnTo>
                    <a:lnTo>
                      <a:pt x="852" y="400"/>
                    </a:lnTo>
                    <a:lnTo>
                      <a:pt x="852" y="400"/>
                    </a:lnTo>
                    <a:lnTo>
                      <a:pt x="848" y="412"/>
                    </a:lnTo>
                    <a:lnTo>
                      <a:pt x="842" y="436"/>
                    </a:lnTo>
                    <a:lnTo>
                      <a:pt x="826" y="512"/>
                    </a:lnTo>
                    <a:lnTo>
                      <a:pt x="784" y="732"/>
                    </a:lnTo>
                    <a:lnTo>
                      <a:pt x="760" y="848"/>
                    </a:lnTo>
                    <a:lnTo>
                      <a:pt x="746" y="904"/>
                    </a:lnTo>
                    <a:lnTo>
                      <a:pt x="734" y="954"/>
                    </a:lnTo>
                    <a:lnTo>
                      <a:pt x="720" y="998"/>
                    </a:lnTo>
                    <a:lnTo>
                      <a:pt x="708" y="1034"/>
                    </a:lnTo>
                    <a:lnTo>
                      <a:pt x="696" y="1062"/>
                    </a:lnTo>
                    <a:lnTo>
                      <a:pt x="688" y="1070"/>
                    </a:lnTo>
                    <a:lnTo>
                      <a:pt x="682" y="1078"/>
                    </a:lnTo>
                    <a:lnTo>
                      <a:pt x="682" y="1078"/>
                    </a:lnTo>
                    <a:lnTo>
                      <a:pt x="676" y="1082"/>
                    </a:lnTo>
                    <a:lnTo>
                      <a:pt x="666" y="1084"/>
                    </a:lnTo>
                    <a:lnTo>
                      <a:pt x="654" y="1088"/>
                    </a:lnTo>
                    <a:lnTo>
                      <a:pt x="640" y="1088"/>
                    </a:lnTo>
                    <a:lnTo>
                      <a:pt x="606" y="1088"/>
                    </a:lnTo>
                    <a:lnTo>
                      <a:pt x="564" y="1086"/>
                    </a:lnTo>
                    <a:lnTo>
                      <a:pt x="518" y="1080"/>
                    </a:lnTo>
                    <a:lnTo>
                      <a:pt x="468" y="1072"/>
                    </a:lnTo>
                    <a:lnTo>
                      <a:pt x="416" y="1062"/>
                    </a:lnTo>
                    <a:lnTo>
                      <a:pt x="360" y="1050"/>
                    </a:lnTo>
                    <a:lnTo>
                      <a:pt x="250" y="1024"/>
                    </a:lnTo>
                    <a:lnTo>
                      <a:pt x="150" y="994"/>
                    </a:lnTo>
                    <a:lnTo>
                      <a:pt x="106" y="980"/>
                    </a:lnTo>
                    <a:lnTo>
                      <a:pt x="68" y="966"/>
                    </a:lnTo>
                    <a:lnTo>
                      <a:pt x="38" y="954"/>
                    </a:lnTo>
                    <a:lnTo>
                      <a:pt x="14" y="942"/>
                    </a:lnTo>
                    <a:lnTo>
                      <a:pt x="14" y="942"/>
                    </a:lnTo>
                    <a:lnTo>
                      <a:pt x="8" y="926"/>
                    </a:lnTo>
                    <a:lnTo>
                      <a:pt x="4" y="908"/>
                    </a:lnTo>
                    <a:lnTo>
                      <a:pt x="0" y="886"/>
                    </a:lnTo>
                    <a:lnTo>
                      <a:pt x="0" y="874"/>
                    </a:lnTo>
                    <a:lnTo>
                      <a:pt x="0" y="860"/>
                    </a:lnTo>
                    <a:lnTo>
                      <a:pt x="4" y="848"/>
                    </a:lnTo>
                    <a:lnTo>
                      <a:pt x="6" y="834"/>
                    </a:lnTo>
                    <a:lnTo>
                      <a:pt x="12" y="820"/>
                    </a:lnTo>
                    <a:lnTo>
                      <a:pt x="20" y="808"/>
                    </a:lnTo>
                    <a:lnTo>
                      <a:pt x="30" y="794"/>
                    </a:lnTo>
                    <a:lnTo>
                      <a:pt x="44" y="782"/>
                    </a:lnTo>
                    <a:lnTo>
                      <a:pt x="44" y="782"/>
                    </a:lnTo>
                    <a:lnTo>
                      <a:pt x="116" y="806"/>
                    </a:lnTo>
                    <a:lnTo>
                      <a:pt x="194" y="828"/>
                    </a:lnTo>
                    <a:lnTo>
                      <a:pt x="284" y="854"/>
                    </a:lnTo>
                    <a:lnTo>
                      <a:pt x="378" y="876"/>
                    </a:lnTo>
                    <a:lnTo>
                      <a:pt x="468" y="896"/>
                    </a:lnTo>
                    <a:lnTo>
                      <a:pt x="510" y="902"/>
                    </a:lnTo>
                    <a:lnTo>
                      <a:pt x="544" y="906"/>
                    </a:lnTo>
                    <a:lnTo>
                      <a:pt x="574" y="908"/>
                    </a:lnTo>
                    <a:lnTo>
                      <a:pt x="596" y="906"/>
                    </a:lnTo>
                    <a:lnTo>
                      <a:pt x="596" y="906"/>
                    </a:lnTo>
                    <a:lnTo>
                      <a:pt x="606" y="836"/>
                    </a:lnTo>
                    <a:lnTo>
                      <a:pt x="630" y="680"/>
                    </a:lnTo>
                    <a:lnTo>
                      <a:pt x="642" y="594"/>
                    </a:lnTo>
                    <a:lnTo>
                      <a:pt x="652" y="514"/>
                    </a:lnTo>
                    <a:lnTo>
                      <a:pt x="658" y="448"/>
                    </a:lnTo>
                    <a:lnTo>
                      <a:pt x="658" y="424"/>
                    </a:lnTo>
                    <a:lnTo>
                      <a:pt x="658" y="408"/>
                    </a:lnTo>
                    <a:lnTo>
                      <a:pt x="658" y="408"/>
                    </a:lnTo>
                    <a:lnTo>
                      <a:pt x="648" y="360"/>
                    </a:lnTo>
                    <a:lnTo>
                      <a:pt x="644" y="336"/>
                    </a:lnTo>
                    <a:lnTo>
                      <a:pt x="642" y="312"/>
                    </a:lnTo>
                    <a:lnTo>
                      <a:pt x="640" y="288"/>
                    </a:lnTo>
                    <a:lnTo>
                      <a:pt x="642" y="266"/>
                    </a:lnTo>
                    <a:lnTo>
                      <a:pt x="646" y="242"/>
                    </a:lnTo>
                    <a:lnTo>
                      <a:pt x="656" y="222"/>
                    </a:lnTo>
                    <a:lnTo>
                      <a:pt x="656" y="222"/>
                    </a:lnTo>
                    <a:lnTo>
                      <a:pt x="664" y="210"/>
                    </a:lnTo>
                    <a:lnTo>
                      <a:pt x="676" y="198"/>
                    </a:lnTo>
                    <a:lnTo>
                      <a:pt x="694" y="184"/>
                    </a:lnTo>
                    <a:lnTo>
                      <a:pt x="714" y="170"/>
                    </a:lnTo>
                    <a:lnTo>
                      <a:pt x="764" y="138"/>
                    </a:lnTo>
                    <a:lnTo>
                      <a:pt x="818" y="110"/>
                    </a:lnTo>
                    <a:lnTo>
                      <a:pt x="872" y="82"/>
                    </a:lnTo>
                    <a:lnTo>
                      <a:pt x="918" y="60"/>
                    </a:lnTo>
                    <a:lnTo>
                      <a:pt x="962" y="4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84" name="Google Shape;384;p27"/>
              <p:cNvSpPr/>
              <p:nvPr/>
            </p:nvSpPr>
            <p:spPr>
              <a:xfrm>
                <a:off x="6877050" y="5759450"/>
                <a:ext cx="1225550" cy="1489075"/>
              </a:xfrm>
              <a:custGeom>
                <a:rect b="b" l="l" r="r" t="t"/>
                <a:pathLst>
                  <a:path extrusionOk="0" h="938" w="772">
                    <a:moveTo>
                      <a:pt x="334" y="14"/>
                    </a:moveTo>
                    <a:lnTo>
                      <a:pt x="334" y="14"/>
                    </a:lnTo>
                    <a:lnTo>
                      <a:pt x="342" y="16"/>
                    </a:lnTo>
                    <a:lnTo>
                      <a:pt x="350" y="20"/>
                    </a:lnTo>
                    <a:lnTo>
                      <a:pt x="354" y="22"/>
                    </a:lnTo>
                    <a:lnTo>
                      <a:pt x="356" y="26"/>
                    </a:lnTo>
                    <a:lnTo>
                      <a:pt x="356" y="26"/>
                    </a:lnTo>
                    <a:lnTo>
                      <a:pt x="366" y="50"/>
                    </a:lnTo>
                    <a:lnTo>
                      <a:pt x="392" y="110"/>
                    </a:lnTo>
                    <a:lnTo>
                      <a:pt x="430" y="194"/>
                    </a:lnTo>
                    <a:lnTo>
                      <a:pt x="456" y="242"/>
                    </a:lnTo>
                    <a:lnTo>
                      <a:pt x="482" y="294"/>
                    </a:lnTo>
                    <a:lnTo>
                      <a:pt x="512" y="346"/>
                    </a:lnTo>
                    <a:lnTo>
                      <a:pt x="544" y="398"/>
                    </a:lnTo>
                    <a:lnTo>
                      <a:pt x="578" y="450"/>
                    </a:lnTo>
                    <a:lnTo>
                      <a:pt x="614" y="498"/>
                    </a:lnTo>
                    <a:lnTo>
                      <a:pt x="652" y="542"/>
                    </a:lnTo>
                    <a:lnTo>
                      <a:pt x="670" y="564"/>
                    </a:lnTo>
                    <a:lnTo>
                      <a:pt x="690" y="582"/>
                    </a:lnTo>
                    <a:lnTo>
                      <a:pt x="710" y="600"/>
                    </a:lnTo>
                    <a:lnTo>
                      <a:pt x="730" y="616"/>
                    </a:lnTo>
                    <a:lnTo>
                      <a:pt x="750" y="630"/>
                    </a:lnTo>
                    <a:lnTo>
                      <a:pt x="772" y="642"/>
                    </a:lnTo>
                    <a:lnTo>
                      <a:pt x="772" y="642"/>
                    </a:lnTo>
                    <a:lnTo>
                      <a:pt x="724" y="696"/>
                    </a:lnTo>
                    <a:lnTo>
                      <a:pt x="692" y="736"/>
                    </a:lnTo>
                    <a:lnTo>
                      <a:pt x="680" y="752"/>
                    </a:lnTo>
                    <a:lnTo>
                      <a:pt x="676" y="762"/>
                    </a:lnTo>
                    <a:lnTo>
                      <a:pt x="614" y="706"/>
                    </a:lnTo>
                    <a:lnTo>
                      <a:pt x="642" y="778"/>
                    </a:lnTo>
                    <a:lnTo>
                      <a:pt x="642" y="778"/>
                    </a:lnTo>
                    <a:lnTo>
                      <a:pt x="610" y="790"/>
                    </a:lnTo>
                    <a:lnTo>
                      <a:pt x="522" y="822"/>
                    </a:lnTo>
                    <a:lnTo>
                      <a:pt x="464" y="844"/>
                    </a:lnTo>
                    <a:lnTo>
                      <a:pt x="400" y="872"/>
                    </a:lnTo>
                    <a:lnTo>
                      <a:pt x="330" y="902"/>
                    </a:lnTo>
                    <a:lnTo>
                      <a:pt x="258" y="938"/>
                    </a:lnTo>
                    <a:lnTo>
                      <a:pt x="258" y="938"/>
                    </a:lnTo>
                    <a:lnTo>
                      <a:pt x="182" y="714"/>
                    </a:lnTo>
                    <a:lnTo>
                      <a:pt x="126" y="544"/>
                    </a:lnTo>
                    <a:lnTo>
                      <a:pt x="86" y="434"/>
                    </a:lnTo>
                    <a:lnTo>
                      <a:pt x="86" y="434"/>
                    </a:lnTo>
                    <a:lnTo>
                      <a:pt x="72" y="396"/>
                    </a:lnTo>
                    <a:lnTo>
                      <a:pt x="54" y="342"/>
                    </a:lnTo>
                    <a:lnTo>
                      <a:pt x="34" y="278"/>
                    </a:lnTo>
                    <a:lnTo>
                      <a:pt x="16" y="210"/>
                    </a:lnTo>
                    <a:lnTo>
                      <a:pt x="8" y="176"/>
                    </a:lnTo>
                    <a:lnTo>
                      <a:pt x="4" y="142"/>
                    </a:lnTo>
                    <a:lnTo>
                      <a:pt x="0" y="112"/>
                    </a:lnTo>
                    <a:lnTo>
                      <a:pt x="0" y="84"/>
                    </a:lnTo>
                    <a:lnTo>
                      <a:pt x="2" y="60"/>
                    </a:lnTo>
                    <a:lnTo>
                      <a:pt x="4" y="48"/>
                    </a:lnTo>
                    <a:lnTo>
                      <a:pt x="8" y="40"/>
                    </a:lnTo>
                    <a:lnTo>
                      <a:pt x="12" y="30"/>
                    </a:lnTo>
                    <a:lnTo>
                      <a:pt x="18" y="24"/>
                    </a:lnTo>
                    <a:lnTo>
                      <a:pt x="24" y="18"/>
                    </a:lnTo>
                    <a:lnTo>
                      <a:pt x="32" y="14"/>
                    </a:lnTo>
                    <a:lnTo>
                      <a:pt x="32" y="14"/>
                    </a:lnTo>
                    <a:lnTo>
                      <a:pt x="50" y="8"/>
                    </a:lnTo>
                    <a:lnTo>
                      <a:pt x="70" y="4"/>
                    </a:lnTo>
                    <a:lnTo>
                      <a:pt x="92" y="2"/>
                    </a:lnTo>
                    <a:lnTo>
                      <a:pt x="116" y="0"/>
                    </a:lnTo>
                    <a:lnTo>
                      <a:pt x="166" y="0"/>
                    </a:lnTo>
                    <a:lnTo>
                      <a:pt x="216" y="2"/>
                    </a:lnTo>
                    <a:lnTo>
                      <a:pt x="260" y="6"/>
                    </a:lnTo>
                    <a:lnTo>
                      <a:pt x="298" y="10"/>
                    </a:lnTo>
                    <a:lnTo>
                      <a:pt x="334" y="14"/>
                    </a:lnTo>
                    <a:close/>
                  </a:path>
                </a:pathLst>
              </a:custGeom>
              <a:solidFill>
                <a:srgbClr val="474C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85" name="Google Shape;385;p27"/>
              <p:cNvSpPr/>
              <p:nvPr/>
            </p:nvSpPr>
            <p:spPr>
              <a:xfrm>
                <a:off x="6877050" y="5759450"/>
                <a:ext cx="1225550" cy="1489075"/>
              </a:xfrm>
              <a:custGeom>
                <a:rect b="b" l="l" r="r" t="t"/>
                <a:pathLst>
                  <a:path extrusionOk="0" h="938" w="772">
                    <a:moveTo>
                      <a:pt x="334" y="14"/>
                    </a:moveTo>
                    <a:lnTo>
                      <a:pt x="334" y="14"/>
                    </a:lnTo>
                    <a:lnTo>
                      <a:pt x="342" y="16"/>
                    </a:lnTo>
                    <a:lnTo>
                      <a:pt x="350" y="20"/>
                    </a:lnTo>
                    <a:lnTo>
                      <a:pt x="354" y="22"/>
                    </a:lnTo>
                    <a:lnTo>
                      <a:pt x="356" y="26"/>
                    </a:lnTo>
                    <a:lnTo>
                      <a:pt x="356" y="26"/>
                    </a:lnTo>
                    <a:lnTo>
                      <a:pt x="366" y="50"/>
                    </a:lnTo>
                    <a:lnTo>
                      <a:pt x="392" y="110"/>
                    </a:lnTo>
                    <a:lnTo>
                      <a:pt x="430" y="194"/>
                    </a:lnTo>
                    <a:lnTo>
                      <a:pt x="456" y="242"/>
                    </a:lnTo>
                    <a:lnTo>
                      <a:pt x="482" y="294"/>
                    </a:lnTo>
                    <a:lnTo>
                      <a:pt x="512" y="346"/>
                    </a:lnTo>
                    <a:lnTo>
                      <a:pt x="544" y="398"/>
                    </a:lnTo>
                    <a:lnTo>
                      <a:pt x="578" y="450"/>
                    </a:lnTo>
                    <a:lnTo>
                      <a:pt x="614" y="498"/>
                    </a:lnTo>
                    <a:lnTo>
                      <a:pt x="652" y="542"/>
                    </a:lnTo>
                    <a:lnTo>
                      <a:pt x="670" y="564"/>
                    </a:lnTo>
                    <a:lnTo>
                      <a:pt x="690" y="582"/>
                    </a:lnTo>
                    <a:lnTo>
                      <a:pt x="710" y="600"/>
                    </a:lnTo>
                    <a:lnTo>
                      <a:pt x="730" y="616"/>
                    </a:lnTo>
                    <a:lnTo>
                      <a:pt x="750" y="630"/>
                    </a:lnTo>
                    <a:lnTo>
                      <a:pt x="772" y="642"/>
                    </a:lnTo>
                    <a:lnTo>
                      <a:pt x="772" y="642"/>
                    </a:lnTo>
                    <a:lnTo>
                      <a:pt x="724" y="696"/>
                    </a:lnTo>
                    <a:lnTo>
                      <a:pt x="692" y="736"/>
                    </a:lnTo>
                    <a:lnTo>
                      <a:pt x="680" y="752"/>
                    </a:lnTo>
                    <a:lnTo>
                      <a:pt x="676" y="762"/>
                    </a:lnTo>
                    <a:lnTo>
                      <a:pt x="614" y="706"/>
                    </a:lnTo>
                    <a:lnTo>
                      <a:pt x="642" y="778"/>
                    </a:lnTo>
                    <a:lnTo>
                      <a:pt x="642" y="778"/>
                    </a:lnTo>
                    <a:lnTo>
                      <a:pt x="610" y="790"/>
                    </a:lnTo>
                    <a:lnTo>
                      <a:pt x="522" y="822"/>
                    </a:lnTo>
                    <a:lnTo>
                      <a:pt x="464" y="844"/>
                    </a:lnTo>
                    <a:lnTo>
                      <a:pt x="400" y="872"/>
                    </a:lnTo>
                    <a:lnTo>
                      <a:pt x="330" y="902"/>
                    </a:lnTo>
                    <a:lnTo>
                      <a:pt x="258" y="938"/>
                    </a:lnTo>
                    <a:lnTo>
                      <a:pt x="258" y="938"/>
                    </a:lnTo>
                    <a:lnTo>
                      <a:pt x="182" y="714"/>
                    </a:lnTo>
                    <a:lnTo>
                      <a:pt x="126" y="544"/>
                    </a:lnTo>
                    <a:lnTo>
                      <a:pt x="86" y="434"/>
                    </a:lnTo>
                    <a:lnTo>
                      <a:pt x="86" y="434"/>
                    </a:lnTo>
                    <a:lnTo>
                      <a:pt x="72" y="396"/>
                    </a:lnTo>
                    <a:lnTo>
                      <a:pt x="54" y="342"/>
                    </a:lnTo>
                    <a:lnTo>
                      <a:pt x="34" y="278"/>
                    </a:lnTo>
                    <a:lnTo>
                      <a:pt x="16" y="210"/>
                    </a:lnTo>
                    <a:lnTo>
                      <a:pt x="8" y="176"/>
                    </a:lnTo>
                    <a:lnTo>
                      <a:pt x="4" y="142"/>
                    </a:lnTo>
                    <a:lnTo>
                      <a:pt x="0" y="112"/>
                    </a:lnTo>
                    <a:lnTo>
                      <a:pt x="0" y="84"/>
                    </a:lnTo>
                    <a:lnTo>
                      <a:pt x="2" y="60"/>
                    </a:lnTo>
                    <a:lnTo>
                      <a:pt x="4" y="48"/>
                    </a:lnTo>
                    <a:lnTo>
                      <a:pt x="8" y="40"/>
                    </a:lnTo>
                    <a:lnTo>
                      <a:pt x="12" y="30"/>
                    </a:lnTo>
                    <a:lnTo>
                      <a:pt x="18" y="24"/>
                    </a:lnTo>
                    <a:lnTo>
                      <a:pt x="24" y="18"/>
                    </a:lnTo>
                    <a:lnTo>
                      <a:pt x="32" y="14"/>
                    </a:lnTo>
                    <a:lnTo>
                      <a:pt x="32" y="14"/>
                    </a:lnTo>
                    <a:lnTo>
                      <a:pt x="50" y="8"/>
                    </a:lnTo>
                    <a:lnTo>
                      <a:pt x="70" y="4"/>
                    </a:lnTo>
                    <a:lnTo>
                      <a:pt x="92" y="2"/>
                    </a:lnTo>
                    <a:lnTo>
                      <a:pt x="116" y="0"/>
                    </a:lnTo>
                    <a:lnTo>
                      <a:pt x="166" y="0"/>
                    </a:lnTo>
                    <a:lnTo>
                      <a:pt x="216" y="2"/>
                    </a:lnTo>
                    <a:lnTo>
                      <a:pt x="260" y="6"/>
                    </a:lnTo>
                    <a:lnTo>
                      <a:pt x="298" y="10"/>
                    </a:lnTo>
                    <a:lnTo>
                      <a:pt x="334" y="14"/>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86" name="Google Shape;386;p27"/>
              <p:cNvSpPr/>
              <p:nvPr/>
            </p:nvSpPr>
            <p:spPr>
              <a:xfrm>
                <a:off x="7286625" y="5711825"/>
                <a:ext cx="120650" cy="120650"/>
              </a:xfrm>
              <a:custGeom>
                <a:rect b="b" l="l" r="r" t="t"/>
                <a:pathLst>
                  <a:path extrusionOk="0" h="76" w="76">
                    <a:moveTo>
                      <a:pt x="0" y="0"/>
                    </a:moveTo>
                    <a:lnTo>
                      <a:pt x="0" y="0"/>
                    </a:lnTo>
                    <a:lnTo>
                      <a:pt x="76" y="10"/>
                    </a:lnTo>
                    <a:lnTo>
                      <a:pt x="72" y="76"/>
                    </a:lnTo>
                    <a:lnTo>
                      <a:pt x="4" y="68"/>
                    </a:lnTo>
                    <a:lnTo>
                      <a:pt x="0" y="0"/>
                    </a:lnTo>
                    <a:close/>
                  </a:path>
                </a:pathLst>
              </a:custGeom>
              <a:solidFill>
                <a:srgbClr val="F0EFE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87" name="Google Shape;387;p27"/>
              <p:cNvSpPr/>
              <p:nvPr/>
            </p:nvSpPr>
            <p:spPr>
              <a:xfrm>
                <a:off x="7013575" y="5740400"/>
                <a:ext cx="644525" cy="762000"/>
              </a:xfrm>
              <a:custGeom>
                <a:rect b="b" l="l" r="r" t="t"/>
                <a:pathLst>
                  <a:path extrusionOk="0" h="480" w="406">
                    <a:moveTo>
                      <a:pt x="0" y="26"/>
                    </a:moveTo>
                    <a:lnTo>
                      <a:pt x="0" y="26"/>
                    </a:lnTo>
                    <a:lnTo>
                      <a:pt x="48" y="86"/>
                    </a:lnTo>
                    <a:lnTo>
                      <a:pt x="164" y="222"/>
                    </a:lnTo>
                    <a:lnTo>
                      <a:pt x="230" y="300"/>
                    </a:lnTo>
                    <a:lnTo>
                      <a:pt x="298" y="374"/>
                    </a:lnTo>
                    <a:lnTo>
                      <a:pt x="358" y="436"/>
                    </a:lnTo>
                    <a:lnTo>
                      <a:pt x="384" y="462"/>
                    </a:lnTo>
                    <a:lnTo>
                      <a:pt x="406" y="480"/>
                    </a:lnTo>
                    <a:lnTo>
                      <a:pt x="406" y="480"/>
                    </a:lnTo>
                    <a:lnTo>
                      <a:pt x="378" y="422"/>
                    </a:lnTo>
                    <a:lnTo>
                      <a:pt x="320" y="290"/>
                    </a:lnTo>
                    <a:lnTo>
                      <a:pt x="288" y="218"/>
                    </a:lnTo>
                    <a:lnTo>
                      <a:pt x="258" y="152"/>
                    </a:lnTo>
                    <a:lnTo>
                      <a:pt x="238" y="100"/>
                    </a:lnTo>
                    <a:lnTo>
                      <a:pt x="232" y="82"/>
                    </a:lnTo>
                    <a:lnTo>
                      <a:pt x="230" y="70"/>
                    </a:lnTo>
                    <a:lnTo>
                      <a:pt x="208" y="44"/>
                    </a:lnTo>
                    <a:lnTo>
                      <a:pt x="210" y="0"/>
                    </a:lnTo>
                    <a:lnTo>
                      <a:pt x="0" y="26"/>
                    </a:lnTo>
                    <a:close/>
                  </a:path>
                </a:pathLst>
              </a:custGeom>
              <a:solidFill>
                <a:srgbClr val="E5E5E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88" name="Google Shape;388;p27"/>
              <p:cNvSpPr/>
              <p:nvPr/>
            </p:nvSpPr>
            <p:spPr>
              <a:xfrm>
                <a:off x="7337425" y="5857875"/>
                <a:ext cx="79375" cy="92075"/>
              </a:xfrm>
              <a:custGeom>
                <a:rect b="b" l="l" r="r" t="t"/>
                <a:pathLst>
                  <a:path extrusionOk="0" h="58" w="50">
                    <a:moveTo>
                      <a:pt x="4" y="56"/>
                    </a:moveTo>
                    <a:lnTo>
                      <a:pt x="4" y="56"/>
                    </a:lnTo>
                    <a:lnTo>
                      <a:pt x="2" y="42"/>
                    </a:lnTo>
                    <a:lnTo>
                      <a:pt x="0" y="26"/>
                    </a:lnTo>
                    <a:lnTo>
                      <a:pt x="0" y="6"/>
                    </a:lnTo>
                    <a:lnTo>
                      <a:pt x="20" y="0"/>
                    </a:lnTo>
                    <a:lnTo>
                      <a:pt x="20" y="0"/>
                    </a:lnTo>
                    <a:lnTo>
                      <a:pt x="34" y="22"/>
                    </a:lnTo>
                    <a:lnTo>
                      <a:pt x="44" y="40"/>
                    </a:lnTo>
                    <a:lnTo>
                      <a:pt x="48" y="48"/>
                    </a:lnTo>
                    <a:lnTo>
                      <a:pt x="50" y="56"/>
                    </a:lnTo>
                    <a:lnTo>
                      <a:pt x="50" y="56"/>
                    </a:lnTo>
                    <a:lnTo>
                      <a:pt x="48" y="58"/>
                    </a:lnTo>
                    <a:lnTo>
                      <a:pt x="42" y="58"/>
                    </a:lnTo>
                    <a:lnTo>
                      <a:pt x="26" y="58"/>
                    </a:lnTo>
                    <a:lnTo>
                      <a:pt x="4" y="56"/>
                    </a:lnTo>
                    <a:close/>
                  </a:path>
                </a:pathLst>
              </a:custGeom>
              <a:solidFill>
                <a:srgbClr val="1616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89" name="Google Shape;389;p27"/>
              <p:cNvSpPr/>
              <p:nvPr/>
            </p:nvSpPr>
            <p:spPr>
              <a:xfrm>
                <a:off x="7337425" y="5857875"/>
                <a:ext cx="79375" cy="92075"/>
              </a:xfrm>
              <a:custGeom>
                <a:rect b="b" l="l" r="r" t="t"/>
                <a:pathLst>
                  <a:path extrusionOk="0" h="58" w="50">
                    <a:moveTo>
                      <a:pt x="4" y="56"/>
                    </a:moveTo>
                    <a:lnTo>
                      <a:pt x="4" y="56"/>
                    </a:lnTo>
                    <a:lnTo>
                      <a:pt x="2" y="42"/>
                    </a:lnTo>
                    <a:lnTo>
                      <a:pt x="0" y="26"/>
                    </a:lnTo>
                    <a:lnTo>
                      <a:pt x="0" y="6"/>
                    </a:lnTo>
                    <a:lnTo>
                      <a:pt x="20" y="0"/>
                    </a:lnTo>
                    <a:lnTo>
                      <a:pt x="20" y="0"/>
                    </a:lnTo>
                    <a:lnTo>
                      <a:pt x="34" y="22"/>
                    </a:lnTo>
                    <a:lnTo>
                      <a:pt x="44" y="40"/>
                    </a:lnTo>
                    <a:lnTo>
                      <a:pt x="48" y="48"/>
                    </a:lnTo>
                    <a:lnTo>
                      <a:pt x="50" y="56"/>
                    </a:lnTo>
                    <a:lnTo>
                      <a:pt x="50" y="56"/>
                    </a:lnTo>
                    <a:lnTo>
                      <a:pt x="48" y="58"/>
                    </a:lnTo>
                    <a:lnTo>
                      <a:pt x="42" y="58"/>
                    </a:lnTo>
                    <a:lnTo>
                      <a:pt x="26" y="58"/>
                    </a:lnTo>
                    <a:lnTo>
                      <a:pt x="4" y="56"/>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90" name="Google Shape;390;p27"/>
              <p:cNvSpPr/>
              <p:nvPr/>
            </p:nvSpPr>
            <p:spPr>
              <a:xfrm>
                <a:off x="7312025" y="5924550"/>
                <a:ext cx="346075" cy="577850"/>
              </a:xfrm>
              <a:custGeom>
                <a:rect b="b" l="l" r="r" t="t"/>
                <a:pathLst>
                  <a:path extrusionOk="0" h="364" w="218">
                    <a:moveTo>
                      <a:pt x="42" y="182"/>
                    </a:moveTo>
                    <a:lnTo>
                      <a:pt x="42" y="182"/>
                    </a:lnTo>
                    <a:lnTo>
                      <a:pt x="36" y="170"/>
                    </a:lnTo>
                    <a:lnTo>
                      <a:pt x="30" y="148"/>
                    </a:lnTo>
                    <a:lnTo>
                      <a:pt x="16" y="86"/>
                    </a:lnTo>
                    <a:lnTo>
                      <a:pt x="0" y="0"/>
                    </a:lnTo>
                    <a:lnTo>
                      <a:pt x="32" y="0"/>
                    </a:lnTo>
                    <a:lnTo>
                      <a:pt x="150" y="202"/>
                    </a:lnTo>
                    <a:lnTo>
                      <a:pt x="218" y="364"/>
                    </a:lnTo>
                    <a:lnTo>
                      <a:pt x="42" y="182"/>
                    </a:lnTo>
                    <a:close/>
                  </a:path>
                </a:pathLst>
              </a:custGeom>
              <a:solidFill>
                <a:srgbClr val="1616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91" name="Google Shape;391;p27"/>
              <p:cNvSpPr/>
              <p:nvPr/>
            </p:nvSpPr>
            <p:spPr>
              <a:xfrm>
                <a:off x="7092950" y="5397500"/>
                <a:ext cx="250825" cy="384175"/>
              </a:xfrm>
              <a:custGeom>
                <a:rect b="b" l="l" r="r" t="t"/>
                <a:pathLst>
                  <a:path extrusionOk="0" h="242" w="158">
                    <a:moveTo>
                      <a:pt x="158" y="118"/>
                    </a:moveTo>
                    <a:lnTo>
                      <a:pt x="158" y="118"/>
                    </a:lnTo>
                    <a:lnTo>
                      <a:pt x="150" y="154"/>
                    </a:lnTo>
                    <a:lnTo>
                      <a:pt x="144" y="186"/>
                    </a:lnTo>
                    <a:lnTo>
                      <a:pt x="144" y="202"/>
                    </a:lnTo>
                    <a:lnTo>
                      <a:pt x="144" y="214"/>
                    </a:lnTo>
                    <a:lnTo>
                      <a:pt x="144" y="214"/>
                    </a:lnTo>
                    <a:lnTo>
                      <a:pt x="144" y="220"/>
                    </a:lnTo>
                    <a:lnTo>
                      <a:pt x="140" y="224"/>
                    </a:lnTo>
                    <a:lnTo>
                      <a:pt x="134" y="228"/>
                    </a:lnTo>
                    <a:lnTo>
                      <a:pt x="124" y="232"/>
                    </a:lnTo>
                    <a:lnTo>
                      <a:pt x="102" y="238"/>
                    </a:lnTo>
                    <a:lnTo>
                      <a:pt x="78" y="242"/>
                    </a:lnTo>
                    <a:lnTo>
                      <a:pt x="52" y="242"/>
                    </a:lnTo>
                    <a:lnTo>
                      <a:pt x="28" y="242"/>
                    </a:lnTo>
                    <a:lnTo>
                      <a:pt x="10" y="240"/>
                    </a:lnTo>
                    <a:lnTo>
                      <a:pt x="4" y="238"/>
                    </a:lnTo>
                    <a:lnTo>
                      <a:pt x="2" y="236"/>
                    </a:lnTo>
                    <a:lnTo>
                      <a:pt x="2" y="236"/>
                    </a:lnTo>
                    <a:lnTo>
                      <a:pt x="0" y="228"/>
                    </a:lnTo>
                    <a:lnTo>
                      <a:pt x="0" y="214"/>
                    </a:lnTo>
                    <a:lnTo>
                      <a:pt x="4" y="176"/>
                    </a:lnTo>
                    <a:lnTo>
                      <a:pt x="8" y="132"/>
                    </a:lnTo>
                    <a:lnTo>
                      <a:pt x="8" y="110"/>
                    </a:lnTo>
                    <a:lnTo>
                      <a:pt x="8" y="94"/>
                    </a:lnTo>
                    <a:lnTo>
                      <a:pt x="8" y="94"/>
                    </a:lnTo>
                    <a:lnTo>
                      <a:pt x="8" y="78"/>
                    </a:lnTo>
                    <a:lnTo>
                      <a:pt x="12" y="62"/>
                    </a:lnTo>
                    <a:lnTo>
                      <a:pt x="20" y="48"/>
                    </a:lnTo>
                    <a:lnTo>
                      <a:pt x="30" y="34"/>
                    </a:lnTo>
                    <a:lnTo>
                      <a:pt x="42" y="22"/>
                    </a:lnTo>
                    <a:lnTo>
                      <a:pt x="56" y="12"/>
                    </a:lnTo>
                    <a:lnTo>
                      <a:pt x="70" y="6"/>
                    </a:lnTo>
                    <a:lnTo>
                      <a:pt x="82" y="0"/>
                    </a:lnTo>
                    <a:lnTo>
                      <a:pt x="82" y="0"/>
                    </a:lnTo>
                    <a:lnTo>
                      <a:pt x="88" y="0"/>
                    </a:lnTo>
                    <a:lnTo>
                      <a:pt x="94" y="0"/>
                    </a:lnTo>
                    <a:lnTo>
                      <a:pt x="102" y="4"/>
                    </a:lnTo>
                    <a:lnTo>
                      <a:pt x="108" y="6"/>
                    </a:lnTo>
                    <a:lnTo>
                      <a:pt x="120" y="18"/>
                    </a:lnTo>
                    <a:lnTo>
                      <a:pt x="130" y="34"/>
                    </a:lnTo>
                    <a:lnTo>
                      <a:pt x="140" y="52"/>
                    </a:lnTo>
                    <a:lnTo>
                      <a:pt x="148" y="72"/>
                    </a:lnTo>
                    <a:lnTo>
                      <a:pt x="154" y="94"/>
                    </a:lnTo>
                    <a:lnTo>
                      <a:pt x="158" y="118"/>
                    </a:lnTo>
                    <a:close/>
                  </a:path>
                </a:pathLst>
              </a:custGeom>
              <a:solidFill>
                <a:srgbClr val="FEE1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92" name="Google Shape;392;p27"/>
              <p:cNvSpPr/>
              <p:nvPr/>
            </p:nvSpPr>
            <p:spPr>
              <a:xfrm>
                <a:off x="7092950" y="5397500"/>
                <a:ext cx="250825" cy="384175"/>
              </a:xfrm>
              <a:custGeom>
                <a:rect b="b" l="l" r="r" t="t"/>
                <a:pathLst>
                  <a:path extrusionOk="0" h="242" w="158">
                    <a:moveTo>
                      <a:pt x="158" y="118"/>
                    </a:moveTo>
                    <a:lnTo>
                      <a:pt x="158" y="118"/>
                    </a:lnTo>
                    <a:lnTo>
                      <a:pt x="150" y="154"/>
                    </a:lnTo>
                    <a:lnTo>
                      <a:pt x="144" y="186"/>
                    </a:lnTo>
                    <a:lnTo>
                      <a:pt x="144" y="202"/>
                    </a:lnTo>
                    <a:lnTo>
                      <a:pt x="144" y="214"/>
                    </a:lnTo>
                    <a:lnTo>
                      <a:pt x="144" y="214"/>
                    </a:lnTo>
                    <a:lnTo>
                      <a:pt x="144" y="220"/>
                    </a:lnTo>
                    <a:lnTo>
                      <a:pt x="140" y="224"/>
                    </a:lnTo>
                    <a:lnTo>
                      <a:pt x="134" y="228"/>
                    </a:lnTo>
                    <a:lnTo>
                      <a:pt x="124" y="232"/>
                    </a:lnTo>
                    <a:lnTo>
                      <a:pt x="102" y="238"/>
                    </a:lnTo>
                    <a:lnTo>
                      <a:pt x="78" y="242"/>
                    </a:lnTo>
                    <a:lnTo>
                      <a:pt x="52" y="242"/>
                    </a:lnTo>
                    <a:lnTo>
                      <a:pt x="28" y="242"/>
                    </a:lnTo>
                    <a:lnTo>
                      <a:pt x="10" y="240"/>
                    </a:lnTo>
                    <a:lnTo>
                      <a:pt x="4" y="238"/>
                    </a:lnTo>
                    <a:lnTo>
                      <a:pt x="2" y="236"/>
                    </a:lnTo>
                    <a:lnTo>
                      <a:pt x="2" y="236"/>
                    </a:lnTo>
                    <a:lnTo>
                      <a:pt x="0" y="228"/>
                    </a:lnTo>
                    <a:lnTo>
                      <a:pt x="0" y="214"/>
                    </a:lnTo>
                    <a:lnTo>
                      <a:pt x="4" y="176"/>
                    </a:lnTo>
                    <a:lnTo>
                      <a:pt x="8" y="132"/>
                    </a:lnTo>
                    <a:lnTo>
                      <a:pt x="8" y="110"/>
                    </a:lnTo>
                    <a:lnTo>
                      <a:pt x="8" y="94"/>
                    </a:lnTo>
                    <a:lnTo>
                      <a:pt x="8" y="94"/>
                    </a:lnTo>
                    <a:lnTo>
                      <a:pt x="8" y="78"/>
                    </a:lnTo>
                    <a:lnTo>
                      <a:pt x="12" y="62"/>
                    </a:lnTo>
                    <a:lnTo>
                      <a:pt x="20" y="48"/>
                    </a:lnTo>
                    <a:lnTo>
                      <a:pt x="30" y="34"/>
                    </a:lnTo>
                    <a:lnTo>
                      <a:pt x="42" y="22"/>
                    </a:lnTo>
                    <a:lnTo>
                      <a:pt x="56" y="12"/>
                    </a:lnTo>
                    <a:lnTo>
                      <a:pt x="70" y="6"/>
                    </a:lnTo>
                    <a:lnTo>
                      <a:pt x="82" y="0"/>
                    </a:lnTo>
                    <a:lnTo>
                      <a:pt x="82" y="0"/>
                    </a:lnTo>
                    <a:lnTo>
                      <a:pt x="88" y="0"/>
                    </a:lnTo>
                    <a:lnTo>
                      <a:pt x="94" y="0"/>
                    </a:lnTo>
                    <a:lnTo>
                      <a:pt x="102" y="4"/>
                    </a:lnTo>
                    <a:lnTo>
                      <a:pt x="108" y="6"/>
                    </a:lnTo>
                    <a:lnTo>
                      <a:pt x="120" y="18"/>
                    </a:lnTo>
                    <a:lnTo>
                      <a:pt x="130" y="34"/>
                    </a:lnTo>
                    <a:lnTo>
                      <a:pt x="140" y="52"/>
                    </a:lnTo>
                    <a:lnTo>
                      <a:pt x="148" y="72"/>
                    </a:lnTo>
                    <a:lnTo>
                      <a:pt x="154" y="94"/>
                    </a:lnTo>
                    <a:lnTo>
                      <a:pt x="158" y="118"/>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93" name="Google Shape;393;p27"/>
              <p:cNvSpPr/>
              <p:nvPr/>
            </p:nvSpPr>
            <p:spPr>
              <a:xfrm>
                <a:off x="6870700" y="5797550"/>
                <a:ext cx="844550" cy="803275"/>
              </a:xfrm>
              <a:custGeom>
                <a:rect b="b" l="l" r="r" t="t"/>
                <a:pathLst>
                  <a:path extrusionOk="0" h="506" w="532">
                    <a:moveTo>
                      <a:pt x="106" y="0"/>
                    </a:moveTo>
                    <a:lnTo>
                      <a:pt x="106" y="0"/>
                    </a:lnTo>
                    <a:lnTo>
                      <a:pt x="138" y="30"/>
                    </a:lnTo>
                    <a:lnTo>
                      <a:pt x="178" y="68"/>
                    </a:lnTo>
                    <a:lnTo>
                      <a:pt x="228" y="118"/>
                    </a:lnTo>
                    <a:lnTo>
                      <a:pt x="286" y="182"/>
                    </a:lnTo>
                    <a:lnTo>
                      <a:pt x="352" y="258"/>
                    </a:lnTo>
                    <a:lnTo>
                      <a:pt x="422" y="346"/>
                    </a:lnTo>
                    <a:lnTo>
                      <a:pt x="460" y="394"/>
                    </a:lnTo>
                    <a:lnTo>
                      <a:pt x="496" y="444"/>
                    </a:lnTo>
                    <a:lnTo>
                      <a:pt x="532" y="506"/>
                    </a:lnTo>
                    <a:lnTo>
                      <a:pt x="532" y="506"/>
                    </a:lnTo>
                    <a:lnTo>
                      <a:pt x="418" y="450"/>
                    </a:lnTo>
                    <a:lnTo>
                      <a:pt x="322" y="402"/>
                    </a:lnTo>
                    <a:lnTo>
                      <a:pt x="242" y="364"/>
                    </a:lnTo>
                    <a:lnTo>
                      <a:pt x="226" y="208"/>
                    </a:lnTo>
                    <a:lnTo>
                      <a:pt x="226" y="208"/>
                    </a:lnTo>
                    <a:lnTo>
                      <a:pt x="128" y="170"/>
                    </a:lnTo>
                    <a:lnTo>
                      <a:pt x="0" y="120"/>
                    </a:lnTo>
                    <a:lnTo>
                      <a:pt x="106" y="0"/>
                    </a:lnTo>
                    <a:close/>
                  </a:path>
                </a:pathLst>
              </a:custGeom>
              <a:solidFill>
                <a:srgbClr val="676C6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94" name="Google Shape;394;p27"/>
              <p:cNvSpPr/>
              <p:nvPr/>
            </p:nvSpPr>
            <p:spPr>
              <a:xfrm>
                <a:off x="7375525" y="5819775"/>
                <a:ext cx="339725" cy="781050"/>
              </a:xfrm>
              <a:custGeom>
                <a:rect b="b" l="l" r="r" t="t"/>
                <a:pathLst>
                  <a:path extrusionOk="0" h="492" w="214">
                    <a:moveTo>
                      <a:pt x="0" y="0"/>
                    </a:moveTo>
                    <a:lnTo>
                      <a:pt x="0" y="0"/>
                    </a:lnTo>
                    <a:lnTo>
                      <a:pt x="106" y="82"/>
                    </a:lnTo>
                    <a:lnTo>
                      <a:pt x="70" y="142"/>
                    </a:lnTo>
                    <a:lnTo>
                      <a:pt x="70" y="142"/>
                    </a:lnTo>
                    <a:lnTo>
                      <a:pt x="120" y="182"/>
                    </a:lnTo>
                    <a:lnTo>
                      <a:pt x="156" y="214"/>
                    </a:lnTo>
                    <a:lnTo>
                      <a:pt x="170" y="228"/>
                    </a:lnTo>
                    <a:lnTo>
                      <a:pt x="178" y="238"/>
                    </a:lnTo>
                    <a:lnTo>
                      <a:pt x="214" y="492"/>
                    </a:lnTo>
                    <a:lnTo>
                      <a:pt x="214" y="492"/>
                    </a:lnTo>
                    <a:lnTo>
                      <a:pt x="198" y="464"/>
                    </a:lnTo>
                    <a:lnTo>
                      <a:pt x="172" y="418"/>
                    </a:lnTo>
                    <a:lnTo>
                      <a:pt x="172" y="418"/>
                    </a:lnTo>
                    <a:lnTo>
                      <a:pt x="142" y="354"/>
                    </a:lnTo>
                    <a:lnTo>
                      <a:pt x="86" y="230"/>
                    </a:lnTo>
                    <a:lnTo>
                      <a:pt x="56" y="162"/>
                    </a:lnTo>
                    <a:lnTo>
                      <a:pt x="30" y="96"/>
                    </a:lnTo>
                    <a:lnTo>
                      <a:pt x="10" y="40"/>
                    </a:lnTo>
                    <a:lnTo>
                      <a:pt x="4" y="18"/>
                    </a:lnTo>
                    <a:lnTo>
                      <a:pt x="0" y="0"/>
                    </a:lnTo>
                    <a:close/>
                  </a:path>
                </a:pathLst>
              </a:custGeom>
              <a:solidFill>
                <a:srgbClr val="676C6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95" name="Google Shape;395;p27"/>
              <p:cNvSpPr/>
              <p:nvPr/>
            </p:nvSpPr>
            <p:spPr>
              <a:xfrm>
                <a:off x="7375525" y="5819775"/>
                <a:ext cx="339725" cy="781050"/>
              </a:xfrm>
              <a:custGeom>
                <a:rect b="b" l="l" r="r" t="t"/>
                <a:pathLst>
                  <a:path extrusionOk="0" h="492" w="214">
                    <a:moveTo>
                      <a:pt x="0" y="0"/>
                    </a:moveTo>
                    <a:lnTo>
                      <a:pt x="0" y="0"/>
                    </a:lnTo>
                    <a:lnTo>
                      <a:pt x="106" y="82"/>
                    </a:lnTo>
                    <a:lnTo>
                      <a:pt x="70" y="142"/>
                    </a:lnTo>
                    <a:lnTo>
                      <a:pt x="70" y="142"/>
                    </a:lnTo>
                    <a:lnTo>
                      <a:pt x="120" y="182"/>
                    </a:lnTo>
                    <a:lnTo>
                      <a:pt x="156" y="214"/>
                    </a:lnTo>
                    <a:lnTo>
                      <a:pt x="170" y="228"/>
                    </a:lnTo>
                    <a:lnTo>
                      <a:pt x="178" y="238"/>
                    </a:lnTo>
                    <a:lnTo>
                      <a:pt x="214" y="492"/>
                    </a:lnTo>
                    <a:lnTo>
                      <a:pt x="214" y="492"/>
                    </a:lnTo>
                    <a:lnTo>
                      <a:pt x="198" y="464"/>
                    </a:lnTo>
                    <a:lnTo>
                      <a:pt x="172" y="418"/>
                    </a:lnTo>
                    <a:lnTo>
                      <a:pt x="172" y="418"/>
                    </a:lnTo>
                    <a:lnTo>
                      <a:pt x="142" y="354"/>
                    </a:lnTo>
                    <a:lnTo>
                      <a:pt x="86" y="230"/>
                    </a:lnTo>
                    <a:lnTo>
                      <a:pt x="56" y="162"/>
                    </a:lnTo>
                    <a:lnTo>
                      <a:pt x="30" y="96"/>
                    </a:lnTo>
                    <a:lnTo>
                      <a:pt x="10" y="40"/>
                    </a:lnTo>
                    <a:lnTo>
                      <a:pt x="4" y="18"/>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96" name="Google Shape;396;p27"/>
              <p:cNvSpPr/>
              <p:nvPr/>
            </p:nvSpPr>
            <p:spPr>
              <a:xfrm>
                <a:off x="6969125" y="5676900"/>
                <a:ext cx="377825" cy="200025"/>
              </a:xfrm>
              <a:custGeom>
                <a:rect b="b" l="l" r="r" t="t"/>
                <a:pathLst>
                  <a:path extrusionOk="0" h="126" w="238">
                    <a:moveTo>
                      <a:pt x="0" y="64"/>
                    </a:moveTo>
                    <a:lnTo>
                      <a:pt x="36" y="0"/>
                    </a:lnTo>
                    <a:lnTo>
                      <a:pt x="36" y="0"/>
                    </a:lnTo>
                    <a:lnTo>
                      <a:pt x="128" y="20"/>
                    </a:lnTo>
                    <a:lnTo>
                      <a:pt x="196" y="34"/>
                    </a:lnTo>
                    <a:lnTo>
                      <a:pt x="238" y="40"/>
                    </a:lnTo>
                    <a:lnTo>
                      <a:pt x="194" y="126"/>
                    </a:lnTo>
                    <a:lnTo>
                      <a:pt x="194" y="126"/>
                    </a:lnTo>
                    <a:lnTo>
                      <a:pt x="170" y="122"/>
                    </a:lnTo>
                    <a:lnTo>
                      <a:pt x="116" y="110"/>
                    </a:lnTo>
                    <a:lnTo>
                      <a:pt x="84" y="102"/>
                    </a:lnTo>
                    <a:lnTo>
                      <a:pt x="52" y="92"/>
                    </a:lnTo>
                    <a:lnTo>
                      <a:pt x="22" y="78"/>
                    </a:lnTo>
                    <a:lnTo>
                      <a:pt x="10" y="72"/>
                    </a:lnTo>
                    <a:lnTo>
                      <a:pt x="0" y="6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97" name="Google Shape;397;p27"/>
              <p:cNvSpPr/>
              <p:nvPr/>
            </p:nvSpPr>
            <p:spPr>
              <a:xfrm>
                <a:off x="6969125" y="5676900"/>
                <a:ext cx="377825" cy="200025"/>
              </a:xfrm>
              <a:custGeom>
                <a:rect b="b" l="l" r="r" t="t"/>
                <a:pathLst>
                  <a:path extrusionOk="0" h="126" w="238">
                    <a:moveTo>
                      <a:pt x="0" y="64"/>
                    </a:moveTo>
                    <a:lnTo>
                      <a:pt x="36" y="0"/>
                    </a:lnTo>
                    <a:lnTo>
                      <a:pt x="36" y="0"/>
                    </a:lnTo>
                    <a:lnTo>
                      <a:pt x="128" y="20"/>
                    </a:lnTo>
                    <a:lnTo>
                      <a:pt x="196" y="34"/>
                    </a:lnTo>
                    <a:lnTo>
                      <a:pt x="238" y="40"/>
                    </a:lnTo>
                    <a:lnTo>
                      <a:pt x="194" y="126"/>
                    </a:lnTo>
                    <a:lnTo>
                      <a:pt x="194" y="126"/>
                    </a:lnTo>
                    <a:lnTo>
                      <a:pt x="170" y="122"/>
                    </a:lnTo>
                    <a:lnTo>
                      <a:pt x="116" y="110"/>
                    </a:lnTo>
                    <a:lnTo>
                      <a:pt x="84" y="102"/>
                    </a:lnTo>
                    <a:lnTo>
                      <a:pt x="52" y="92"/>
                    </a:lnTo>
                    <a:lnTo>
                      <a:pt x="22" y="78"/>
                    </a:lnTo>
                    <a:lnTo>
                      <a:pt x="10" y="72"/>
                    </a:lnTo>
                    <a:lnTo>
                      <a:pt x="0" y="64"/>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98" name="Google Shape;398;p27"/>
              <p:cNvSpPr/>
              <p:nvPr/>
            </p:nvSpPr>
            <p:spPr>
              <a:xfrm>
                <a:off x="7715250" y="6623050"/>
                <a:ext cx="79375" cy="146050"/>
              </a:xfrm>
              <a:custGeom>
                <a:rect b="b" l="l" r="r" t="t"/>
                <a:pathLst>
                  <a:path extrusionOk="0" h="92" w="50">
                    <a:moveTo>
                      <a:pt x="0" y="0"/>
                    </a:moveTo>
                    <a:lnTo>
                      <a:pt x="0" y="0"/>
                    </a:lnTo>
                    <a:lnTo>
                      <a:pt x="18" y="38"/>
                    </a:lnTo>
                    <a:lnTo>
                      <a:pt x="34" y="68"/>
                    </a:lnTo>
                    <a:lnTo>
                      <a:pt x="42" y="82"/>
                    </a:lnTo>
                    <a:lnTo>
                      <a:pt x="50" y="92"/>
                    </a:lnTo>
                    <a:lnTo>
                      <a:pt x="50" y="92"/>
                    </a:lnTo>
                    <a:lnTo>
                      <a:pt x="46" y="80"/>
                    </a:lnTo>
                    <a:lnTo>
                      <a:pt x="36" y="52"/>
                    </a:lnTo>
                    <a:lnTo>
                      <a:pt x="28" y="36"/>
                    </a:lnTo>
                    <a:lnTo>
                      <a:pt x="20" y="22"/>
                    </a:lnTo>
                    <a:lnTo>
                      <a:pt x="10" y="8"/>
                    </a:lnTo>
                    <a:lnTo>
                      <a:pt x="0" y="0"/>
                    </a:lnTo>
                    <a:close/>
                  </a:path>
                </a:pathLst>
              </a:custGeom>
              <a:solidFill>
                <a:srgbClr val="2F303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399" name="Google Shape;399;p27"/>
              <p:cNvSpPr/>
              <p:nvPr/>
            </p:nvSpPr>
            <p:spPr>
              <a:xfrm>
                <a:off x="7715250" y="6623050"/>
                <a:ext cx="79375" cy="146050"/>
              </a:xfrm>
              <a:custGeom>
                <a:rect b="b" l="l" r="r" t="t"/>
                <a:pathLst>
                  <a:path extrusionOk="0" h="92" w="50">
                    <a:moveTo>
                      <a:pt x="0" y="0"/>
                    </a:moveTo>
                    <a:lnTo>
                      <a:pt x="0" y="0"/>
                    </a:lnTo>
                    <a:lnTo>
                      <a:pt x="18" y="38"/>
                    </a:lnTo>
                    <a:lnTo>
                      <a:pt x="34" y="68"/>
                    </a:lnTo>
                    <a:lnTo>
                      <a:pt x="42" y="82"/>
                    </a:lnTo>
                    <a:lnTo>
                      <a:pt x="50" y="92"/>
                    </a:lnTo>
                    <a:lnTo>
                      <a:pt x="50" y="92"/>
                    </a:lnTo>
                    <a:lnTo>
                      <a:pt x="46" y="80"/>
                    </a:lnTo>
                    <a:lnTo>
                      <a:pt x="36" y="52"/>
                    </a:lnTo>
                    <a:lnTo>
                      <a:pt x="28" y="36"/>
                    </a:lnTo>
                    <a:lnTo>
                      <a:pt x="20" y="22"/>
                    </a:lnTo>
                    <a:lnTo>
                      <a:pt x="10" y="8"/>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00" name="Google Shape;400;p27"/>
              <p:cNvSpPr/>
              <p:nvPr/>
            </p:nvSpPr>
            <p:spPr>
              <a:xfrm>
                <a:off x="7626350" y="6645275"/>
                <a:ext cx="60325" cy="69850"/>
              </a:xfrm>
              <a:custGeom>
                <a:rect b="b" l="l" r="r" t="t"/>
                <a:pathLst>
                  <a:path extrusionOk="0" h="44" w="38">
                    <a:moveTo>
                      <a:pt x="34" y="12"/>
                    </a:moveTo>
                    <a:lnTo>
                      <a:pt x="34" y="12"/>
                    </a:lnTo>
                    <a:lnTo>
                      <a:pt x="38" y="20"/>
                    </a:lnTo>
                    <a:lnTo>
                      <a:pt x="38" y="30"/>
                    </a:lnTo>
                    <a:lnTo>
                      <a:pt x="36" y="36"/>
                    </a:lnTo>
                    <a:lnTo>
                      <a:pt x="32" y="42"/>
                    </a:lnTo>
                    <a:lnTo>
                      <a:pt x="32" y="42"/>
                    </a:lnTo>
                    <a:lnTo>
                      <a:pt x="24" y="44"/>
                    </a:lnTo>
                    <a:lnTo>
                      <a:pt x="18" y="42"/>
                    </a:lnTo>
                    <a:lnTo>
                      <a:pt x="10" y="38"/>
                    </a:lnTo>
                    <a:lnTo>
                      <a:pt x="4" y="32"/>
                    </a:lnTo>
                    <a:lnTo>
                      <a:pt x="4" y="32"/>
                    </a:lnTo>
                    <a:lnTo>
                      <a:pt x="0" y="24"/>
                    </a:lnTo>
                    <a:lnTo>
                      <a:pt x="0" y="16"/>
                    </a:lnTo>
                    <a:lnTo>
                      <a:pt x="2" y="8"/>
                    </a:lnTo>
                    <a:lnTo>
                      <a:pt x="8" y="2"/>
                    </a:lnTo>
                    <a:lnTo>
                      <a:pt x="8" y="2"/>
                    </a:lnTo>
                    <a:lnTo>
                      <a:pt x="14" y="0"/>
                    </a:lnTo>
                    <a:lnTo>
                      <a:pt x="22" y="2"/>
                    </a:lnTo>
                    <a:lnTo>
                      <a:pt x="28" y="6"/>
                    </a:lnTo>
                    <a:lnTo>
                      <a:pt x="34" y="12"/>
                    </a:lnTo>
                    <a:close/>
                  </a:path>
                </a:pathLst>
              </a:custGeom>
              <a:solidFill>
                <a:srgbClr val="2F303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01" name="Google Shape;401;p27"/>
              <p:cNvSpPr/>
              <p:nvPr/>
            </p:nvSpPr>
            <p:spPr>
              <a:xfrm>
                <a:off x="7626350" y="6645275"/>
                <a:ext cx="60325" cy="69850"/>
              </a:xfrm>
              <a:custGeom>
                <a:rect b="b" l="l" r="r" t="t"/>
                <a:pathLst>
                  <a:path extrusionOk="0" h="44" w="38">
                    <a:moveTo>
                      <a:pt x="34" y="12"/>
                    </a:moveTo>
                    <a:lnTo>
                      <a:pt x="34" y="12"/>
                    </a:lnTo>
                    <a:lnTo>
                      <a:pt x="38" y="20"/>
                    </a:lnTo>
                    <a:lnTo>
                      <a:pt x="38" y="30"/>
                    </a:lnTo>
                    <a:lnTo>
                      <a:pt x="36" y="36"/>
                    </a:lnTo>
                    <a:lnTo>
                      <a:pt x="32" y="42"/>
                    </a:lnTo>
                    <a:lnTo>
                      <a:pt x="32" y="42"/>
                    </a:lnTo>
                    <a:lnTo>
                      <a:pt x="24" y="44"/>
                    </a:lnTo>
                    <a:lnTo>
                      <a:pt x="18" y="42"/>
                    </a:lnTo>
                    <a:lnTo>
                      <a:pt x="10" y="38"/>
                    </a:lnTo>
                    <a:lnTo>
                      <a:pt x="4" y="32"/>
                    </a:lnTo>
                    <a:lnTo>
                      <a:pt x="4" y="32"/>
                    </a:lnTo>
                    <a:lnTo>
                      <a:pt x="0" y="24"/>
                    </a:lnTo>
                    <a:lnTo>
                      <a:pt x="0" y="16"/>
                    </a:lnTo>
                    <a:lnTo>
                      <a:pt x="2" y="8"/>
                    </a:lnTo>
                    <a:lnTo>
                      <a:pt x="8" y="2"/>
                    </a:lnTo>
                    <a:lnTo>
                      <a:pt x="8" y="2"/>
                    </a:lnTo>
                    <a:lnTo>
                      <a:pt x="14" y="0"/>
                    </a:lnTo>
                    <a:lnTo>
                      <a:pt x="22" y="2"/>
                    </a:lnTo>
                    <a:lnTo>
                      <a:pt x="28" y="6"/>
                    </a:lnTo>
                    <a:lnTo>
                      <a:pt x="34" y="12"/>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02" name="Google Shape;402;p27"/>
              <p:cNvSpPr/>
              <p:nvPr/>
            </p:nvSpPr>
            <p:spPr>
              <a:xfrm>
                <a:off x="7702550" y="6769100"/>
                <a:ext cx="60325" cy="66675"/>
              </a:xfrm>
              <a:custGeom>
                <a:rect b="b" l="l" r="r" t="t"/>
                <a:pathLst>
                  <a:path extrusionOk="0" h="42" w="38">
                    <a:moveTo>
                      <a:pt x="34" y="12"/>
                    </a:moveTo>
                    <a:lnTo>
                      <a:pt x="34" y="12"/>
                    </a:lnTo>
                    <a:lnTo>
                      <a:pt x="38" y="20"/>
                    </a:lnTo>
                    <a:lnTo>
                      <a:pt x="38" y="28"/>
                    </a:lnTo>
                    <a:lnTo>
                      <a:pt x="36" y="36"/>
                    </a:lnTo>
                    <a:lnTo>
                      <a:pt x="32" y="40"/>
                    </a:lnTo>
                    <a:lnTo>
                      <a:pt x="32" y="40"/>
                    </a:lnTo>
                    <a:lnTo>
                      <a:pt x="24" y="42"/>
                    </a:lnTo>
                    <a:lnTo>
                      <a:pt x="18" y="42"/>
                    </a:lnTo>
                    <a:lnTo>
                      <a:pt x="10" y="38"/>
                    </a:lnTo>
                    <a:lnTo>
                      <a:pt x="4" y="30"/>
                    </a:lnTo>
                    <a:lnTo>
                      <a:pt x="4" y="30"/>
                    </a:lnTo>
                    <a:lnTo>
                      <a:pt x="0" y="22"/>
                    </a:lnTo>
                    <a:lnTo>
                      <a:pt x="0" y="14"/>
                    </a:lnTo>
                    <a:lnTo>
                      <a:pt x="2" y="6"/>
                    </a:lnTo>
                    <a:lnTo>
                      <a:pt x="8" y="2"/>
                    </a:lnTo>
                    <a:lnTo>
                      <a:pt x="8" y="2"/>
                    </a:lnTo>
                    <a:lnTo>
                      <a:pt x="14" y="0"/>
                    </a:lnTo>
                    <a:lnTo>
                      <a:pt x="22" y="0"/>
                    </a:lnTo>
                    <a:lnTo>
                      <a:pt x="28" y="4"/>
                    </a:lnTo>
                    <a:lnTo>
                      <a:pt x="34" y="12"/>
                    </a:lnTo>
                    <a:close/>
                  </a:path>
                </a:pathLst>
              </a:custGeom>
              <a:solidFill>
                <a:srgbClr val="2F303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03" name="Google Shape;403;p27"/>
              <p:cNvSpPr/>
              <p:nvPr/>
            </p:nvSpPr>
            <p:spPr>
              <a:xfrm>
                <a:off x="7702550" y="6769100"/>
                <a:ext cx="60325" cy="66675"/>
              </a:xfrm>
              <a:custGeom>
                <a:rect b="b" l="l" r="r" t="t"/>
                <a:pathLst>
                  <a:path extrusionOk="0" h="42" w="38">
                    <a:moveTo>
                      <a:pt x="34" y="12"/>
                    </a:moveTo>
                    <a:lnTo>
                      <a:pt x="34" y="12"/>
                    </a:lnTo>
                    <a:lnTo>
                      <a:pt x="38" y="20"/>
                    </a:lnTo>
                    <a:lnTo>
                      <a:pt x="38" y="28"/>
                    </a:lnTo>
                    <a:lnTo>
                      <a:pt x="36" y="36"/>
                    </a:lnTo>
                    <a:lnTo>
                      <a:pt x="32" y="40"/>
                    </a:lnTo>
                    <a:lnTo>
                      <a:pt x="32" y="40"/>
                    </a:lnTo>
                    <a:lnTo>
                      <a:pt x="24" y="42"/>
                    </a:lnTo>
                    <a:lnTo>
                      <a:pt x="18" y="42"/>
                    </a:lnTo>
                    <a:lnTo>
                      <a:pt x="10" y="38"/>
                    </a:lnTo>
                    <a:lnTo>
                      <a:pt x="4" y="30"/>
                    </a:lnTo>
                    <a:lnTo>
                      <a:pt x="4" y="30"/>
                    </a:lnTo>
                    <a:lnTo>
                      <a:pt x="0" y="22"/>
                    </a:lnTo>
                    <a:lnTo>
                      <a:pt x="0" y="14"/>
                    </a:lnTo>
                    <a:lnTo>
                      <a:pt x="2" y="6"/>
                    </a:lnTo>
                    <a:lnTo>
                      <a:pt x="8" y="2"/>
                    </a:lnTo>
                    <a:lnTo>
                      <a:pt x="8" y="2"/>
                    </a:lnTo>
                    <a:lnTo>
                      <a:pt x="14" y="0"/>
                    </a:lnTo>
                    <a:lnTo>
                      <a:pt x="22" y="0"/>
                    </a:lnTo>
                    <a:lnTo>
                      <a:pt x="28" y="4"/>
                    </a:lnTo>
                    <a:lnTo>
                      <a:pt x="34" y="12"/>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04" name="Google Shape;404;p27"/>
              <p:cNvSpPr/>
              <p:nvPr/>
            </p:nvSpPr>
            <p:spPr>
              <a:xfrm>
                <a:off x="7318375" y="6775450"/>
                <a:ext cx="777875" cy="441325"/>
              </a:xfrm>
              <a:custGeom>
                <a:rect b="b" l="l" r="r" t="t"/>
                <a:pathLst>
                  <a:path extrusionOk="0" h="278" w="490">
                    <a:moveTo>
                      <a:pt x="0" y="278"/>
                    </a:moveTo>
                    <a:lnTo>
                      <a:pt x="0" y="278"/>
                    </a:lnTo>
                    <a:lnTo>
                      <a:pt x="122" y="224"/>
                    </a:lnTo>
                    <a:lnTo>
                      <a:pt x="350" y="124"/>
                    </a:lnTo>
                    <a:lnTo>
                      <a:pt x="340" y="54"/>
                    </a:lnTo>
                    <a:lnTo>
                      <a:pt x="400" y="96"/>
                    </a:lnTo>
                    <a:lnTo>
                      <a:pt x="400" y="96"/>
                    </a:lnTo>
                    <a:lnTo>
                      <a:pt x="406" y="86"/>
                    </a:lnTo>
                    <a:lnTo>
                      <a:pt x="424" y="62"/>
                    </a:lnTo>
                    <a:lnTo>
                      <a:pt x="438" y="48"/>
                    </a:lnTo>
                    <a:lnTo>
                      <a:pt x="454" y="32"/>
                    </a:lnTo>
                    <a:lnTo>
                      <a:pt x="470" y="14"/>
                    </a:lnTo>
                    <a:lnTo>
                      <a:pt x="490" y="0"/>
                    </a:lnTo>
                    <a:lnTo>
                      <a:pt x="490" y="0"/>
                    </a:lnTo>
                    <a:lnTo>
                      <a:pt x="452" y="54"/>
                    </a:lnTo>
                    <a:lnTo>
                      <a:pt x="420" y="96"/>
                    </a:lnTo>
                    <a:lnTo>
                      <a:pt x="408" y="112"/>
                    </a:lnTo>
                    <a:lnTo>
                      <a:pt x="398" y="122"/>
                    </a:lnTo>
                    <a:lnTo>
                      <a:pt x="362" y="84"/>
                    </a:lnTo>
                    <a:lnTo>
                      <a:pt x="362" y="84"/>
                    </a:lnTo>
                    <a:lnTo>
                      <a:pt x="364" y="108"/>
                    </a:lnTo>
                    <a:lnTo>
                      <a:pt x="364" y="138"/>
                    </a:lnTo>
                    <a:lnTo>
                      <a:pt x="364" y="138"/>
                    </a:lnTo>
                    <a:lnTo>
                      <a:pt x="352" y="144"/>
                    </a:lnTo>
                    <a:lnTo>
                      <a:pt x="324" y="156"/>
                    </a:lnTo>
                    <a:lnTo>
                      <a:pt x="226" y="192"/>
                    </a:lnTo>
                    <a:lnTo>
                      <a:pt x="106" y="234"/>
                    </a:lnTo>
                    <a:lnTo>
                      <a:pt x="50" y="258"/>
                    </a:lnTo>
                    <a:lnTo>
                      <a:pt x="0" y="278"/>
                    </a:lnTo>
                    <a:close/>
                  </a:path>
                </a:pathLst>
              </a:custGeom>
              <a:solidFill>
                <a:srgbClr val="2F303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05" name="Google Shape;405;p27"/>
              <p:cNvSpPr/>
              <p:nvPr/>
            </p:nvSpPr>
            <p:spPr>
              <a:xfrm>
                <a:off x="7318375" y="6775450"/>
                <a:ext cx="777875" cy="441325"/>
              </a:xfrm>
              <a:custGeom>
                <a:rect b="b" l="l" r="r" t="t"/>
                <a:pathLst>
                  <a:path extrusionOk="0" h="278" w="490">
                    <a:moveTo>
                      <a:pt x="0" y="278"/>
                    </a:moveTo>
                    <a:lnTo>
                      <a:pt x="0" y="278"/>
                    </a:lnTo>
                    <a:lnTo>
                      <a:pt x="122" y="224"/>
                    </a:lnTo>
                    <a:lnTo>
                      <a:pt x="350" y="124"/>
                    </a:lnTo>
                    <a:lnTo>
                      <a:pt x="340" y="54"/>
                    </a:lnTo>
                    <a:lnTo>
                      <a:pt x="400" y="96"/>
                    </a:lnTo>
                    <a:lnTo>
                      <a:pt x="400" y="96"/>
                    </a:lnTo>
                    <a:lnTo>
                      <a:pt x="406" y="86"/>
                    </a:lnTo>
                    <a:lnTo>
                      <a:pt x="424" y="62"/>
                    </a:lnTo>
                    <a:lnTo>
                      <a:pt x="438" y="48"/>
                    </a:lnTo>
                    <a:lnTo>
                      <a:pt x="454" y="32"/>
                    </a:lnTo>
                    <a:lnTo>
                      <a:pt x="470" y="14"/>
                    </a:lnTo>
                    <a:lnTo>
                      <a:pt x="490" y="0"/>
                    </a:lnTo>
                    <a:lnTo>
                      <a:pt x="490" y="0"/>
                    </a:lnTo>
                    <a:lnTo>
                      <a:pt x="452" y="54"/>
                    </a:lnTo>
                    <a:lnTo>
                      <a:pt x="420" y="96"/>
                    </a:lnTo>
                    <a:lnTo>
                      <a:pt x="408" y="112"/>
                    </a:lnTo>
                    <a:lnTo>
                      <a:pt x="398" y="122"/>
                    </a:lnTo>
                    <a:lnTo>
                      <a:pt x="362" y="84"/>
                    </a:lnTo>
                    <a:lnTo>
                      <a:pt x="362" y="84"/>
                    </a:lnTo>
                    <a:lnTo>
                      <a:pt x="364" y="108"/>
                    </a:lnTo>
                    <a:lnTo>
                      <a:pt x="364" y="138"/>
                    </a:lnTo>
                    <a:lnTo>
                      <a:pt x="364" y="138"/>
                    </a:lnTo>
                    <a:lnTo>
                      <a:pt x="352" y="144"/>
                    </a:lnTo>
                    <a:lnTo>
                      <a:pt x="324" y="156"/>
                    </a:lnTo>
                    <a:lnTo>
                      <a:pt x="226" y="192"/>
                    </a:lnTo>
                    <a:lnTo>
                      <a:pt x="106" y="234"/>
                    </a:lnTo>
                    <a:lnTo>
                      <a:pt x="50" y="258"/>
                    </a:lnTo>
                    <a:lnTo>
                      <a:pt x="0" y="278"/>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06" name="Google Shape;406;p27"/>
              <p:cNvSpPr/>
              <p:nvPr/>
            </p:nvSpPr>
            <p:spPr>
              <a:xfrm>
                <a:off x="7045325" y="4584700"/>
                <a:ext cx="666750" cy="1044575"/>
              </a:xfrm>
              <a:custGeom>
                <a:rect b="b" l="l" r="r" t="t"/>
                <a:pathLst>
                  <a:path extrusionOk="0" h="658" w="420">
                    <a:moveTo>
                      <a:pt x="240" y="18"/>
                    </a:moveTo>
                    <a:lnTo>
                      <a:pt x="240" y="18"/>
                    </a:lnTo>
                    <a:lnTo>
                      <a:pt x="316" y="280"/>
                    </a:lnTo>
                    <a:lnTo>
                      <a:pt x="316" y="280"/>
                    </a:lnTo>
                    <a:lnTo>
                      <a:pt x="346" y="280"/>
                    </a:lnTo>
                    <a:lnTo>
                      <a:pt x="370" y="278"/>
                    </a:lnTo>
                    <a:lnTo>
                      <a:pt x="382" y="274"/>
                    </a:lnTo>
                    <a:lnTo>
                      <a:pt x="392" y="270"/>
                    </a:lnTo>
                    <a:lnTo>
                      <a:pt x="392" y="270"/>
                    </a:lnTo>
                    <a:lnTo>
                      <a:pt x="396" y="268"/>
                    </a:lnTo>
                    <a:lnTo>
                      <a:pt x="400" y="270"/>
                    </a:lnTo>
                    <a:lnTo>
                      <a:pt x="404" y="272"/>
                    </a:lnTo>
                    <a:lnTo>
                      <a:pt x="408" y="274"/>
                    </a:lnTo>
                    <a:lnTo>
                      <a:pt x="414" y="284"/>
                    </a:lnTo>
                    <a:lnTo>
                      <a:pt x="418" y="296"/>
                    </a:lnTo>
                    <a:lnTo>
                      <a:pt x="420" y="310"/>
                    </a:lnTo>
                    <a:lnTo>
                      <a:pt x="420" y="326"/>
                    </a:lnTo>
                    <a:lnTo>
                      <a:pt x="420" y="338"/>
                    </a:lnTo>
                    <a:lnTo>
                      <a:pt x="414" y="346"/>
                    </a:lnTo>
                    <a:lnTo>
                      <a:pt x="414" y="346"/>
                    </a:lnTo>
                    <a:lnTo>
                      <a:pt x="408" y="354"/>
                    </a:lnTo>
                    <a:lnTo>
                      <a:pt x="398" y="358"/>
                    </a:lnTo>
                    <a:lnTo>
                      <a:pt x="390" y="360"/>
                    </a:lnTo>
                    <a:lnTo>
                      <a:pt x="380" y="362"/>
                    </a:lnTo>
                    <a:lnTo>
                      <a:pt x="362" y="364"/>
                    </a:lnTo>
                    <a:lnTo>
                      <a:pt x="354" y="364"/>
                    </a:lnTo>
                    <a:lnTo>
                      <a:pt x="354" y="364"/>
                    </a:lnTo>
                    <a:lnTo>
                      <a:pt x="362" y="404"/>
                    </a:lnTo>
                    <a:lnTo>
                      <a:pt x="376" y="494"/>
                    </a:lnTo>
                    <a:lnTo>
                      <a:pt x="384" y="542"/>
                    </a:lnTo>
                    <a:lnTo>
                      <a:pt x="388" y="586"/>
                    </a:lnTo>
                    <a:lnTo>
                      <a:pt x="390" y="620"/>
                    </a:lnTo>
                    <a:lnTo>
                      <a:pt x="388" y="632"/>
                    </a:lnTo>
                    <a:lnTo>
                      <a:pt x="386" y="638"/>
                    </a:lnTo>
                    <a:lnTo>
                      <a:pt x="386" y="638"/>
                    </a:lnTo>
                    <a:lnTo>
                      <a:pt x="382" y="642"/>
                    </a:lnTo>
                    <a:lnTo>
                      <a:pt x="374" y="646"/>
                    </a:lnTo>
                    <a:lnTo>
                      <a:pt x="350" y="652"/>
                    </a:lnTo>
                    <a:lnTo>
                      <a:pt x="318" y="656"/>
                    </a:lnTo>
                    <a:lnTo>
                      <a:pt x="280" y="658"/>
                    </a:lnTo>
                    <a:lnTo>
                      <a:pt x="242" y="656"/>
                    </a:lnTo>
                    <a:lnTo>
                      <a:pt x="206" y="652"/>
                    </a:lnTo>
                    <a:lnTo>
                      <a:pt x="190" y="648"/>
                    </a:lnTo>
                    <a:lnTo>
                      <a:pt x="176" y="642"/>
                    </a:lnTo>
                    <a:lnTo>
                      <a:pt x="166" y="636"/>
                    </a:lnTo>
                    <a:lnTo>
                      <a:pt x="156" y="628"/>
                    </a:lnTo>
                    <a:lnTo>
                      <a:pt x="156" y="628"/>
                    </a:lnTo>
                    <a:lnTo>
                      <a:pt x="148" y="620"/>
                    </a:lnTo>
                    <a:lnTo>
                      <a:pt x="142" y="608"/>
                    </a:lnTo>
                    <a:lnTo>
                      <a:pt x="126" y="576"/>
                    </a:lnTo>
                    <a:lnTo>
                      <a:pt x="110" y="538"/>
                    </a:lnTo>
                    <a:lnTo>
                      <a:pt x="96" y="496"/>
                    </a:lnTo>
                    <a:lnTo>
                      <a:pt x="68" y="408"/>
                    </a:lnTo>
                    <a:lnTo>
                      <a:pt x="44" y="332"/>
                    </a:lnTo>
                    <a:lnTo>
                      <a:pt x="44" y="332"/>
                    </a:lnTo>
                    <a:lnTo>
                      <a:pt x="22" y="262"/>
                    </a:lnTo>
                    <a:lnTo>
                      <a:pt x="12" y="222"/>
                    </a:lnTo>
                    <a:lnTo>
                      <a:pt x="6" y="180"/>
                    </a:lnTo>
                    <a:lnTo>
                      <a:pt x="0" y="142"/>
                    </a:lnTo>
                    <a:lnTo>
                      <a:pt x="0" y="122"/>
                    </a:lnTo>
                    <a:lnTo>
                      <a:pt x="2" y="106"/>
                    </a:lnTo>
                    <a:lnTo>
                      <a:pt x="4" y="90"/>
                    </a:lnTo>
                    <a:lnTo>
                      <a:pt x="8" y="76"/>
                    </a:lnTo>
                    <a:lnTo>
                      <a:pt x="14" y="62"/>
                    </a:lnTo>
                    <a:lnTo>
                      <a:pt x="22" y="52"/>
                    </a:lnTo>
                    <a:lnTo>
                      <a:pt x="22" y="52"/>
                    </a:lnTo>
                    <a:lnTo>
                      <a:pt x="32" y="44"/>
                    </a:lnTo>
                    <a:lnTo>
                      <a:pt x="44" y="36"/>
                    </a:lnTo>
                    <a:lnTo>
                      <a:pt x="58" y="28"/>
                    </a:lnTo>
                    <a:lnTo>
                      <a:pt x="72" y="22"/>
                    </a:lnTo>
                    <a:lnTo>
                      <a:pt x="104" y="10"/>
                    </a:lnTo>
                    <a:lnTo>
                      <a:pt x="138" y="4"/>
                    </a:lnTo>
                    <a:lnTo>
                      <a:pt x="170" y="0"/>
                    </a:lnTo>
                    <a:lnTo>
                      <a:pt x="200" y="2"/>
                    </a:lnTo>
                    <a:lnTo>
                      <a:pt x="212" y="4"/>
                    </a:lnTo>
                    <a:lnTo>
                      <a:pt x="224" y="8"/>
                    </a:lnTo>
                    <a:lnTo>
                      <a:pt x="232" y="12"/>
                    </a:lnTo>
                    <a:lnTo>
                      <a:pt x="240" y="18"/>
                    </a:lnTo>
                    <a:close/>
                  </a:path>
                </a:pathLst>
              </a:custGeom>
              <a:solidFill>
                <a:srgbClr val="FEE1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07" name="Google Shape;407;p27"/>
              <p:cNvSpPr/>
              <p:nvPr/>
            </p:nvSpPr>
            <p:spPr>
              <a:xfrm>
                <a:off x="7045325" y="4584700"/>
                <a:ext cx="666750" cy="1044575"/>
              </a:xfrm>
              <a:custGeom>
                <a:rect b="b" l="l" r="r" t="t"/>
                <a:pathLst>
                  <a:path extrusionOk="0" h="658" w="420">
                    <a:moveTo>
                      <a:pt x="240" y="18"/>
                    </a:moveTo>
                    <a:lnTo>
                      <a:pt x="240" y="18"/>
                    </a:lnTo>
                    <a:lnTo>
                      <a:pt x="316" y="280"/>
                    </a:lnTo>
                    <a:lnTo>
                      <a:pt x="316" y="280"/>
                    </a:lnTo>
                    <a:lnTo>
                      <a:pt x="346" y="280"/>
                    </a:lnTo>
                    <a:lnTo>
                      <a:pt x="370" y="278"/>
                    </a:lnTo>
                    <a:lnTo>
                      <a:pt x="382" y="274"/>
                    </a:lnTo>
                    <a:lnTo>
                      <a:pt x="392" y="270"/>
                    </a:lnTo>
                    <a:lnTo>
                      <a:pt x="392" y="270"/>
                    </a:lnTo>
                    <a:lnTo>
                      <a:pt x="396" y="268"/>
                    </a:lnTo>
                    <a:lnTo>
                      <a:pt x="400" y="270"/>
                    </a:lnTo>
                    <a:lnTo>
                      <a:pt x="404" y="272"/>
                    </a:lnTo>
                    <a:lnTo>
                      <a:pt x="408" y="274"/>
                    </a:lnTo>
                    <a:lnTo>
                      <a:pt x="414" y="284"/>
                    </a:lnTo>
                    <a:lnTo>
                      <a:pt x="418" y="296"/>
                    </a:lnTo>
                    <a:lnTo>
                      <a:pt x="420" y="310"/>
                    </a:lnTo>
                    <a:lnTo>
                      <a:pt x="420" y="326"/>
                    </a:lnTo>
                    <a:lnTo>
                      <a:pt x="420" y="338"/>
                    </a:lnTo>
                    <a:lnTo>
                      <a:pt x="414" y="346"/>
                    </a:lnTo>
                    <a:lnTo>
                      <a:pt x="414" y="346"/>
                    </a:lnTo>
                    <a:lnTo>
                      <a:pt x="408" y="354"/>
                    </a:lnTo>
                    <a:lnTo>
                      <a:pt x="398" y="358"/>
                    </a:lnTo>
                    <a:lnTo>
                      <a:pt x="390" y="360"/>
                    </a:lnTo>
                    <a:lnTo>
                      <a:pt x="380" y="362"/>
                    </a:lnTo>
                    <a:lnTo>
                      <a:pt x="362" y="364"/>
                    </a:lnTo>
                    <a:lnTo>
                      <a:pt x="354" y="364"/>
                    </a:lnTo>
                    <a:lnTo>
                      <a:pt x="354" y="364"/>
                    </a:lnTo>
                    <a:lnTo>
                      <a:pt x="362" y="404"/>
                    </a:lnTo>
                    <a:lnTo>
                      <a:pt x="376" y="494"/>
                    </a:lnTo>
                    <a:lnTo>
                      <a:pt x="384" y="542"/>
                    </a:lnTo>
                    <a:lnTo>
                      <a:pt x="388" y="586"/>
                    </a:lnTo>
                    <a:lnTo>
                      <a:pt x="390" y="620"/>
                    </a:lnTo>
                    <a:lnTo>
                      <a:pt x="388" y="632"/>
                    </a:lnTo>
                    <a:lnTo>
                      <a:pt x="386" y="638"/>
                    </a:lnTo>
                    <a:lnTo>
                      <a:pt x="386" y="638"/>
                    </a:lnTo>
                    <a:lnTo>
                      <a:pt x="382" y="642"/>
                    </a:lnTo>
                    <a:lnTo>
                      <a:pt x="374" y="646"/>
                    </a:lnTo>
                    <a:lnTo>
                      <a:pt x="350" y="652"/>
                    </a:lnTo>
                    <a:lnTo>
                      <a:pt x="318" y="656"/>
                    </a:lnTo>
                    <a:lnTo>
                      <a:pt x="280" y="658"/>
                    </a:lnTo>
                    <a:lnTo>
                      <a:pt x="242" y="656"/>
                    </a:lnTo>
                    <a:lnTo>
                      <a:pt x="206" y="652"/>
                    </a:lnTo>
                    <a:lnTo>
                      <a:pt x="190" y="648"/>
                    </a:lnTo>
                    <a:lnTo>
                      <a:pt x="176" y="642"/>
                    </a:lnTo>
                    <a:lnTo>
                      <a:pt x="166" y="636"/>
                    </a:lnTo>
                    <a:lnTo>
                      <a:pt x="156" y="628"/>
                    </a:lnTo>
                    <a:lnTo>
                      <a:pt x="156" y="628"/>
                    </a:lnTo>
                    <a:lnTo>
                      <a:pt x="148" y="620"/>
                    </a:lnTo>
                    <a:lnTo>
                      <a:pt x="142" y="608"/>
                    </a:lnTo>
                    <a:lnTo>
                      <a:pt x="126" y="576"/>
                    </a:lnTo>
                    <a:lnTo>
                      <a:pt x="110" y="538"/>
                    </a:lnTo>
                    <a:lnTo>
                      <a:pt x="96" y="496"/>
                    </a:lnTo>
                    <a:lnTo>
                      <a:pt x="68" y="408"/>
                    </a:lnTo>
                    <a:lnTo>
                      <a:pt x="44" y="332"/>
                    </a:lnTo>
                    <a:lnTo>
                      <a:pt x="44" y="332"/>
                    </a:lnTo>
                    <a:lnTo>
                      <a:pt x="22" y="262"/>
                    </a:lnTo>
                    <a:lnTo>
                      <a:pt x="12" y="222"/>
                    </a:lnTo>
                    <a:lnTo>
                      <a:pt x="6" y="180"/>
                    </a:lnTo>
                    <a:lnTo>
                      <a:pt x="0" y="142"/>
                    </a:lnTo>
                    <a:lnTo>
                      <a:pt x="0" y="122"/>
                    </a:lnTo>
                    <a:lnTo>
                      <a:pt x="2" y="106"/>
                    </a:lnTo>
                    <a:lnTo>
                      <a:pt x="4" y="90"/>
                    </a:lnTo>
                    <a:lnTo>
                      <a:pt x="8" y="76"/>
                    </a:lnTo>
                    <a:lnTo>
                      <a:pt x="14" y="62"/>
                    </a:lnTo>
                    <a:lnTo>
                      <a:pt x="22" y="52"/>
                    </a:lnTo>
                    <a:lnTo>
                      <a:pt x="22" y="52"/>
                    </a:lnTo>
                    <a:lnTo>
                      <a:pt x="32" y="44"/>
                    </a:lnTo>
                    <a:lnTo>
                      <a:pt x="44" y="36"/>
                    </a:lnTo>
                    <a:lnTo>
                      <a:pt x="58" y="28"/>
                    </a:lnTo>
                    <a:lnTo>
                      <a:pt x="72" y="22"/>
                    </a:lnTo>
                    <a:lnTo>
                      <a:pt x="104" y="10"/>
                    </a:lnTo>
                    <a:lnTo>
                      <a:pt x="138" y="4"/>
                    </a:lnTo>
                    <a:lnTo>
                      <a:pt x="170" y="0"/>
                    </a:lnTo>
                    <a:lnTo>
                      <a:pt x="200" y="2"/>
                    </a:lnTo>
                    <a:lnTo>
                      <a:pt x="212" y="4"/>
                    </a:lnTo>
                    <a:lnTo>
                      <a:pt x="224" y="8"/>
                    </a:lnTo>
                    <a:lnTo>
                      <a:pt x="232" y="12"/>
                    </a:lnTo>
                    <a:lnTo>
                      <a:pt x="240" y="18"/>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08" name="Google Shape;408;p27"/>
              <p:cNvSpPr/>
              <p:nvPr/>
            </p:nvSpPr>
            <p:spPr>
              <a:xfrm>
                <a:off x="6289675" y="4127500"/>
                <a:ext cx="1250950" cy="1517650"/>
              </a:xfrm>
              <a:custGeom>
                <a:rect b="b" l="l" r="r" t="t"/>
                <a:pathLst>
                  <a:path extrusionOk="0" h="956" w="788">
                    <a:moveTo>
                      <a:pt x="558" y="662"/>
                    </a:moveTo>
                    <a:lnTo>
                      <a:pt x="558" y="662"/>
                    </a:lnTo>
                    <a:lnTo>
                      <a:pt x="562" y="656"/>
                    </a:lnTo>
                    <a:lnTo>
                      <a:pt x="572" y="638"/>
                    </a:lnTo>
                    <a:lnTo>
                      <a:pt x="582" y="610"/>
                    </a:lnTo>
                    <a:lnTo>
                      <a:pt x="586" y="592"/>
                    </a:lnTo>
                    <a:lnTo>
                      <a:pt x="590" y="574"/>
                    </a:lnTo>
                    <a:lnTo>
                      <a:pt x="590" y="554"/>
                    </a:lnTo>
                    <a:lnTo>
                      <a:pt x="590" y="534"/>
                    </a:lnTo>
                    <a:lnTo>
                      <a:pt x="586" y="512"/>
                    </a:lnTo>
                    <a:lnTo>
                      <a:pt x="580" y="490"/>
                    </a:lnTo>
                    <a:lnTo>
                      <a:pt x="570" y="466"/>
                    </a:lnTo>
                    <a:lnTo>
                      <a:pt x="558" y="444"/>
                    </a:lnTo>
                    <a:lnTo>
                      <a:pt x="538" y="422"/>
                    </a:lnTo>
                    <a:lnTo>
                      <a:pt x="516" y="400"/>
                    </a:lnTo>
                    <a:lnTo>
                      <a:pt x="516" y="400"/>
                    </a:lnTo>
                    <a:lnTo>
                      <a:pt x="538" y="402"/>
                    </a:lnTo>
                    <a:lnTo>
                      <a:pt x="586" y="402"/>
                    </a:lnTo>
                    <a:lnTo>
                      <a:pt x="612" y="402"/>
                    </a:lnTo>
                    <a:lnTo>
                      <a:pt x="636" y="400"/>
                    </a:lnTo>
                    <a:lnTo>
                      <a:pt x="654" y="396"/>
                    </a:lnTo>
                    <a:lnTo>
                      <a:pt x="660" y="394"/>
                    </a:lnTo>
                    <a:lnTo>
                      <a:pt x="664" y="390"/>
                    </a:lnTo>
                    <a:lnTo>
                      <a:pt x="664" y="390"/>
                    </a:lnTo>
                    <a:lnTo>
                      <a:pt x="664" y="382"/>
                    </a:lnTo>
                    <a:lnTo>
                      <a:pt x="662" y="374"/>
                    </a:lnTo>
                    <a:lnTo>
                      <a:pt x="656" y="366"/>
                    </a:lnTo>
                    <a:lnTo>
                      <a:pt x="650" y="358"/>
                    </a:lnTo>
                    <a:lnTo>
                      <a:pt x="638" y="348"/>
                    </a:lnTo>
                    <a:lnTo>
                      <a:pt x="632" y="344"/>
                    </a:lnTo>
                    <a:lnTo>
                      <a:pt x="632" y="344"/>
                    </a:lnTo>
                    <a:lnTo>
                      <a:pt x="656" y="342"/>
                    </a:lnTo>
                    <a:lnTo>
                      <a:pt x="682" y="342"/>
                    </a:lnTo>
                    <a:lnTo>
                      <a:pt x="712" y="338"/>
                    </a:lnTo>
                    <a:lnTo>
                      <a:pt x="740" y="334"/>
                    </a:lnTo>
                    <a:lnTo>
                      <a:pt x="754" y="330"/>
                    </a:lnTo>
                    <a:lnTo>
                      <a:pt x="766" y="326"/>
                    </a:lnTo>
                    <a:lnTo>
                      <a:pt x="774" y="320"/>
                    </a:lnTo>
                    <a:lnTo>
                      <a:pt x="782" y="314"/>
                    </a:lnTo>
                    <a:lnTo>
                      <a:pt x="786" y="306"/>
                    </a:lnTo>
                    <a:lnTo>
                      <a:pt x="788" y="298"/>
                    </a:lnTo>
                    <a:lnTo>
                      <a:pt x="788" y="298"/>
                    </a:lnTo>
                    <a:lnTo>
                      <a:pt x="786" y="290"/>
                    </a:lnTo>
                    <a:lnTo>
                      <a:pt x="782" y="282"/>
                    </a:lnTo>
                    <a:lnTo>
                      <a:pt x="778" y="276"/>
                    </a:lnTo>
                    <a:lnTo>
                      <a:pt x="772" y="270"/>
                    </a:lnTo>
                    <a:lnTo>
                      <a:pt x="758" y="260"/>
                    </a:lnTo>
                    <a:lnTo>
                      <a:pt x="744" y="254"/>
                    </a:lnTo>
                    <a:lnTo>
                      <a:pt x="730" y="250"/>
                    </a:lnTo>
                    <a:lnTo>
                      <a:pt x="716" y="248"/>
                    </a:lnTo>
                    <a:lnTo>
                      <a:pt x="704" y="248"/>
                    </a:lnTo>
                    <a:lnTo>
                      <a:pt x="704" y="248"/>
                    </a:lnTo>
                    <a:lnTo>
                      <a:pt x="718" y="242"/>
                    </a:lnTo>
                    <a:lnTo>
                      <a:pt x="730" y="234"/>
                    </a:lnTo>
                    <a:lnTo>
                      <a:pt x="746" y="222"/>
                    </a:lnTo>
                    <a:lnTo>
                      <a:pt x="760" y="208"/>
                    </a:lnTo>
                    <a:lnTo>
                      <a:pt x="772" y="192"/>
                    </a:lnTo>
                    <a:lnTo>
                      <a:pt x="778" y="182"/>
                    </a:lnTo>
                    <a:lnTo>
                      <a:pt x="780" y="172"/>
                    </a:lnTo>
                    <a:lnTo>
                      <a:pt x="782" y="162"/>
                    </a:lnTo>
                    <a:lnTo>
                      <a:pt x="784" y="152"/>
                    </a:lnTo>
                    <a:lnTo>
                      <a:pt x="784" y="152"/>
                    </a:lnTo>
                    <a:lnTo>
                      <a:pt x="780" y="126"/>
                    </a:lnTo>
                    <a:lnTo>
                      <a:pt x="774" y="100"/>
                    </a:lnTo>
                    <a:lnTo>
                      <a:pt x="766" y="74"/>
                    </a:lnTo>
                    <a:lnTo>
                      <a:pt x="758" y="60"/>
                    </a:lnTo>
                    <a:lnTo>
                      <a:pt x="752" y="48"/>
                    </a:lnTo>
                    <a:lnTo>
                      <a:pt x="744" y="36"/>
                    </a:lnTo>
                    <a:lnTo>
                      <a:pt x="734" y="26"/>
                    </a:lnTo>
                    <a:lnTo>
                      <a:pt x="724" y="18"/>
                    </a:lnTo>
                    <a:lnTo>
                      <a:pt x="712" y="10"/>
                    </a:lnTo>
                    <a:lnTo>
                      <a:pt x="700" y="6"/>
                    </a:lnTo>
                    <a:lnTo>
                      <a:pt x="686" y="2"/>
                    </a:lnTo>
                    <a:lnTo>
                      <a:pt x="670" y="0"/>
                    </a:lnTo>
                    <a:lnTo>
                      <a:pt x="654" y="2"/>
                    </a:lnTo>
                    <a:lnTo>
                      <a:pt x="654" y="2"/>
                    </a:lnTo>
                    <a:lnTo>
                      <a:pt x="638" y="6"/>
                    </a:lnTo>
                    <a:lnTo>
                      <a:pt x="626" y="14"/>
                    </a:lnTo>
                    <a:lnTo>
                      <a:pt x="614" y="24"/>
                    </a:lnTo>
                    <a:lnTo>
                      <a:pt x="604" y="36"/>
                    </a:lnTo>
                    <a:lnTo>
                      <a:pt x="598" y="48"/>
                    </a:lnTo>
                    <a:lnTo>
                      <a:pt x="592" y="62"/>
                    </a:lnTo>
                    <a:lnTo>
                      <a:pt x="588" y="78"/>
                    </a:lnTo>
                    <a:lnTo>
                      <a:pt x="584" y="94"/>
                    </a:lnTo>
                    <a:lnTo>
                      <a:pt x="582" y="124"/>
                    </a:lnTo>
                    <a:lnTo>
                      <a:pt x="580" y="150"/>
                    </a:lnTo>
                    <a:lnTo>
                      <a:pt x="582" y="174"/>
                    </a:lnTo>
                    <a:lnTo>
                      <a:pt x="582" y="174"/>
                    </a:lnTo>
                    <a:lnTo>
                      <a:pt x="580" y="168"/>
                    </a:lnTo>
                    <a:lnTo>
                      <a:pt x="574" y="150"/>
                    </a:lnTo>
                    <a:lnTo>
                      <a:pt x="562" y="124"/>
                    </a:lnTo>
                    <a:lnTo>
                      <a:pt x="554" y="110"/>
                    </a:lnTo>
                    <a:lnTo>
                      <a:pt x="544" y="96"/>
                    </a:lnTo>
                    <a:lnTo>
                      <a:pt x="532" y="82"/>
                    </a:lnTo>
                    <a:lnTo>
                      <a:pt x="520" y="70"/>
                    </a:lnTo>
                    <a:lnTo>
                      <a:pt x="504" y="58"/>
                    </a:lnTo>
                    <a:lnTo>
                      <a:pt x="488" y="48"/>
                    </a:lnTo>
                    <a:lnTo>
                      <a:pt x="468" y="40"/>
                    </a:lnTo>
                    <a:lnTo>
                      <a:pt x="448" y="34"/>
                    </a:lnTo>
                    <a:lnTo>
                      <a:pt x="426" y="32"/>
                    </a:lnTo>
                    <a:lnTo>
                      <a:pt x="400" y="34"/>
                    </a:lnTo>
                    <a:lnTo>
                      <a:pt x="400" y="34"/>
                    </a:lnTo>
                    <a:lnTo>
                      <a:pt x="376" y="38"/>
                    </a:lnTo>
                    <a:lnTo>
                      <a:pt x="354" y="44"/>
                    </a:lnTo>
                    <a:lnTo>
                      <a:pt x="334" y="52"/>
                    </a:lnTo>
                    <a:lnTo>
                      <a:pt x="318" y="60"/>
                    </a:lnTo>
                    <a:lnTo>
                      <a:pt x="306" y="70"/>
                    </a:lnTo>
                    <a:lnTo>
                      <a:pt x="296" y="80"/>
                    </a:lnTo>
                    <a:lnTo>
                      <a:pt x="288" y="92"/>
                    </a:lnTo>
                    <a:lnTo>
                      <a:pt x="284" y="106"/>
                    </a:lnTo>
                    <a:lnTo>
                      <a:pt x="284" y="118"/>
                    </a:lnTo>
                    <a:lnTo>
                      <a:pt x="288" y="132"/>
                    </a:lnTo>
                    <a:lnTo>
                      <a:pt x="294" y="148"/>
                    </a:lnTo>
                    <a:lnTo>
                      <a:pt x="304" y="164"/>
                    </a:lnTo>
                    <a:lnTo>
                      <a:pt x="318" y="178"/>
                    </a:lnTo>
                    <a:lnTo>
                      <a:pt x="336" y="196"/>
                    </a:lnTo>
                    <a:lnTo>
                      <a:pt x="358" y="212"/>
                    </a:lnTo>
                    <a:lnTo>
                      <a:pt x="382" y="228"/>
                    </a:lnTo>
                    <a:lnTo>
                      <a:pt x="382" y="228"/>
                    </a:lnTo>
                    <a:lnTo>
                      <a:pt x="354" y="228"/>
                    </a:lnTo>
                    <a:lnTo>
                      <a:pt x="324" y="230"/>
                    </a:lnTo>
                    <a:lnTo>
                      <a:pt x="286" y="236"/>
                    </a:lnTo>
                    <a:lnTo>
                      <a:pt x="266" y="242"/>
                    </a:lnTo>
                    <a:lnTo>
                      <a:pt x="246" y="250"/>
                    </a:lnTo>
                    <a:lnTo>
                      <a:pt x="224" y="258"/>
                    </a:lnTo>
                    <a:lnTo>
                      <a:pt x="204" y="270"/>
                    </a:lnTo>
                    <a:lnTo>
                      <a:pt x="184" y="282"/>
                    </a:lnTo>
                    <a:lnTo>
                      <a:pt x="164" y="298"/>
                    </a:lnTo>
                    <a:lnTo>
                      <a:pt x="146" y="318"/>
                    </a:lnTo>
                    <a:lnTo>
                      <a:pt x="130" y="340"/>
                    </a:lnTo>
                    <a:lnTo>
                      <a:pt x="130" y="340"/>
                    </a:lnTo>
                    <a:lnTo>
                      <a:pt x="124" y="336"/>
                    </a:lnTo>
                    <a:lnTo>
                      <a:pt x="114" y="332"/>
                    </a:lnTo>
                    <a:lnTo>
                      <a:pt x="102" y="328"/>
                    </a:lnTo>
                    <a:lnTo>
                      <a:pt x="86" y="326"/>
                    </a:lnTo>
                    <a:lnTo>
                      <a:pt x="68" y="328"/>
                    </a:lnTo>
                    <a:lnTo>
                      <a:pt x="48" y="334"/>
                    </a:lnTo>
                    <a:lnTo>
                      <a:pt x="38" y="340"/>
                    </a:lnTo>
                    <a:lnTo>
                      <a:pt x="26" y="346"/>
                    </a:lnTo>
                    <a:lnTo>
                      <a:pt x="26" y="346"/>
                    </a:lnTo>
                    <a:lnTo>
                      <a:pt x="16" y="354"/>
                    </a:lnTo>
                    <a:lnTo>
                      <a:pt x="10" y="362"/>
                    </a:lnTo>
                    <a:lnTo>
                      <a:pt x="4" y="368"/>
                    </a:lnTo>
                    <a:lnTo>
                      <a:pt x="2" y="376"/>
                    </a:lnTo>
                    <a:lnTo>
                      <a:pt x="2" y="382"/>
                    </a:lnTo>
                    <a:lnTo>
                      <a:pt x="4" y="388"/>
                    </a:lnTo>
                    <a:lnTo>
                      <a:pt x="8" y="394"/>
                    </a:lnTo>
                    <a:lnTo>
                      <a:pt x="14" y="400"/>
                    </a:lnTo>
                    <a:lnTo>
                      <a:pt x="28" y="410"/>
                    </a:lnTo>
                    <a:lnTo>
                      <a:pt x="46" y="422"/>
                    </a:lnTo>
                    <a:lnTo>
                      <a:pt x="80" y="444"/>
                    </a:lnTo>
                    <a:lnTo>
                      <a:pt x="80" y="444"/>
                    </a:lnTo>
                    <a:lnTo>
                      <a:pt x="68" y="450"/>
                    </a:lnTo>
                    <a:lnTo>
                      <a:pt x="54" y="456"/>
                    </a:lnTo>
                    <a:lnTo>
                      <a:pt x="38" y="468"/>
                    </a:lnTo>
                    <a:lnTo>
                      <a:pt x="22" y="480"/>
                    </a:lnTo>
                    <a:lnTo>
                      <a:pt x="10" y="496"/>
                    </a:lnTo>
                    <a:lnTo>
                      <a:pt x="6" y="504"/>
                    </a:lnTo>
                    <a:lnTo>
                      <a:pt x="2" y="514"/>
                    </a:lnTo>
                    <a:lnTo>
                      <a:pt x="0" y="524"/>
                    </a:lnTo>
                    <a:lnTo>
                      <a:pt x="0" y="534"/>
                    </a:lnTo>
                    <a:lnTo>
                      <a:pt x="0" y="534"/>
                    </a:lnTo>
                    <a:lnTo>
                      <a:pt x="4" y="544"/>
                    </a:lnTo>
                    <a:lnTo>
                      <a:pt x="8" y="552"/>
                    </a:lnTo>
                    <a:lnTo>
                      <a:pt x="12" y="558"/>
                    </a:lnTo>
                    <a:lnTo>
                      <a:pt x="20" y="560"/>
                    </a:lnTo>
                    <a:lnTo>
                      <a:pt x="28" y="564"/>
                    </a:lnTo>
                    <a:lnTo>
                      <a:pt x="36" y="564"/>
                    </a:lnTo>
                    <a:lnTo>
                      <a:pt x="54" y="564"/>
                    </a:lnTo>
                    <a:lnTo>
                      <a:pt x="70" y="560"/>
                    </a:lnTo>
                    <a:lnTo>
                      <a:pt x="86" y="556"/>
                    </a:lnTo>
                    <a:lnTo>
                      <a:pt x="100" y="550"/>
                    </a:lnTo>
                    <a:lnTo>
                      <a:pt x="100" y="550"/>
                    </a:lnTo>
                    <a:lnTo>
                      <a:pt x="102" y="560"/>
                    </a:lnTo>
                    <a:lnTo>
                      <a:pt x="110" y="588"/>
                    </a:lnTo>
                    <a:lnTo>
                      <a:pt x="124" y="626"/>
                    </a:lnTo>
                    <a:lnTo>
                      <a:pt x="144" y="674"/>
                    </a:lnTo>
                    <a:lnTo>
                      <a:pt x="158" y="698"/>
                    </a:lnTo>
                    <a:lnTo>
                      <a:pt x="174" y="724"/>
                    </a:lnTo>
                    <a:lnTo>
                      <a:pt x="190" y="750"/>
                    </a:lnTo>
                    <a:lnTo>
                      <a:pt x="210" y="774"/>
                    </a:lnTo>
                    <a:lnTo>
                      <a:pt x="232" y="798"/>
                    </a:lnTo>
                    <a:lnTo>
                      <a:pt x="256" y="818"/>
                    </a:lnTo>
                    <a:lnTo>
                      <a:pt x="282" y="838"/>
                    </a:lnTo>
                    <a:lnTo>
                      <a:pt x="312" y="852"/>
                    </a:lnTo>
                    <a:lnTo>
                      <a:pt x="312" y="852"/>
                    </a:lnTo>
                    <a:lnTo>
                      <a:pt x="314" y="870"/>
                    </a:lnTo>
                    <a:lnTo>
                      <a:pt x="318" y="888"/>
                    </a:lnTo>
                    <a:lnTo>
                      <a:pt x="322" y="908"/>
                    </a:lnTo>
                    <a:lnTo>
                      <a:pt x="330" y="926"/>
                    </a:lnTo>
                    <a:lnTo>
                      <a:pt x="338" y="942"/>
                    </a:lnTo>
                    <a:lnTo>
                      <a:pt x="344" y="948"/>
                    </a:lnTo>
                    <a:lnTo>
                      <a:pt x="348" y="952"/>
                    </a:lnTo>
                    <a:lnTo>
                      <a:pt x="354" y="954"/>
                    </a:lnTo>
                    <a:lnTo>
                      <a:pt x="362" y="954"/>
                    </a:lnTo>
                    <a:lnTo>
                      <a:pt x="362" y="954"/>
                    </a:lnTo>
                    <a:lnTo>
                      <a:pt x="374" y="948"/>
                    </a:lnTo>
                    <a:lnTo>
                      <a:pt x="384" y="940"/>
                    </a:lnTo>
                    <a:lnTo>
                      <a:pt x="392" y="928"/>
                    </a:lnTo>
                    <a:lnTo>
                      <a:pt x="398" y="918"/>
                    </a:lnTo>
                    <a:lnTo>
                      <a:pt x="404" y="898"/>
                    </a:lnTo>
                    <a:lnTo>
                      <a:pt x="406" y="890"/>
                    </a:lnTo>
                    <a:lnTo>
                      <a:pt x="406" y="890"/>
                    </a:lnTo>
                    <a:lnTo>
                      <a:pt x="410" y="902"/>
                    </a:lnTo>
                    <a:lnTo>
                      <a:pt x="416" y="914"/>
                    </a:lnTo>
                    <a:lnTo>
                      <a:pt x="424" y="926"/>
                    </a:lnTo>
                    <a:lnTo>
                      <a:pt x="434" y="938"/>
                    </a:lnTo>
                    <a:lnTo>
                      <a:pt x="446" y="948"/>
                    </a:lnTo>
                    <a:lnTo>
                      <a:pt x="454" y="952"/>
                    </a:lnTo>
                    <a:lnTo>
                      <a:pt x="460" y="956"/>
                    </a:lnTo>
                    <a:lnTo>
                      <a:pt x="470" y="956"/>
                    </a:lnTo>
                    <a:lnTo>
                      <a:pt x="478" y="956"/>
                    </a:lnTo>
                    <a:lnTo>
                      <a:pt x="478" y="956"/>
                    </a:lnTo>
                    <a:lnTo>
                      <a:pt x="494" y="950"/>
                    </a:lnTo>
                    <a:lnTo>
                      <a:pt x="506" y="942"/>
                    </a:lnTo>
                    <a:lnTo>
                      <a:pt x="516" y="932"/>
                    </a:lnTo>
                    <a:lnTo>
                      <a:pt x="524" y="922"/>
                    </a:lnTo>
                    <a:lnTo>
                      <a:pt x="528" y="912"/>
                    </a:lnTo>
                    <a:lnTo>
                      <a:pt x="532" y="904"/>
                    </a:lnTo>
                    <a:lnTo>
                      <a:pt x="534" y="894"/>
                    </a:lnTo>
                    <a:lnTo>
                      <a:pt x="534" y="894"/>
                    </a:lnTo>
                    <a:lnTo>
                      <a:pt x="538" y="896"/>
                    </a:lnTo>
                    <a:lnTo>
                      <a:pt x="548" y="896"/>
                    </a:lnTo>
                    <a:lnTo>
                      <a:pt x="554" y="894"/>
                    </a:lnTo>
                    <a:lnTo>
                      <a:pt x="560" y="890"/>
                    </a:lnTo>
                    <a:lnTo>
                      <a:pt x="568" y="886"/>
                    </a:lnTo>
                    <a:lnTo>
                      <a:pt x="578" y="880"/>
                    </a:lnTo>
                    <a:lnTo>
                      <a:pt x="578" y="880"/>
                    </a:lnTo>
                    <a:lnTo>
                      <a:pt x="580" y="874"/>
                    </a:lnTo>
                    <a:lnTo>
                      <a:pt x="582" y="870"/>
                    </a:lnTo>
                    <a:lnTo>
                      <a:pt x="584" y="856"/>
                    </a:lnTo>
                    <a:lnTo>
                      <a:pt x="582" y="840"/>
                    </a:lnTo>
                    <a:lnTo>
                      <a:pt x="578" y="822"/>
                    </a:lnTo>
                    <a:lnTo>
                      <a:pt x="566" y="786"/>
                    </a:lnTo>
                    <a:lnTo>
                      <a:pt x="556" y="752"/>
                    </a:lnTo>
                    <a:lnTo>
                      <a:pt x="556" y="752"/>
                    </a:lnTo>
                    <a:lnTo>
                      <a:pt x="554" y="738"/>
                    </a:lnTo>
                    <a:lnTo>
                      <a:pt x="554" y="722"/>
                    </a:lnTo>
                    <a:lnTo>
                      <a:pt x="554" y="692"/>
                    </a:lnTo>
                    <a:lnTo>
                      <a:pt x="558" y="670"/>
                    </a:lnTo>
                    <a:lnTo>
                      <a:pt x="558" y="662"/>
                    </a:lnTo>
                    <a:close/>
                  </a:path>
                </a:pathLst>
              </a:custGeom>
              <a:solidFill>
                <a:srgbClr val="735D2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09" name="Google Shape;409;p27"/>
              <p:cNvSpPr/>
              <p:nvPr/>
            </p:nvSpPr>
            <p:spPr>
              <a:xfrm>
                <a:off x="6289675" y="4127500"/>
                <a:ext cx="1250950" cy="1517650"/>
              </a:xfrm>
              <a:custGeom>
                <a:rect b="b" l="l" r="r" t="t"/>
                <a:pathLst>
                  <a:path extrusionOk="0" h="956" w="788">
                    <a:moveTo>
                      <a:pt x="558" y="662"/>
                    </a:moveTo>
                    <a:lnTo>
                      <a:pt x="558" y="662"/>
                    </a:lnTo>
                    <a:lnTo>
                      <a:pt x="562" y="656"/>
                    </a:lnTo>
                    <a:lnTo>
                      <a:pt x="572" y="638"/>
                    </a:lnTo>
                    <a:lnTo>
                      <a:pt x="582" y="610"/>
                    </a:lnTo>
                    <a:lnTo>
                      <a:pt x="586" y="592"/>
                    </a:lnTo>
                    <a:lnTo>
                      <a:pt x="590" y="574"/>
                    </a:lnTo>
                    <a:lnTo>
                      <a:pt x="590" y="554"/>
                    </a:lnTo>
                    <a:lnTo>
                      <a:pt x="590" y="534"/>
                    </a:lnTo>
                    <a:lnTo>
                      <a:pt x="586" y="512"/>
                    </a:lnTo>
                    <a:lnTo>
                      <a:pt x="580" y="490"/>
                    </a:lnTo>
                    <a:lnTo>
                      <a:pt x="570" y="466"/>
                    </a:lnTo>
                    <a:lnTo>
                      <a:pt x="558" y="444"/>
                    </a:lnTo>
                    <a:lnTo>
                      <a:pt x="538" y="422"/>
                    </a:lnTo>
                    <a:lnTo>
                      <a:pt x="516" y="400"/>
                    </a:lnTo>
                    <a:lnTo>
                      <a:pt x="516" y="400"/>
                    </a:lnTo>
                    <a:lnTo>
                      <a:pt x="538" y="402"/>
                    </a:lnTo>
                    <a:lnTo>
                      <a:pt x="586" y="402"/>
                    </a:lnTo>
                    <a:lnTo>
                      <a:pt x="612" y="402"/>
                    </a:lnTo>
                    <a:lnTo>
                      <a:pt x="636" y="400"/>
                    </a:lnTo>
                    <a:lnTo>
                      <a:pt x="654" y="396"/>
                    </a:lnTo>
                    <a:lnTo>
                      <a:pt x="660" y="394"/>
                    </a:lnTo>
                    <a:lnTo>
                      <a:pt x="664" y="390"/>
                    </a:lnTo>
                    <a:lnTo>
                      <a:pt x="664" y="390"/>
                    </a:lnTo>
                    <a:lnTo>
                      <a:pt x="664" y="382"/>
                    </a:lnTo>
                    <a:lnTo>
                      <a:pt x="662" y="374"/>
                    </a:lnTo>
                    <a:lnTo>
                      <a:pt x="656" y="366"/>
                    </a:lnTo>
                    <a:lnTo>
                      <a:pt x="650" y="358"/>
                    </a:lnTo>
                    <a:lnTo>
                      <a:pt x="638" y="348"/>
                    </a:lnTo>
                    <a:lnTo>
                      <a:pt x="632" y="344"/>
                    </a:lnTo>
                    <a:lnTo>
                      <a:pt x="632" y="344"/>
                    </a:lnTo>
                    <a:lnTo>
                      <a:pt x="656" y="342"/>
                    </a:lnTo>
                    <a:lnTo>
                      <a:pt x="682" y="342"/>
                    </a:lnTo>
                    <a:lnTo>
                      <a:pt x="712" y="338"/>
                    </a:lnTo>
                    <a:lnTo>
                      <a:pt x="740" y="334"/>
                    </a:lnTo>
                    <a:lnTo>
                      <a:pt x="754" y="330"/>
                    </a:lnTo>
                    <a:lnTo>
                      <a:pt x="766" y="326"/>
                    </a:lnTo>
                    <a:lnTo>
                      <a:pt x="774" y="320"/>
                    </a:lnTo>
                    <a:lnTo>
                      <a:pt x="782" y="314"/>
                    </a:lnTo>
                    <a:lnTo>
                      <a:pt x="786" y="306"/>
                    </a:lnTo>
                    <a:lnTo>
                      <a:pt x="788" y="298"/>
                    </a:lnTo>
                    <a:lnTo>
                      <a:pt x="788" y="298"/>
                    </a:lnTo>
                    <a:lnTo>
                      <a:pt x="786" y="290"/>
                    </a:lnTo>
                    <a:lnTo>
                      <a:pt x="782" y="282"/>
                    </a:lnTo>
                    <a:lnTo>
                      <a:pt x="778" y="276"/>
                    </a:lnTo>
                    <a:lnTo>
                      <a:pt x="772" y="270"/>
                    </a:lnTo>
                    <a:lnTo>
                      <a:pt x="758" y="260"/>
                    </a:lnTo>
                    <a:lnTo>
                      <a:pt x="744" y="254"/>
                    </a:lnTo>
                    <a:lnTo>
                      <a:pt x="730" y="250"/>
                    </a:lnTo>
                    <a:lnTo>
                      <a:pt x="716" y="248"/>
                    </a:lnTo>
                    <a:lnTo>
                      <a:pt x="704" y="248"/>
                    </a:lnTo>
                    <a:lnTo>
                      <a:pt x="704" y="248"/>
                    </a:lnTo>
                    <a:lnTo>
                      <a:pt x="718" y="242"/>
                    </a:lnTo>
                    <a:lnTo>
                      <a:pt x="730" y="234"/>
                    </a:lnTo>
                    <a:lnTo>
                      <a:pt x="746" y="222"/>
                    </a:lnTo>
                    <a:lnTo>
                      <a:pt x="760" y="208"/>
                    </a:lnTo>
                    <a:lnTo>
                      <a:pt x="772" y="192"/>
                    </a:lnTo>
                    <a:lnTo>
                      <a:pt x="778" y="182"/>
                    </a:lnTo>
                    <a:lnTo>
                      <a:pt x="780" y="172"/>
                    </a:lnTo>
                    <a:lnTo>
                      <a:pt x="782" y="162"/>
                    </a:lnTo>
                    <a:lnTo>
                      <a:pt x="784" y="152"/>
                    </a:lnTo>
                    <a:lnTo>
                      <a:pt x="784" y="152"/>
                    </a:lnTo>
                    <a:lnTo>
                      <a:pt x="780" y="126"/>
                    </a:lnTo>
                    <a:lnTo>
                      <a:pt x="774" y="100"/>
                    </a:lnTo>
                    <a:lnTo>
                      <a:pt x="766" y="74"/>
                    </a:lnTo>
                    <a:lnTo>
                      <a:pt x="758" y="60"/>
                    </a:lnTo>
                    <a:lnTo>
                      <a:pt x="752" y="48"/>
                    </a:lnTo>
                    <a:lnTo>
                      <a:pt x="744" y="36"/>
                    </a:lnTo>
                    <a:lnTo>
                      <a:pt x="734" y="26"/>
                    </a:lnTo>
                    <a:lnTo>
                      <a:pt x="724" y="18"/>
                    </a:lnTo>
                    <a:lnTo>
                      <a:pt x="712" y="10"/>
                    </a:lnTo>
                    <a:lnTo>
                      <a:pt x="700" y="6"/>
                    </a:lnTo>
                    <a:lnTo>
                      <a:pt x="686" y="2"/>
                    </a:lnTo>
                    <a:lnTo>
                      <a:pt x="670" y="0"/>
                    </a:lnTo>
                    <a:lnTo>
                      <a:pt x="654" y="2"/>
                    </a:lnTo>
                    <a:lnTo>
                      <a:pt x="654" y="2"/>
                    </a:lnTo>
                    <a:lnTo>
                      <a:pt x="638" y="6"/>
                    </a:lnTo>
                    <a:lnTo>
                      <a:pt x="626" y="14"/>
                    </a:lnTo>
                    <a:lnTo>
                      <a:pt x="614" y="24"/>
                    </a:lnTo>
                    <a:lnTo>
                      <a:pt x="604" y="36"/>
                    </a:lnTo>
                    <a:lnTo>
                      <a:pt x="598" y="48"/>
                    </a:lnTo>
                    <a:lnTo>
                      <a:pt x="592" y="62"/>
                    </a:lnTo>
                    <a:lnTo>
                      <a:pt x="588" y="78"/>
                    </a:lnTo>
                    <a:lnTo>
                      <a:pt x="584" y="94"/>
                    </a:lnTo>
                    <a:lnTo>
                      <a:pt x="582" y="124"/>
                    </a:lnTo>
                    <a:lnTo>
                      <a:pt x="580" y="150"/>
                    </a:lnTo>
                    <a:lnTo>
                      <a:pt x="582" y="174"/>
                    </a:lnTo>
                    <a:lnTo>
                      <a:pt x="582" y="174"/>
                    </a:lnTo>
                    <a:lnTo>
                      <a:pt x="580" y="168"/>
                    </a:lnTo>
                    <a:lnTo>
                      <a:pt x="574" y="150"/>
                    </a:lnTo>
                    <a:lnTo>
                      <a:pt x="562" y="124"/>
                    </a:lnTo>
                    <a:lnTo>
                      <a:pt x="554" y="110"/>
                    </a:lnTo>
                    <a:lnTo>
                      <a:pt x="544" y="96"/>
                    </a:lnTo>
                    <a:lnTo>
                      <a:pt x="532" y="82"/>
                    </a:lnTo>
                    <a:lnTo>
                      <a:pt x="520" y="70"/>
                    </a:lnTo>
                    <a:lnTo>
                      <a:pt x="504" y="58"/>
                    </a:lnTo>
                    <a:lnTo>
                      <a:pt x="488" y="48"/>
                    </a:lnTo>
                    <a:lnTo>
                      <a:pt x="468" y="40"/>
                    </a:lnTo>
                    <a:lnTo>
                      <a:pt x="448" y="34"/>
                    </a:lnTo>
                    <a:lnTo>
                      <a:pt x="426" y="32"/>
                    </a:lnTo>
                    <a:lnTo>
                      <a:pt x="400" y="34"/>
                    </a:lnTo>
                    <a:lnTo>
                      <a:pt x="400" y="34"/>
                    </a:lnTo>
                    <a:lnTo>
                      <a:pt x="376" y="38"/>
                    </a:lnTo>
                    <a:lnTo>
                      <a:pt x="354" y="44"/>
                    </a:lnTo>
                    <a:lnTo>
                      <a:pt x="334" y="52"/>
                    </a:lnTo>
                    <a:lnTo>
                      <a:pt x="318" y="60"/>
                    </a:lnTo>
                    <a:lnTo>
                      <a:pt x="306" y="70"/>
                    </a:lnTo>
                    <a:lnTo>
                      <a:pt x="296" y="80"/>
                    </a:lnTo>
                    <a:lnTo>
                      <a:pt x="288" y="92"/>
                    </a:lnTo>
                    <a:lnTo>
                      <a:pt x="284" y="106"/>
                    </a:lnTo>
                    <a:lnTo>
                      <a:pt x="284" y="118"/>
                    </a:lnTo>
                    <a:lnTo>
                      <a:pt x="288" y="132"/>
                    </a:lnTo>
                    <a:lnTo>
                      <a:pt x="294" y="148"/>
                    </a:lnTo>
                    <a:lnTo>
                      <a:pt x="304" y="164"/>
                    </a:lnTo>
                    <a:lnTo>
                      <a:pt x="318" y="178"/>
                    </a:lnTo>
                    <a:lnTo>
                      <a:pt x="336" y="196"/>
                    </a:lnTo>
                    <a:lnTo>
                      <a:pt x="358" y="212"/>
                    </a:lnTo>
                    <a:lnTo>
                      <a:pt x="382" y="228"/>
                    </a:lnTo>
                    <a:lnTo>
                      <a:pt x="382" y="228"/>
                    </a:lnTo>
                    <a:lnTo>
                      <a:pt x="354" y="228"/>
                    </a:lnTo>
                    <a:lnTo>
                      <a:pt x="324" y="230"/>
                    </a:lnTo>
                    <a:lnTo>
                      <a:pt x="286" y="236"/>
                    </a:lnTo>
                    <a:lnTo>
                      <a:pt x="266" y="242"/>
                    </a:lnTo>
                    <a:lnTo>
                      <a:pt x="246" y="250"/>
                    </a:lnTo>
                    <a:lnTo>
                      <a:pt x="224" y="258"/>
                    </a:lnTo>
                    <a:lnTo>
                      <a:pt x="204" y="270"/>
                    </a:lnTo>
                    <a:lnTo>
                      <a:pt x="184" y="282"/>
                    </a:lnTo>
                    <a:lnTo>
                      <a:pt x="164" y="298"/>
                    </a:lnTo>
                    <a:lnTo>
                      <a:pt x="146" y="318"/>
                    </a:lnTo>
                    <a:lnTo>
                      <a:pt x="130" y="340"/>
                    </a:lnTo>
                    <a:lnTo>
                      <a:pt x="130" y="340"/>
                    </a:lnTo>
                    <a:lnTo>
                      <a:pt x="124" y="336"/>
                    </a:lnTo>
                    <a:lnTo>
                      <a:pt x="114" y="332"/>
                    </a:lnTo>
                    <a:lnTo>
                      <a:pt x="102" y="328"/>
                    </a:lnTo>
                    <a:lnTo>
                      <a:pt x="86" y="326"/>
                    </a:lnTo>
                    <a:lnTo>
                      <a:pt x="68" y="328"/>
                    </a:lnTo>
                    <a:lnTo>
                      <a:pt x="48" y="334"/>
                    </a:lnTo>
                    <a:lnTo>
                      <a:pt x="38" y="340"/>
                    </a:lnTo>
                    <a:lnTo>
                      <a:pt x="26" y="346"/>
                    </a:lnTo>
                    <a:lnTo>
                      <a:pt x="26" y="346"/>
                    </a:lnTo>
                    <a:lnTo>
                      <a:pt x="16" y="354"/>
                    </a:lnTo>
                    <a:lnTo>
                      <a:pt x="10" y="362"/>
                    </a:lnTo>
                    <a:lnTo>
                      <a:pt x="4" y="368"/>
                    </a:lnTo>
                    <a:lnTo>
                      <a:pt x="2" y="376"/>
                    </a:lnTo>
                    <a:lnTo>
                      <a:pt x="2" y="382"/>
                    </a:lnTo>
                    <a:lnTo>
                      <a:pt x="4" y="388"/>
                    </a:lnTo>
                    <a:lnTo>
                      <a:pt x="8" y="394"/>
                    </a:lnTo>
                    <a:lnTo>
                      <a:pt x="14" y="400"/>
                    </a:lnTo>
                    <a:lnTo>
                      <a:pt x="28" y="410"/>
                    </a:lnTo>
                    <a:lnTo>
                      <a:pt x="46" y="422"/>
                    </a:lnTo>
                    <a:lnTo>
                      <a:pt x="80" y="444"/>
                    </a:lnTo>
                    <a:lnTo>
                      <a:pt x="80" y="444"/>
                    </a:lnTo>
                    <a:lnTo>
                      <a:pt x="68" y="450"/>
                    </a:lnTo>
                    <a:lnTo>
                      <a:pt x="54" y="456"/>
                    </a:lnTo>
                    <a:lnTo>
                      <a:pt x="38" y="468"/>
                    </a:lnTo>
                    <a:lnTo>
                      <a:pt x="22" y="480"/>
                    </a:lnTo>
                    <a:lnTo>
                      <a:pt x="10" y="496"/>
                    </a:lnTo>
                    <a:lnTo>
                      <a:pt x="6" y="504"/>
                    </a:lnTo>
                    <a:lnTo>
                      <a:pt x="2" y="514"/>
                    </a:lnTo>
                    <a:lnTo>
                      <a:pt x="0" y="524"/>
                    </a:lnTo>
                    <a:lnTo>
                      <a:pt x="0" y="534"/>
                    </a:lnTo>
                    <a:lnTo>
                      <a:pt x="0" y="534"/>
                    </a:lnTo>
                    <a:lnTo>
                      <a:pt x="4" y="544"/>
                    </a:lnTo>
                    <a:lnTo>
                      <a:pt x="8" y="552"/>
                    </a:lnTo>
                    <a:lnTo>
                      <a:pt x="12" y="558"/>
                    </a:lnTo>
                    <a:lnTo>
                      <a:pt x="20" y="560"/>
                    </a:lnTo>
                    <a:lnTo>
                      <a:pt x="28" y="564"/>
                    </a:lnTo>
                    <a:lnTo>
                      <a:pt x="36" y="564"/>
                    </a:lnTo>
                    <a:lnTo>
                      <a:pt x="54" y="564"/>
                    </a:lnTo>
                    <a:lnTo>
                      <a:pt x="70" y="560"/>
                    </a:lnTo>
                    <a:lnTo>
                      <a:pt x="86" y="556"/>
                    </a:lnTo>
                    <a:lnTo>
                      <a:pt x="100" y="550"/>
                    </a:lnTo>
                    <a:lnTo>
                      <a:pt x="100" y="550"/>
                    </a:lnTo>
                    <a:lnTo>
                      <a:pt x="102" y="560"/>
                    </a:lnTo>
                    <a:lnTo>
                      <a:pt x="110" y="588"/>
                    </a:lnTo>
                    <a:lnTo>
                      <a:pt x="124" y="626"/>
                    </a:lnTo>
                    <a:lnTo>
                      <a:pt x="144" y="674"/>
                    </a:lnTo>
                    <a:lnTo>
                      <a:pt x="158" y="698"/>
                    </a:lnTo>
                    <a:lnTo>
                      <a:pt x="174" y="724"/>
                    </a:lnTo>
                    <a:lnTo>
                      <a:pt x="190" y="750"/>
                    </a:lnTo>
                    <a:lnTo>
                      <a:pt x="210" y="774"/>
                    </a:lnTo>
                    <a:lnTo>
                      <a:pt x="232" y="798"/>
                    </a:lnTo>
                    <a:lnTo>
                      <a:pt x="256" y="818"/>
                    </a:lnTo>
                    <a:lnTo>
                      <a:pt x="282" y="838"/>
                    </a:lnTo>
                    <a:lnTo>
                      <a:pt x="312" y="852"/>
                    </a:lnTo>
                    <a:lnTo>
                      <a:pt x="312" y="852"/>
                    </a:lnTo>
                    <a:lnTo>
                      <a:pt x="314" y="870"/>
                    </a:lnTo>
                    <a:lnTo>
                      <a:pt x="318" y="888"/>
                    </a:lnTo>
                    <a:lnTo>
                      <a:pt x="322" y="908"/>
                    </a:lnTo>
                    <a:lnTo>
                      <a:pt x="330" y="926"/>
                    </a:lnTo>
                    <a:lnTo>
                      <a:pt x="338" y="942"/>
                    </a:lnTo>
                    <a:lnTo>
                      <a:pt x="344" y="948"/>
                    </a:lnTo>
                    <a:lnTo>
                      <a:pt x="348" y="952"/>
                    </a:lnTo>
                    <a:lnTo>
                      <a:pt x="354" y="954"/>
                    </a:lnTo>
                    <a:lnTo>
                      <a:pt x="362" y="954"/>
                    </a:lnTo>
                    <a:lnTo>
                      <a:pt x="362" y="954"/>
                    </a:lnTo>
                    <a:lnTo>
                      <a:pt x="374" y="948"/>
                    </a:lnTo>
                    <a:lnTo>
                      <a:pt x="384" y="940"/>
                    </a:lnTo>
                    <a:lnTo>
                      <a:pt x="392" y="928"/>
                    </a:lnTo>
                    <a:lnTo>
                      <a:pt x="398" y="918"/>
                    </a:lnTo>
                    <a:lnTo>
                      <a:pt x="404" y="898"/>
                    </a:lnTo>
                    <a:lnTo>
                      <a:pt x="406" y="890"/>
                    </a:lnTo>
                    <a:lnTo>
                      <a:pt x="406" y="890"/>
                    </a:lnTo>
                    <a:lnTo>
                      <a:pt x="410" y="902"/>
                    </a:lnTo>
                    <a:lnTo>
                      <a:pt x="416" y="914"/>
                    </a:lnTo>
                    <a:lnTo>
                      <a:pt x="424" y="926"/>
                    </a:lnTo>
                    <a:lnTo>
                      <a:pt x="434" y="938"/>
                    </a:lnTo>
                    <a:lnTo>
                      <a:pt x="446" y="948"/>
                    </a:lnTo>
                    <a:lnTo>
                      <a:pt x="454" y="952"/>
                    </a:lnTo>
                    <a:lnTo>
                      <a:pt x="460" y="956"/>
                    </a:lnTo>
                    <a:lnTo>
                      <a:pt x="470" y="956"/>
                    </a:lnTo>
                    <a:lnTo>
                      <a:pt x="478" y="956"/>
                    </a:lnTo>
                    <a:lnTo>
                      <a:pt x="478" y="956"/>
                    </a:lnTo>
                    <a:lnTo>
                      <a:pt x="494" y="950"/>
                    </a:lnTo>
                    <a:lnTo>
                      <a:pt x="506" y="942"/>
                    </a:lnTo>
                    <a:lnTo>
                      <a:pt x="516" y="932"/>
                    </a:lnTo>
                    <a:lnTo>
                      <a:pt x="524" y="922"/>
                    </a:lnTo>
                    <a:lnTo>
                      <a:pt x="528" y="912"/>
                    </a:lnTo>
                    <a:lnTo>
                      <a:pt x="532" y="904"/>
                    </a:lnTo>
                    <a:lnTo>
                      <a:pt x="534" y="894"/>
                    </a:lnTo>
                    <a:lnTo>
                      <a:pt x="534" y="894"/>
                    </a:lnTo>
                    <a:lnTo>
                      <a:pt x="538" y="896"/>
                    </a:lnTo>
                    <a:lnTo>
                      <a:pt x="548" y="896"/>
                    </a:lnTo>
                    <a:lnTo>
                      <a:pt x="554" y="894"/>
                    </a:lnTo>
                    <a:lnTo>
                      <a:pt x="560" y="890"/>
                    </a:lnTo>
                    <a:lnTo>
                      <a:pt x="568" y="886"/>
                    </a:lnTo>
                    <a:lnTo>
                      <a:pt x="578" y="880"/>
                    </a:lnTo>
                    <a:lnTo>
                      <a:pt x="578" y="880"/>
                    </a:lnTo>
                    <a:lnTo>
                      <a:pt x="580" y="874"/>
                    </a:lnTo>
                    <a:lnTo>
                      <a:pt x="582" y="870"/>
                    </a:lnTo>
                    <a:lnTo>
                      <a:pt x="584" y="856"/>
                    </a:lnTo>
                    <a:lnTo>
                      <a:pt x="582" y="840"/>
                    </a:lnTo>
                    <a:lnTo>
                      <a:pt x="578" y="822"/>
                    </a:lnTo>
                    <a:lnTo>
                      <a:pt x="566" y="786"/>
                    </a:lnTo>
                    <a:lnTo>
                      <a:pt x="556" y="752"/>
                    </a:lnTo>
                    <a:lnTo>
                      <a:pt x="556" y="752"/>
                    </a:lnTo>
                    <a:lnTo>
                      <a:pt x="554" y="738"/>
                    </a:lnTo>
                    <a:lnTo>
                      <a:pt x="554" y="722"/>
                    </a:lnTo>
                    <a:lnTo>
                      <a:pt x="554" y="692"/>
                    </a:lnTo>
                    <a:lnTo>
                      <a:pt x="558" y="670"/>
                    </a:lnTo>
                    <a:lnTo>
                      <a:pt x="558" y="662"/>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10" name="Google Shape;410;p27"/>
              <p:cNvSpPr/>
              <p:nvPr/>
            </p:nvSpPr>
            <p:spPr>
              <a:xfrm>
                <a:off x="7054850" y="5029200"/>
                <a:ext cx="171450" cy="381000"/>
              </a:xfrm>
              <a:custGeom>
                <a:rect b="b" l="l" r="r" t="t"/>
                <a:pathLst>
                  <a:path extrusionOk="0" h="240" w="108">
                    <a:moveTo>
                      <a:pt x="44" y="0"/>
                    </a:moveTo>
                    <a:lnTo>
                      <a:pt x="44" y="0"/>
                    </a:lnTo>
                    <a:lnTo>
                      <a:pt x="38" y="0"/>
                    </a:lnTo>
                    <a:lnTo>
                      <a:pt x="32" y="2"/>
                    </a:lnTo>
                    <a:lnTo>
                      <a:pt x="26" y="4"/>
                    </a:lnTo>
                    <a:lnTo>
                      <a:pt x="22" y="10"/>
                    </a:lnTo>
                    <a:lnTo>
                      <a:pt x="14" y="26"/>
                    </a:lnTo>
                    <a:lnTo>
                      <a:pt x="8" y="48"/>
                    </a:lnTo>
                    <a:lnTo>
                      <a:pt x="2" y="70"/>
                    </a:lnTo>
                    <a:lnTo>
                      <a:pt x="0" y="96"/>
                    </a:lnTo>
                    <a:lnTo>
                      <a:pt x="0" y="118"/>
                    </a:lnTo>
                    <a:lnTo>
                      <a:pt x="0" y="138"/>
                    </a:lnTo>
                    <a:lnTo>
                      <a:pt x="0" y="138"/>
                    </a:lnTo>
                    <a:lnTo>
                      <a:pt x="2" y="148"/>
                    </a:lnTo>
                    <a:lnTo>
                      <a:pt x="6" y="156"/>
                    </a:lnTo>
                    <a:lnTo>
                      <a:pt x="14" y="176"/>
                    </a:lnTo>
                    <a:lnTo>
                      <a:pt x="28" y="194"/>
                    </a:lnTo>
                    <a:lnTo>
                      <a:pt x="42" y="210"/>
                    </a:lnTo>
                    <a:lnTo>
                      <a:pt x="58" y="224"/>
                    </a:lnTo>
                    <a:lnTo>
                      <a:pt x="74" y="234"/>
                    </a:lnTo>
                    <a:lnTo>
                      <a:pt x="88" y="240"/>
                    </a:lnTo>
                    <a:lnTo>
                      <a:pt x="96" y="240"/>
                    </a:lnTo>
                    <a:lnTo>
                      <a:pt x="100" y="238"/>
                    </a:lnTo>
                    <a:lnTo>
                      <a:pt x="100" y="238"/>
                    </a:lnTo>
                    <a:lnTo>
                      <a:pt x="104" y="236"/>
                    </a:lnTo>
                    <a:lnTo>
                      <a:pt x="106" y="232"/>
                    </a:lnTo>
                    <a:lnTo>
                      <a:pt x="108" y="226"/>
                    </a:lnTo>
                    <a:lnTo>
                      <a:pt x="106" y="220"/>
                    </a:lnTo>
                    <a:lnTo>
                      <a:pt x="102" y="204"/>
                    </a:lnTo>
                    <a:lnTo>
                      <a:pt x="96" y="184"/>
                    </a:lnTo>
                    <a:lnTo>
                      <a:pt x="80" y="148"/>
                    </a:lnTo>
                    <a:lnTo>
                      <a:pt x="74" y="132"/>
                    </a:lnTo>
                    <a:lnTo>
                      <a:pt x="72" y="120"/>
                    </a:lnTo>
                    <a:lnTo>
                      <a:pt x="72" y="120"/>
                    </a:lnTo>
                    <a:lnTo>
                      <a:pt x="76" y="108"/>
                    </a:lnTo>
                    <a:lnTo>
                      <a:pt x="82" y="94"/>
                    </a:lnTo>
                    <a:lnTo>
                      <a:pt x="86" y="78"/>
                    </a:lnTo>
                    <a:lnTo>
                      <a:pt x="90" y="62"/>
                    </a:lnTo>
                    <a:lnTo>
                      <a:pt x="90" y="54"/>
                    </a:lnTo>
                    <a:lnTo>
                      <a:pt x="88" y="44"/>
                    </a:lnTo>
                    <a:lnTo>
                      <a:pt x="86" y="36"/>
                    </a:lnTo>
                    <a:lnTo>
                      <a:pt x="82" y="28"/>
                    </a:lnTo>
                    <a:lnTo>
                      <a:pt x="76" y="20"/>
                    </a:lnTo>
                    <a:lnTo>
                      <a:pt x="68" y="14"/>
                    </a:lnTo>
                    <a:lnTo>
                      <a:pt x="58" y="6"/>
                    </a:lnTo>
                    <a:lnTo>
                      <a:pt x="44" y="0"/>
                    </a:lnTo>
                    <a:close/>
                  </a:path>
                </a:pathLst>
              </a:custGeom>
              <a:solidFill>
                <a:srgbClr val="FEE1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11" name="Google Shape;411;p27"/>
              <p:cNvSpPr/>
              <p:nvPr/>
            </p:nvSpPr>
            <p:spPr>
              <a:xfrm>
                <a:off x="7054850" y="5029200"/>
                <a:ext cx="171450" cy="381000"/>
              </a:xfrm>
              <a:custGeom>
                <a:rect b="b" l="l" r="r" t="t"/>
                <a:pathLst>
                  <a:path extrusionOk="0" h="240" w="108">
                    <a:moveTo>
                      <a:pt x="44" y="0"/>
                    </a:moveTo>
                    <a:lnTo>
                      <a:pt x="44" y="0"/>
                    </a:lnTo>
                    <a:lnTo>
                      <a:pt x="38" y="0"/>
                    </a:lnTo>
                    <a:lnTo>
                      <a:pt x="32" y="2"/>
                    </a:lnTo>
                    <a:lnTo>
                      <a:pt x="26" y="4"/>
                    </a:lnTo>
                    <a:lnTo>
                      <a:pt x="22" y="10"/>
                    </a:lnTo>
                    <a:lnTo>
                      <a:pt x="14" y="26"/>
                    </a:lnTo>
                    <a:lnTo>
                      <a:pt x="8" y="48"/>
                    </a:lnTo>
                    <a:lnTo>
                      <a:pt x="2" y="70"/>
                    </a:lnTo>
                    <a:lnTo>
                      <a:pt x="0" y="96"/>
                    </a:lnTo>
                    <a:lnTo>
                      <a:pt x="0" y="118"/>
                    </a:lnTo>
                    <a:lnTo>
                      <a:pt x="0" y="138"/>
                    </a:lnTo>
                    <a:lnTo>
                      <a:pt x="0" y="138"/>
                    </a:lnTo>
                    <a:lnTo>
                      <a:pt x="2" y="148"/>
                    </a:lnTo>
                    <a:lnTo>
                      <a:pt x="6" y="156"/>
                    </a:lnTo>
                    <a:lnTo>
                      <a:pt x="14" y="176"/>
                    </a:lnTo>
                    <a:lnTo>
                      <a:pt x="28" y="194"/>
                    </a:lnTo>
                    <a:lnTo>
                      <a:pt x="42" y="210"/>
                    </a:lnTo>
                    <a:lnTo>
                      <a:pt x="58" y="224"/>
                    </a:lnTo>
                    <a:lnTo>
                      <a:pt x="74" y="234"/>
                    </a:lnTo>
                    <a:lnTo>
                      <a:pt x="88" y="240"/>
                    </a:lnTo>
                    <a:lnTo>
                      <a:pt x="96" y="240"/>
                    </a:lnTo>
                    <a:lnTo>
                      <a:pt x="100" y="238"/>
                    </a:lnTo>
                    <a:lnTo>
                      <a:pt x="100" y="238"/>
                    </a:lnTo>
                    <a:lnTo>
                      <a:pt x="104" y="236"/>
                    </a:lnTo>
                    <a:lnTo>
                      <a:pt x="106" y="232"/>
                    </a:lnTo>
                    <a:lnTo>
                      <a:pt x="108" y="226"/>
                    </a:lnTo>
                    <a:lnTo>
                      <a:pt x="106" y="220"/>
                    </a:lnTo>
                    <a:lnTo>
                      <a:pt x="102" y="204"/>
                    </a:lnTo>
                    <a:lnTo>
                      <a:pt x="96" y="184"/>
                    </a:lnTo>
                    <a:lnTo>
                      <a:pt x="80" y="148"/>
                    </a:lnTo>
                    <a:lnTo>
                      <a:pt x="74" y="132"/>
                    </a:lnTo>
                    <a:lnTo>
                      <a:pt x="72" y="120"/>
                    </a:lnTo>
                    <a:lnTo>
                      <a:pt x="72" y="120"/>
                    </a:lnTo>
                    <a:lnTo>
                      <a:pt x="76" y="108"/>
                    </a:lnTo>
                    <a:lnTo>
                      <a:pt x="82" y="94"/>
                    </a:lnTo>
                    <a:lnTo>
                      <a:pt x="86" y="78"/>
                    </a:lnTo>
                    <a:lnTo>
                      <a:pt x="90" y="62"/>
                    </a:lnTo>
                    <a:lnTo>
                      <a:pt x="90" y="54"/>
                    </a:lnTo>
                    <a:lnTo>
                      <a:pt x="88" y="44"/>
                    </a:lnTo>
                    <a:lnTo>
                      <a:pt x="86" y="36"/>
                    </a:lnTo>
                    <a:lnTo>
                      <a:pt x="82" y="28"/>
                    </a:lnTo>
                    <a:lnTo>
                      <a:pt x="76" y="20"/>
                    </a:lnTo>
                    <a:lnTo>
                      <a:pt x="68" y="14"/>
                    </a:lnTo>
                    <a:lnTo>
                      <a:pt x="58" y="6"/>
                    </a:lnTo>
                    <a:lnTo>
                      <a:pt x="4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12" name="Google Shape;412;p27"/>
              <p:cNvSpPr/>
              <p:nvPr/>
            </p:nvSpPr>
            <p:spPr>
              <a:xfrm>
                <a:off x="7273925" y="4813300"/>
                <a:ext cx="139700" cy="50800"/>
              </a:xfrm>
              <a:custGeom>
                <a:rect b="b" l="l" r="r" t="t"/>
                <a:pathLst>
                  <a:path extrusionOk="0" h="32" w="88">
                    <a:moveTo>
                      <a:pt x="0" y="10"/>
                    </a:moveTo>
                    <a:lnTo>
                      <a:pt x="0" y="10"/>
                    </a:lnTo>
                    <a:lnTo>
                      <a:pt x="10" y="4"/>
                    </a:lnTo>
                    <a:lnTo>
                      <a:pt x="22" y="2"/>
                    </a:lnTo>
                    <a:lnTo>
                      <a:pt x="34" y="0"/>
                    </a:lnTo>
                    <a:lnTo>
                      <a:pt x="50" y="0"/>
                    </a:lnTo>
                    <a:lnTo>
                      <a:pt x="56" y="2"/>
                    </a:lnTo>
                    <a:lnTo>
                      <a:pt x="64" y="4"/>
                    </a:lnTo>
                    <a:lnTo>
                      <a:pt x="70" y="8"/>
                    </a:lnTo>
                    <a:lnTo>
                      <a:pt x="78" y="14"/>
                    </a:lnTo>
                    <a:lnTo>
                      <a:pt x="84" y="22"/>
                    </a:lnTo>
                    <a:lnTo>
                      <a:pt x="88" y="32"/>
                    </a:lnTo>
                    <a:lnTo>
                      <a:pt x="88" y="32"/>
                    </a:lnTo>
                    <a:lnTo>
                      <a:pt x="52" y="20"/>
                    </a:lnTo>
                    <a:lnTo>
                      <a:pt x="24" y="12"/>
                    </a:lnTo>
                    <a:lnTo>
                      <a:pt x="10" y="10"/>
                    </a:lnTo>
                    <a:lnTo>
                      <a:pt x="0" y="10"/>
                    </a:lnTo>
                    <a:close/>
                  </a:path>
                </a:pathLst>
              </a:custGeom>
              <a:solidFill>
                <a:srgbClr val="493A1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13" name="Google Shape;413;p27"/>
              <p:cNvSpPr/>
              <p:nvPr/>
            </p:nvSpPr>
            <p:spPr>
              <a:xfrm>
                <a:off x="7273925" y="4813300"/>
                <a:ext cx="139700" cy="50800"/>
              </a:xfrm>
              <a:custGeom>
                <a:rect b="b" l="l" r="r" t="t"/>
                <a:pathLst>
                  <a:path extrusionOk="0" h="32" w="88">
                    <a:moveTo>
                      <a:pt x="0" y="10"/>
                    </a:moveTo>
                    <a:lnTo>
                      <a:pt x="0" y="10"/>
                    </a:lnTo>
                    <a:lnTo>
                      <a:pt x="10" y="4"/>
                    </a:lnTo>
                    <a:lnTo>
                      <a:pt x="22" y="2"/>
                    </a:lnTo>
                    <a:lnTo>
                      <a:pt x="34" y="0"/>
                    </a:lnTo>
                    <a:lnTo>
                      <a:pt x="50" y="0"/>
                    </a:lnTo>
                    <a:lnTo>
                      <a:pt x="56" y="2"/>
                    </a:lnTo>
                    <a:lnTo>
                      <a:pt x="64" y="4"/>
                    </a:lnTo>
                    <a:lnTo>
                      <a:pt x="70" y="8"/>
                    </a:lnTo>
                    <a:lnTo>
                      <a:pt x="78" y="14"/>
                    </a:lnTo>
                    <a:lnTo>
                      <a:pt x="84" y="22"/>
                    </a:lnTo>
                    <a:lnTo>
                      <a:pt x="88" y="32"/>
                    </a:lnTo>
                    <a:lnTo>
                      <a:pt x="88" y="32"/>
                    </a:lnTo>
                    <a:lnTo>
                      <a:pt x="52" y="20"/>
                    </a:lnTo>
                    <a:lnTo>
                      <a:pt x="24" y="12"/>
                    </a:lnTo>
                    <a:lnTo>
                      <a:pt x="10" y="10"/>
                    </a:lnTo>
                    <a:lnTo>
                      <a:pt x="0" y="1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14" name="Google Shape;414;p27"/>
              <p:cNvSpPr/>
              <p:nvPr/>
            </p:nvSpPr>
            <p:spPr>
              <a:xfrm>
                <a:off x="7385050" y="4943475"/>
                <a:ext cx="69850" cy="107950"/>
              </a:xfrm>
              <a:custGeom>
                <a:rect b="b" l="l" r="r" t="t"/>
                <a:pathLst>
                  <a:path extrusionOk="0" h="68" w="44">
                    <a:moveTo>
                      <a:pt x="40" y="28"/>
                    </a:moveTo>
                    <a:lnTo>
                      <a:pt x="40" y="28"/>
                    </a:lnTo>
                    <a:lnTo>
                      <a:pt x="44" y="42"/>
                    </a:lnTo>
                    <a:lnTo>
                      <a:pt x="42" y="54"/>
                    </a:lnTo>
                    <a:lnTo>
                      <a:pt x="38" y="62"/>
                    </a:lnTo>
                    <a:lnTo>
                      <a:pt x="34" y="66"/>
                    </a:lnTo>
                    <a:lnTo>
                      <a:pt x="32" y="68"/>
                    </a:lnTo>
                    <a:lnTo>
                      <a:pt x="32" y="68"/>
                    </a:lnTo>
                    <a:lnTo>
                      <a:pt x="28" y="68"/>
                    </a:lnTo>
                    <a:lnTo>
                      <a:pt x="22" y="66"/>
                    </a:lnTo>
                    <a:lnTo>
                      <a:pt x="14" y="62"/>
                    </a:lnTo>
                    <a:lnTo>
                      <a:pt x="8" y="52"/>
                    </a:lnTo>
                    <a:lnTo>
                      <a:pt x="2" y="40"/>
                    </a:lnTo>
                    <a:lnTo>
                      <a:pt x="2" y="40"/>
                    </a:lnTo>
                    <a:lnTo>
                      <a:pt x="0" y="26"/>
                    </a:lnTo>
                    <a:lnTo>
                      <a:pt x="2" y="14"/>
                    </a:lnTo>
                    <a:lnTo>
                      <a:pt x="6" y="6"/>
                    </a:lnTo>
                    <a:lnTo>
                      <a:pt x="8" y="2"/>
                    </a:lnTo>
                    <a:lnTo>
                      <a:pt x="12" y="0"/>
                    </a:lnTo>
                    <a:lnTo>
                      <a:pt x="12" y="0"/>
                    </a:lnTo>
                    <a:lnTo>
                      <a:pt x="16" y="0"/>
                    </a:lnTo>
                    <a:lnTo>
                      <a:pt x="20" y="0"/>
                    </a:lnTo>
                    <a:lnTo>
                      <a:pt x="28" y="6"/>
                    </a:lnTo>
                    <a:lnTo>
                      <a:pt x="36" y="16"/>
                    </a:lnTo>
                    <a:lnTo>
                      <a:pt x="40" y="28"/>
                    </a:lnTo>
                    <a:close/>
                  </a:path>
                </a:pathLst>
              </a:custGeom>
              <a:solidFill>
                <a:srgbClr val="1B130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15" name="Google Shape;415;p27"/>
              <p:cNvSpPr/>
              <p:nvPr/>
            </p:nvSpPr>
            <p:spPr>
              <a:xfrm>
                <a:off x="7385050" y="4943475"/>
                <a:ext cx="69850" cy="107950"/>
              </a:xfrm>
              <a:custGeom>
                <a:rect b="b" l="l" r="r" t="t"/>
                <a:pathLst>
                  <a:path extrusionOk="0" h="68" w="44">
                    <a:moveTo>
                      <a:pt x="40" y="28"/>
                    </a:moveTo>
                    <a:lnTo>
                      <a:pt x="40" y="28"/>
                    </a:lnTo>
                    <a:lnTo>
                      <a:pt x="44" y="42"/>
                    </a:lnTo>
                    <a:lnTo>
                      <a:pt x="42" y="54"/>
                    </a:lnTo>
                    <a:lnTo>
                      <a:pt x="38" y="62"/>
                    </a:lnTo>
                    <a:lnTo>
                      <a:pt x="34" y="66"/>
                    </a:lnTo>
                    <a:lnTo>
                      <a:pt x="32" y="68"/>
                    </a:lnTo>
                    <a:lnTo>
                      <a:pt x="32" y="68"/>
                    </a:lnTo>
                    <a:lnTo>
                      <a:pt x="28" y="68"/>
                    </a:lnTo>
                    <a:lnTo>
                      <a:pt x="22" y="66"/>
                    </a:lnTo>
                    <a:lnTo>
                      <a:pt x="14" y="62"/>
                    </a:lnTo>
                    <a:lnTo>
                      <a:pt x="8" y="52"/>
                    </a:lnTo>
                    <a:lnTo>
                      <a:pt x="2" y="40"/>
                    </a:lnTo>
                    <a:lnTo>
                      <a:pt x="2" y="40"/>
                    </a:lnTo>
                    <a:lnTo>
                      <a:pt x="0" y="26"/>
                    </a:lnTo>
                    <a:lnTo>
                      <a:pt x="2" y="14"/>
                    </a:lnTo>
                    <a:lnTo>
                      <a:pt x="6" y="6"/>
                    </a:lnTo>
                    <a:lnTo>
                      <a:pt x="8" y="2"/>
                    </a:lnTo>
                    <a:lnTo>
                      <a:pt x="12" y="0"/>
                    </a:lnTo>
                    <a:lnTo>
                      <a:pt x="12" y="0"/>
                    </a:lnTo>
                    <a:lnTo>
                      <a:pt x="16" y="0"/>
                    </a:lnTo>
                    <a:lnTo>
                      <a:pt x="20" y="0"/>
                    </a:lnTo>
                    <a:lnTo>
                      <a:pt x="28" y="6"/>
                    </a:lnTo>
                    <a:lnTo>
                      <a:pt x="36" y="16"/>
                    </a:lnTo>
                    <a:lnTo>
                      <a:pt x="40" y="28"/>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16" name="Google Shape;416;p27"/>
              <p:cNvSpPr/>
              <p:nvPr/>
            </p:nvSpPr>
            <p:spPr>
              <a:xfrm>
                <a:off x="7299325" y="5340350"/>
                <a:ext cx="152400" cy="196850"/>
              </a:xfrm>
              <a:custGeom>
                <a:rect b="b" l="l" r="r" t="t"/>
                <a:pathLst>
                  <a:path extrusionOk="0" h="124" w="96">
                    <a:moveTo>
                      <a:pt x="0" y="0"/>
                    </a:moveTo>
                    <a:lnTo>
                      <a:pt x="0" y="0"/>
                    </a:lnTo>
                    <a:lnTo>
                      <a:pt x="4" y="20"/>
                    </a:lnTo>
                    <a:lnTo>
                      <a:pt x="8" y="42"/>
                    </a:lnTo>
                    <a:lnTo>
                      <a:pt x="14" y="62"/>
                    </a:lnTo>
                    <a:lnTo>
                      <a:pt x="20" y="80"/>
                    </a:lnTo>
                    <a:lnTo>
                      <a:pt x="30" y="96"/>
                    </a:lnTo>
                    <a:lnTo>
                      <a:pt x="40" y="110"/>
                    </a:lnTo>
                    <a:lnTo>
                      <a:pt x="52" y="118"/>
                    </a:lnTo>
                    <a:lnTo>
                      <a:pt x="60" y="122"/>
                    </a:lnTo>
                    <a:lnTo>
                      <a:pt x="68" y="124"/>
                    </a:lnTo>
                    <a:lnTo>
                      <a:pt x="68" y="124"/>
                    </a:lnTo>
                    <a:lnTo>
                      <a:pt x="76" y="124"/>
                    </a:lnTo>
                    <a:lnTo>
                      <a:pt x="82" y="122"/>
                    </a:lnTo>
                    <a:lnTo>
                      <a:pt x="96" y="118"/>
                    </a:lnTo>
                    <a:lnTo>
                      <a:pt x="96" y="118"/>
                    </a:lnTo>
                    <a:lnTo>
                      <a:pt x="96" y="102"/>
                    </a:lnTo>
                    <a:lnTo>
                      <a:pt x="94" y="90"/>
                    </a:lnTo>
                    <a:lnTo>
                      <a:pt x="90" y="76"/>
                    </a:lnTo>
                    <a:lnTo>
                      <a:pt x="84" y="66"/>
                    </a:lnTo>
                    <a:lnTo>
                      <a:pt x="74" y="46"/>
                    </a:lnTo>
                    <a:lnTo>
                      <a:pt x="60" y="30"/>
                    </a:lnTo>
                    <a:lnTo>
                      <a:pt x="44" y="18"/>
                    </a:lnTo>
                    <a:lnTo>
                      <a:pt x="30" y="10"/>
                    </a:lnTo>
                    <a:lnTo>
                      <a:pt x="14" y="4"/>
                    </a:lnTo>
                    <a:lnTo>
                      <a:pt x="0" y="0"/>
                    </a:lnTo>
                    <a:close/>
                  </a:path>
                </a:pathLst>
              </a:custGeom>
              <a:solidFill>
                <a:srgbClr val="CE786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17" name="Google Shape;417;p27"/>
              <p:cNvSpPr/>
              <p:nvPr/>
            </p:nvSpPr>
            <p:spPr>
              <a:xfrm>
                <a:off x="7299325" y="5340350"/>
                <a:ext cx="152400" cy="196850"/>
              </a:xfrm>
              <a:custGeom>
                <a:rect b="b" l="l" r="r" t="t"/>
                <a:pathLst>
                  <a:path extrusionOk="0" h="124" w="96">
                    <a:moveTo>
                      <a:pt x="0" y="0"/>
                    </a:moveTo>
                    <a:lnTo>
                      <a:pt x="0" y="0"/>
                    </a:lnTo>
                    <a:lnTo>
                      <a:pt x="4" y="20"/>
                    </a:lnTo>
                    <a:lnTo>
                      <a:pt x="8" y="42"/>
                    </a:lnTo>
                    <a:lnTo>
                      <a:pt x="14" y="62"/>
                    </a:lnTo>
                    <a:lnTo>
                      <a:pt x="20" y="80"/>
                    </a:lnTo>
                    <a:lnTo>
                      <a:pt x="30" y="96"/>
                    </a:lnTo>
                    <a:lnTo>
                      <a:pt x="40" y="110"/>
                    </a:lnTo>
                    <a:lnTo>
                      <a:pt x="52" y="118"/>
                    </a:lnTo>
                    <a:lnTo>
                      <a:pt x="60" y="122"/>
                    </a:lnTo>
                    <a:lnTo>
                      <a:pt x="68" y="124"/>
                    </a:lnTo>
                    <a:lnTo>
                      <a:pt x="68" y="124"/>
                    </a:lnTo>
                    <a:lnTo>
                      <a:pt x="76" y="124"/>
                    </a:lnTo>
                    <a:lnTo>
                      <a:pt x="82" y="122"/>
                    </a:lnTo>
                    <a:lnTo>
                      <a:pt x="96" y="118"/>
                    </a:lnTo>
                    <a:lnTo>
                      <a:pt x="96" y="118"/>
                    </a:lnTo>
                    <a:lnTo>
                      <a:pt x="96" y="102"/>
                    </a:lnTo>
                    <a:lnTo>
                      <a:pt x="94" y="90"/>
                    </a:lnTo>
                    <a:lnTo>
                      <a:pt x="90" y="76"/>
                    </a:lnTo>
                    <a:lnTo>
                      <a:pt x="84" y="66"/>
                    </a:lnTo>
                    <a:lnTo>
                      <a:pt x="74" y="46"/>
                    </a:lnTo>
                    <a:lnTo>
                      <a:pt x="60" y="30"/>
                    </a:lnTo>
                    <a:lnTo>
                      <a:pt x="44" y="18"/>
                    </a:lnTo>
                    <a:lnTo>
                      <a:pt x="30" y="10"/>
                    </a:lnTo>
                    <a:lnTo>
                      <a:pt x="14" y="4"/>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18" name="Google Shape;418;p27"/>
              <p:cNvSpPr/>
              <p:nvPr/>
            </p:nvSpPr>
            <p:spPr>
              <a:xfrm>
                <a:off x="7289800" y="5175250"/>
                <a:ext cx="304800" cy="352425"/>
              </a:xfrm>
              <a:custGeom>
                <a:rect b="b" l="l" r="r" t="t"/>
                <a:pathLst>
                  <a:path extrusionOk="0" h="222" w="192">
                    <a:moveTo>
                      <a:pt x="192" y="48"/>
                    </a:moveTo>
                    <a:lnTo>
                      <a:pt x="0" y="0"/>
                    </a:lnTo>
                    <a:lnTo>
                      <a:pt x="0" y="0"/>
                    </a:lnTo>
                    <a:lnTo>
                      <a:pt x="0" y="32"/>
                    </a:lnTo>
                    <a:lnTo>
                      <a:pt x="2" y="64"/>
                    </a:lnTo>
                    <a:lnTo>
                      <a:pt x="6" y="102"/>
                    </a:lnTo>
                    <a:lnTo>
                      <a:pt x="6" y="102"/>
                    </a:lnTo>
                    <a:lnTo>
                      <a:pt x="20" y="108"/>
                    </a:lnTo>
                    <a:lnTo>
                      <a:pt x="36" y="114"/>
                    </a:lnTo>
                    <a:lnTo>
                      <a:pt x="50" y="122"/>
                    </a:lnTo>
                    <a:lnTo>
                      <a:pt x="66" y="134"/>
                    </a:lnTo>
                    <a:lnTo>
                      <a:pt x="80" y="150"/>
                    </a:lnTo>
                    <a:lnTo>
                      <a:pt x="90" y="170"/>
                    </a:lnTo>
                    <a:lnTo>
                      <a:pt x="96" y="180"/>
                    </a:lnTo>
                    <a:lnTo>
                      <a:pt x="100" y="194"/>
                    </a:lnTo>
                    <a:lnTo>
                      <a:pt x="102" y="206"/>
                    </a:lnTo>
                    <a:lnTo>
                      <a:pt x="102" y="222"/>
                    </a:lnTo>
                    <a:lnTo>
                      <a:pt x="102" y="222"/>
                    </a:lnTo>
                    <a:lnTo>
                      <a:pt x="114" y="214"/>
                    </a:lnTo>
                    <a:lnTo>
                      <a:pt x="124" y="206"/>
                    </a:lnTo>
                    <a:lnTo>
                      <a:pt x="134" y="194"/>
                    </a:lnTo>
                    <a:lnTo>
                      <a:pt x="142" y="182"/>
                    </a:lnTo>
                    <a:lnTo>
                      <a:pt x="158" y="154"/>
                    </a:lnTo>
                    <a:lnTo>
                      <a:pt x="170" y="124"/>
                    </a:lnTo>
                    <a:lnTo>
                      <a:pt x="180" y="94"/>
                    </a:lnTo>
                    <a:lnTo>
                      <a:pt x="186" y="70"/>
                    </a:lnTo>
                    <a:lnTo>
                      <a:pt x="192" y="48"/>
                    </a:lnTo>
                    <a:close/>
                  </a:path>
                </a:pathLst>
              </a:custGeom>
              <a:solidFill>
                <a:srgbClr val="7635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19" name="Google Shape;419;p27"/>
              <p:cNvSpPr/>
              <p:nvPr/>
            </p:nvSpPr>
            <p:spPr>
              <a:xfrm>
                <a:off x="7289800" y="5175250"/>
                <a:ext cx="304800" cy="352425"/>
              </a:xfrm>
              <a:custGeom>
                <a:rect b="b" l="l" r="r" t="t"/>
                <a:pathLst>
                  <a:path extrusionOk="0" h="222" w="192">
                    <a:moveTo>
                      <a:pt x="192" y="48"/>
                    </a:moveTo>
                    <a:lnTo>
                      <a:pt x="0" y="0"/>
                    </a:lnTo>
                    <a:lnTo>
                      <a:pt x="0" y="0"/>
                    </a:lnTo>
                    <a:lnTo>
                      <a:pt x="0" y="32"/>
                    </a:lnTo>
                    <a:lnTo>
                      <a:pt x="2" y="64"/>
                    </a:lnTo>
                    <a:lnTo>
                      <a:pt x="6" y="102"/>
                    </a:lnTo>
                    <a:lnTo>
                      <a:pt x="6" y="102"/>
                    </a:lnTo>
                    <a:lnTo>
                      <a:pt x="20" y="108"/>
                    </a:lnTo>
                    <a:lnTo>
                      <a:pt x="36" y="114"/>
                    </a:lnTo>
                    <a:lnTo>
                      <a:pt x="50" y="122"/>
                    </a:lnTo>
                    <a:lnTo>
                      <a:pt x="66" y="134"/>
                    </a:lnTo>
                    <a:lnTo>
                      <a:pt x="80" y="150"/>
                    </a:lnTo>
                    <a:lnTo>
                      <a:pt x="90" y="170"/>
                    </a:lnTo>
                    <a:lnTo>
                      <a:pt x="96" y="180"/>
                    </a:lnTo>
                    <a:lnTo>
                      <a:pt x="100" y="194"/>
                    </a:lnTo>
                    <a:lnTo>
                      <a:pt x="102" y="206"/>
                    </a:lnTo>
                    <a:lnTo>
                      <a:pt x="102" y="222"/>
                    </a:lnTo>
                    <a:lnTo>
                      <a:pt x="102" y="222"/>
                    </a:lnTo>
                    <a:lnTo>
                      <a:pt x="114" y="214"/>
                    </a:lnTo>
                    <a:lnTo>
                      <a:pt x="124" y="206"/>
                    </a:lnTo>
                    <a:lnTo>
                      <a:pt x="134" y="194"/>
                    </a:lnTo>
                    <a:lnTo>
                      <a:pt x="142" y="182"/>
                    </a:lnTo>
                    <a:lnTo>
                      <a:pt x="158" y="154"/>
                    </a:lnTo>
                    <a:lnTo>
                      <a:pt x="170" y="124"/>
                    </a:lnTo>
                    <a:lnTo>
                      <a:pt x="180" y="94"/>
                    </a:lnTo>
                    <a:lnTo>
                      <a:pt x="186" y="70"/>
                    </a:lnTo>
                    <a:lnTo>
                      <a:pt x="192" y="48"/>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20" name="Google Shape;420;p27"/>
              <p:cNvSpPr/>
              <p:nvPr/>
            </p:nvSpPr>
            <p:spPr>
              <a:xfrm>
                <a:off x="8664575" y="3851275"/>
                <a:ext cx="1003300" cy="3698875"/>
              </a:xfrm>
              <a:custGeom>
                <a:rect b="b" l="l" r="r" t="t"/>
                <a:pathLst>
                  <a:path extrusionOk="0" h="2330" w="632">
                    <a:moveTo>
                      <a:pt x="4" y="22"/>
                    </a:moveTo>
                    <a:lnTo>
                      <a:pt x="4" y="22"/>
                    </a:lnTo>
                    <a:lnTo>
                      <a:pt x="26" y="48"/>
                    </a:lnTo>
                    <a:lnTo>
                      <a:pt x="84" y="122"/>
                    </a:lnTo>
                    <a:lnTo>
                      <a:pt x="122" y="176"/>
                    </a:lnTo>
                    <a:lnTo>
                      <a:pt x="166" y="238"/>
                    </a:lnTo>
                    <a:lnTo>
                      <a:pt x="212" y="308"/>
                    </a:lnTo>
                    <a:lnTo>
                      <a:pt x="260" y="384"/>
                    </a:lnTo>
                    <a:lnTo>
                      <a:pt x="308" y="468"/>
                    </a:lnTo>
                    <a:lnTo>
                      <a:pt x="354" y="558"/>
                    </a:lnTo>
                    <a:lnTo>
                      <a:pt x="376" y="604"/>
                    </a:lnTo>
                    <a:lnTo>
                      <a:pt x="398" y="650"/>
                    </a:lnTo>
                    <a:lnTo>
                      <a:pt x="420" y="698"/>
                    </a:lnTo>
                    <a:lnTo>
                      <a:pt x="438" y="748"/>
                    </a:lnTo>
                    <a:lnTo>
                      <a:pt x="456" y="796"/>
                    </a:lnTo>
                    <a:lnTo>
                      <a:pt x="474" y="846"/>
                    </a:lnTo>
                    <a:lnTo>
                      <a:pt x="488" y="898"/>
                    </a:lnTo>
                    <a:lnTo>
                      <a:pt x="500" y="948"/>
                    </a:lnTo>
                    <a:lnTo>
                      <a:pt x="512" y="998"/>
                    </a:lnTo>
                    <a:lnTo>
                      <a:pt x="520" y="1048"/>
                    </a:lnTo>
                    <a:lnTo>
                      <a:pt x="526" y="1100"/>
                    </a:lnTo>
                    <a:lnTo>
                      <a:pt x="528" y="1150"/>
                    </a:lnTo>
                    <a:lnTo>
                      <a:pt x="528" y="1150"/>
                    </a:lnTo>
                    <a:lnTo>
                      <a:pt x="530" y="1200"/>
                    </a:lnTo>
                    <a:lnTo>
                      <a:pt x="528" y="1250"/>
                    </a:lnTo>
                    <a:lnTo>
                      <a:pt x="526" y="1300"/>
                    </a:lnTo>
                    <a:lnTo>
                      <a:pt x="524" y="1350"/>
                    </a:lnTo>
                    <a:lnTo>
                      <a:pt x="514" y="1450"/>
                    </a:lnTo>
                    <a:lnTo>
                      <a:pt x="500" y="1548"/>
                    </a:lnTo>
                    <a:lnTo>
                      <a:pt x="484" y="1644"/>
                    </a:lnTo>
                    <a:lnTo>
                      <a:pt x="464" y="1736"/>
                    </a:lnTo>
                    <a:lnTo>
                      <a:pt x="442" y="1824"/>
                    </a:lnTo>
                    <a:lnTo>
                      <a:pt x="418" y="1906"/>
                    </a:lnTo>
                    <a:lnTo>
                      <a:pt x="396" y="1982"/>
                    </a:lnTo>
                    <a:lnTo>
                      <a:pt x="372" y="2054"/>
                    </a:lnTo>
                    <a:lnTo>
                      <a:pt x="350" y="2116"/>
                    </a:lnTo>
                    <a:lnTo>
                      <a:pt x="328" y="2172"/>
                    </a:lnTo>
                    <a:lnTo>
                      <a:pt x="294" y="2254"/>
                    </a:lnTo>
                    <a:lnTo>
                      <a:pt x="276" y="2292"/>
                    </a:lnTo>
                    <a:lnTo>
                      <a:pt x="276" y="2292"/>
                    </a:lnTo>
                    <a:lnTo>
                      <a:pt x="268" y="2306"/>
                    </a:lnTo>
                    <a:lnTo>
                      <a:pt x="266" y="2318"/>
                    </a:lnTo>
                    <a:lnTo>
                      <a:pt x="268" y="2324"/>
                    </a:lnTo>
                    <a:lnTo>
                      <a:pt x="274" y="2328"/>
                    </a:lnTo>
                    <a:lnTo>
                      <a:pt x="282" y="2330"/>
                    </a:lnTo>
                    <a:lnTo>
                      <a:pt x="292" y="2326"/>
                    </a:lnTo>
                    <a:lnTo>
                      <a:pt x="302" y="2320"/>
                    </a:lnTo>
                    <a:lnTo>
                      <a:pt x="314" y="2312"/>
                    </a:lnTo>
                    <a:lnTo>
                      <a:pt x="314" y="2312"/>
                    </a:lnTo>
                    <a:lnTo>
                      <a:pt x="322" y="2300"/>
                    </a:lnTo>
                    <a:lnTo>
                      <a:pt x="336" y="2274"/>
                    </a:lnTo>
                    <a:lnTo>
                      <a:pt x="356" y="2236"/>
                    </a:lnTo>
                    <a:lnTo>
                      <a:pt x="380" y="2188"/>
                    </a:lnTo>
                    <a:lnTo>
                      <a:pt x="408" y="2130"/>
                    </a:lnTo>
                    <a:lnTo>
                      <a:pt x="438" y="2062"/>
                    </a:lnTo>
                    <a:lnTo>
                      <a:pt x="468" y="1988"/>
                    </a:lnTo>
                    <a:lnTo>
                      <a:pt x="498" y="1906"/>
                    </a:lnTo>
                    <a:lnTo>
                      <a:pt x="528" y="1820"/>
                    </a:lnTo>
                    <a:lnTo>
                      <a:pt x="556" y="1728"/>
                    </a:lnTo>
                    <a:lnTo>
                      <a:pt x="580" y="1634"/>
                    </a:lnTo>
                    <a:lnTo>
                      <a:pt x="602" y="1538"/>
                    </a:lnTo>
                    <a:lnTo>
                      <a:pt x="610" y="1490"/>
                    </a:lnTo>
                    <a:lnTo>
                      <a:pt x="618" y="1442"/>
                    </a:lnTo>
                    <a:lnTo>
                      <a:pt x="624" y="1392"/>
                    </a:lnTo>
                    <a:lnTo>
                      <a:pt x="628" y="1344"/>
                    </a:lnTo>
                    <a:lnTo>
                      <a:pt x="630" y="1296"/>
                    </a:lnTo>
                    <a:lnTo>
                      <a:pt x="632" y="1248"/>
                    </a:lnTo>
                    <a:lnTo>
                      <a:pt x="630" y="1200"/>
                    </a:lnTo>
                    <a:lnTo>
                      <a:pt x="626" y="1154"/>
                    </a:lnTo>
                    <a:lnTo>
                      <a:pt x="626" y="1154"/>
                    </a:lnTo>
                    <a:lnTo>
                      <a:pt x="622" y="1108"/>
                    </a:lnTo>
                    <a:lnTo>
                      <a:pt x="614" y="1062"/>
                    </a:lnTo>
                    <a:lnTo>
                      <a:pt x="602" y="1014"/>
                    </a:lnTo>
                    <a:lnTo>
                      <a:pt x="590" y="966"/>
                    </a:lnTo>
                    <a:lnTo>
                      <a:pt x="576" y="920"/>
                    </a:lnTo>
                    <a:lnTo>
                      <a:pt x="560" y="872"/>
                    </a:lnTo>
                    <a:lnTo>
                      <a:pt x="542" y="824"/>
                    </a:lnTo>
                    <a:lnTo>
                      <a:pt x="524" y="778"/>
                    </a:lnTo>
                    <a:lnTo>
                      <a:pt x="504" y="730"/>
                    </a:lnTo>
                    <a:lnTo>
                      <a:pt x="482" y="684"/>
                    </a:lnTo>
                    <a:lnTo>
                      <a:pt x="436" y="594"/>
                    </a:lnTo>
                    <a:lnTo>
                      <a:pt x="388" y="506"/>
                    </a:lnTo>
                    <a:lnTo>
                      <a:pt x="338" y="422"/>
                    </a:lnTo>
                    <a:lnTo>
                      <a:pt x="288" y="344"/>
                    </a:lnTo>
                    <a:lnTo>
                      <a:pt x="240" y="272"/>
                    </a:lnTo>
                    <a:lnTo>
                      <a:pt x="194" y="208"/>
                    </a:lnTo>
                    <a:lnTo>
                      <a:pt x="152" y="150"/>
                    </a:lnTo>
                    <a:lnTo>
                      <a:pt x="114" y="102"/>
                    </a:lnTo>
                    <a:lnTo>
                      <a:pt x="82" y="64"/>
                    </a:lnTo>
                    <a:lnTo>
                      <a:pt x="58" y="38"/>
                    </a:lnTo>
                    <a:lnTo>
                      <a:pt x="42" y="22"/>
                    </a:lnTo>
                    <a:lnTo>
                      <a:pt x="42" y="22"/>
                    </a:lnTo>
                    <a:lnTo>
                      <a:pt x="24" y="8"/>
                    </a:lnTo>
                    <a:lnTo>
                      <a:pt x="10" y="0"/>
                    </a:lnTo>
                    <a:lnTo>
                      <a:pt x="4" y="0"/>
                    </a:lnTo>
                    <a:lnTo>
                      <a:pt x="2" y="0"/>
                    </a:lnTo>
                    <a:lnTo>
                      <a:pt x="0" y="2"/>
                    </a:lnTo>
                    <a:lnTo>
                      <a:pt x="0" y="8"/>
                    </a:lnTo>
                    <a:lnTo>
                      <a:pt x="2" y="14"/>
                    </a:lnTo>
                    <a:lnTo>
                      <a:pt x="4" y="22"/>
                    </a:lnTo>
                    <a:close/>
                  </a:path>
                </a:pathLst>
              </a:custGeom>
              <a:solidFill>
                <a:srgbClr val="9963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21" name="Google Shape;421;p27"/>
              <p:cNvSpPr/>
              <p:nvPr/>
            </p:nvSpPr>
            <p:spPr>
              <a:xfrm>
                <a:off x="8664575" y="3851275"/>
                <a:ext cx="1003300" cy="3698875"/>
              </a:xfrm>
              <a:custGeom>
                <a:rect b="b" l="l" r="r" t="t"/>
                <a:pathLst>
                  <a:path extrusionOk="0" h="2330" w="632">
                    <a:moveTo>
                      <a:pt x="4" y="22"/>
                    </a:moveTo>
                    <a:lnTo>
                      <a:pt x="4" y="22"/>
                    </a:lnTo>
                    <a:lnTo>
                      <a:pt x="26" y="48"/>
                    </a:lnTo>
                    <a:lnTo>
                      <a:pt x="84" y="122"/>
                    </a:lnTo>
                    <a:lnTo>
                      <a:pt x="122" y="176"/>
                    </a:lnTo>
                    <a:lnTo>
                      <a:pt x="166" y="238"/>
                    </a:lnTo>
                    <a:lnTo>
                      <a:pt x="212" y="308"/>
                    </a:lnTo>
                    <a:lnTo>
                      <a:pt x="260" y="384"/>
                    </a:lnTo>
                    <a:lnTo>
                      <a:pt x="308" y="468"/>
                    </a:lnTo>
                    <a:lnTo>
                      <a:pt x="354" y="558"/>
                    </a:lnTo>
                    <a:lnTo>
                      <a:pt x="376" y="604"/>
                    </a:lnTo>
                    <a:lnTo>
                      <a:pt x="398" y="650"/>
                    </a:lnTo>
                    <a:lnTo>
                      <a:pt x="420" y="698"/>
                    </a:lnTo>
                    <a:lnTo>
                      <a:pt x="438" y="748"/>
                    </a:lnTo>
                    <a:lnTo>
                      <a:pt x="456" y="796"/>
                    </a:lnTo>
                    <a:lnTo>
                      <a:pt x="474" y="846"/>
                    </a:lnTo>
                    <a:lnTo>
                      <a:pt x="488" y="898"/>
                    </a:lnTo>
                    <a:lnTo>
                      <a:pt x="500" y="948"/>
                    </a:lnTo>
                    <a:lnTo>
                      <a:pt x="512" y="998"/>
                    </a:lnTo>
                    <a:lnTo>
                      <a:pt x="520" y="1048"/>
                    </a:lnTo>
                    <a:lnTo>
                      <a:pt x="526" y="1100"/>
                    </a:lnTo>
                    <a:lnTo>
                      <a:pt x="528" y="1150"/>
                    </a:lnTo>
                    <a:lnTo>
                      <a:pt x="528" y="1150"/>
                    </a:lnTo>
                    <a:lnTo>
                      <a:pt x="530" y="1200"/>
                    </a:lnTo>
                    <a:lnTo>
                      <a:pt x="528" y="1250"/>
                    </a:lnTo>
                    <a:lnTo>
                      <a:pt x="526" y="1300"/>
                    </a:lnTo>
                    <a:lnTo>
                      <a:pt x="524" y="1350"/>
                    </a:lnTo>
                    <a:lnTo>
                      <a:pt x="514" y="1450"/>
                    </a:lnTo>
                    <a:lnTo>
                      <a:pt x="500" y="1548"/>
                    </a:lnTo>
                    <a:lnTo>
                      <a:pt x="484" y="1644"/>
                    </a:lnTo>
                    <a:lnTo>
                      <a:pt x="464" y="1736"/>
                    </a:lnTo>
                    <a:lnTo>
                      <a:pt x="442" y="1824"/>
                    </a:lnTo>
                    <a:lnTo>
                      <a:pt x="418" y="1906"/>
                    </a:lnTo>
                    <a:lnTo>
                      <a:pt x="396" y="1982"/>
                    </a:lnTo>
                    <a:lnTo>
                      <a:pt x="372" y="2054"/>
                    </a:lnTo>
                    <a:lnTo>
                      <a:pt x="350" y="2116"/>
                    </a:lnTo>
                    <a:lnTo>
                      <a:pt x="328" y="2172"/>
                    </a:lnTo>
                    <a:lnTo>
                      <a:pt x="294" y="2254"/>
                    </a:lnTo>
                    <a:lnTo>
                      <a:pt x="276" y="2292"/>
                    </a:lnTo>
                    <a:lnTo>
                      <a:pt x="276" y="2292"/>
                    </a:lnTo>
                    <a:lnTo>
                      <a:pt x="268" y="2306"/>
                    </a:lnTo>
                    <a:lnTo>
                      <a:pt x="266" y="2318"/>
                    </a:lnTo>
                    <a:lnTo>
                      <a:pt x="268" y="2324"/>
                    </a:lnTo>
                    <a:lnTo>
                      <a:pt x="274" y="2328"/>
                    </a:lnTo>
                    <a:lnTo>
                      <a:pt x="282" y="2330"/>
                    </a:lnTo>
                    <a:lnTo>
                      <a:pt x="292" y="2326"/>
                    </a:lnTo>
                    <a:lnTo>
                      <a:pt x="302" y="2320"/>
                    </a:lnTo>
                    <a:lnTo>
                      <a:pt x="314" y="2312"/>
                    </a:lnTo>
                    <a:lnTo>
                      <a:pt x="314" y="2312"/>
                    </a:lnTo>
                    <a:lnTo>
                      <a:pt x="322" y="2300"/>
                    </a:lnTo>
                    <a:lnTo>
                      <a:pt x="336" y="2274"/>
                    </a:lnTo>
                    <a:lnTo>
                      <a:pt x="356" y="2236"/>
                    </a:lnTo>
                    <a:lnTo>
                      <a:pt x="380" y="2188"/>
                    </a:lnTo>
                    <a:lnTo>
                      <a:pt x="408" y="2130"/>
                    </a:lnTo>
                    <a:lnTo>
                      <a:pt x="438" y="2062"/>
                    </a:lnTo>
                    <a:lnTo>
                      <a:pt x="468" y="1988"/>
                    </a:lnTo>
                    <a:lnTo>
                      <a:pt x="498" y="1906"/>
                    </a:lnTo>
                    <a:lnTo>
                      <a:pt x="528" y="1820"/>
                    </a:lnTo>
                    <a:lnTo>
                      <a:pt x="556" y="1728"/>
                    </a:lnTo>
                    <a:lnTo>
                      <a:pt x="580" y="1634"/>
                    </a:lnTo>
                    <a:lnTo>
                      <a:pt x="602" y="1538"/>
                    </a:lnTo>
                    <a:lnTo>
                      <a:pt x="610" y="1490"/>
                    </a:lnTo>
                    <a:lnTo>
                      <a:pt x="618" y="1442"/>
                    </a:lnTo>
                    <a:lnTo>
                      <a:pt x="624" y="1392"/>
                    </a:lnTo>
                    <a:lnTo>
                      <a:pt x="628" y="1344"/>
                    </a:lnTo>
                    <a:lnTo>
                      <a:pt x="630" y="1296"/>
                    </a:lnTo>
                    <a:lnTo>
                      <a:pt x="632" y="1248"/>
                    </a:lnTo>
                    <a:lnTo>
                      <a:pt x="630" y="1200"/>
                    </a:lnTo>
                    <a:lnTo>
                      <a:pt x="626" y="1154"/>
                    </a:lnTo>
                    <a:lnTo>
                      <a:pt x="626" y="1154"/>
                    </a:lnTo>
                    <a:lnTo>
                      <a:pt x="622" y="1108"/>
                    </a:lnTo>
                    <a:lnTo>
                      <a:pt x="614" y="1062"/>
                    </a:lnTo>
                    <a:lnTo>
                      <a:pt x="602" y="1014"/>
                    </a:lnTo>
                    <a:lnTo>
                      <a:pt x="590" y="966"/>
                    </a:lnTo>
                    <a:lnTo>
                      <a:pt x="576" y="920"/>
                    </a:lnTo>
                    <a:lnTo>
                      <a:pt x="560" y="872"/>
                    </a:lnTo>
                    <a:lnTo>
                      <a:pt x="542" y="824"/>
                    </a:lnTo>
                    <a:lnTo>
                      <a:pt x="524" y="778"/>
                    </a:lnTo>
                    <a:lnTo>
                      <a:pt x="504" y="730"/>
                    </a:lnTo>
                    <a:lnTo>
                      <a:pt x="482" y="684"/>
                    </a:lnTo>
                    <a:lnTo>
                      <a:pt x="436" y="594"/>
                    </a:lnTo>
                    <a:lnTo>
                      <a:pt x="388" y="506"/>
                    </a:lnTo>
                    <a:lnTo>
                      <a:pt x="338" y="422"/>
                    </a:lnTo>
                    <a:lnTo>
                      <a:pt x="288" y="344"/>
                    </a:lnTo>
                    <a:lnTo>
                      <a:pt x="240" y="272"/>
                    </a:lnTo>
                    <a:lnTo>
                      <a:pt x="194" y="208"/>
                    </a:lnTo>
                    <a:lnTo>
                      <a:pt x="152" y="150"/>
                    </a:lnTo>
                    <a:lnTo>
                      <a:pt x="114" y="102"/>
                    </a:lnTo>
                    <a:lnTo>
                      <a:pt x="82" y="64"/>
                    </a:lnTo>
                    <a:lnTo>
                      <a:pt x="58" y="38"/>
                    </a:lnTo>
                    <a:lnTo>
                      <a:pt x="42" y="22"/>
                    </a:lnTo>
                    <a:lnTo>
                      <a:pt x="42" y="22"/>
                    </a:lnTo>
                    <a:lnTo>
                      <a:pt x="24" y="8"/>
                    </a:lnTo>
                    <a:lnTo>
                      <a:pt x="10" y="0"/>
                    </a:lnTo>
                    <a:lnTo>
                      <a:pt x="4" y="0"/>
                    </a:lnTo>
                    <a:lnTo>
                      <a:pt x="2" y="0"/>
                    </a:lnTo>
                    <a:lnTo>
                      <a:pt x="0" y="2"/>
                    </a:lnTo>
                    <a:lnTo>
                      <a:pt x="0" y="8"/>
                    </a:lnTo>
                    <a:lnTo>
                      <a:pt x="2" y="14"/>
                    </a:lnTo>
                    <a:lnTo>
                      <a:pt x="4" y="22"/>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22" name="Google Shape;422;p27"/>
              <p:cNvSpPr/>
              <p:nvPr/>
            </p:nvSpPr>
            <p:spPr>
              <a:xfrm>
                <a:off x="7251700" y="3905250"/>
                <a:ext cx="1955800" cy="3575050"/>
              </a:xfrm>
              <a:custGeom>
                <a:rect b="b" l="l" r="r" t="t"/>
                <a:pathLst>
                  <a:path extrusionOk="0" h="2252" w="1232">
                    <a:moveTo>
                      <a:pt x="944" y="0"/>
                    </a:moveTo>
                    <a:lnTo>
                      <a:pt x="944" y="0"/>
                    </a:lnTo>
                    <a:lnTo>
                      <a:pt x="806" y="186"/>
                    </a:lnTo>
                    <a:lnTo>
                      <a:pt x="496" y="608"/>
                    </a:lnTo>
                    <a:lnTo>
                      <a:pt x="328" y="842"/>
                    </a:lnTo>
                    <a:lnTo>
                      <a:pt x="176" y="1054"/>
                    </a:lnTo>
                    <a:lnTo>
                      <a:pt x="60" y="1220"/>
                    </a:lnTo>
                    <a:lnTo>
                      <a:pt x="22" y="1278"/>
                    </a:lnTo>
                    <a:lnTo>
                      <a:pt x="0" y="1314"/>
                    </a:lnTo>
                    <a:lnTo>
                      <a:pt x="0" y="1314"/>
                    </a:lnTo>
                    <a:lnTo>
                      <a:pt x="0" y="1320"/>
                    </a:lnTo>
                    <a:lnTo>
                      <a:pt x="0" y="1326"/>
                    </a:lnTo>
                    <a:lnTo>
                      <a:pt x="0" y="1334"/>
                    </a:lnTo>
                    <a:lnTo>
                      <a:pt x="4" y="1342"/>
                    </a:lnTo>
                    <a:lnTo>
                      <a:pt x="14" y="1360"/>
                    </a:lnTo>
                    <a:lnTo>
                      <a:pt x="30" y="1380"/>
                    </a:lnTo>
                    <a:lnTo>
                      <a:pt x="50" y="1404"/>
                    </a:lnTo>
                    <a:lnTo>
                      <a:pt x="76" y="1430"/>
                    </a:lnTo>
                    <a:lnTo>
                      <a:pt x="106" y="1458"/>
                    </a:lnTo>
                    <a:lnTo>
                      <a:pt x="140" y="1488"/>
                    </a:lnTo>
                    <a:lnTo>
                      <a:pt x="218" y="1554"/>
                    </a:lnTo>
                    <a:lnTo>
                      <a:pt x="310" y="1626"/>
                    </a:lnTo>
                    <a:lnTo>
                      <a:pt x="408" y="1700"/>
                    </a:lnTo>
                    <a:lnTo>
                      <a:pt x="514" y="1776"/>
                    </a:lnTo>
                    <a:lnTo>
                      <a:pt x="622" y="1854"/>
                    </a:lnTo>
                    <a:lnTo>
                      <a:pt x="730" y="1928"/>
                    </a:lnTo>
                    <a:lnTo>
                      <a:pt x="936" y="2068"/>
                    </a:lnTo>
                    <a:lnTo>
                      <a:pt x="1106" y="2180"/>
                    </a:lnTo>
                    <a:lnTo>
                      <a:pt x="1220" y="2252"/>
                    </a:lnTo>
                    <a:lnTo>
                      <a:pt x="1232" y="2232"/>
                    </a:lnTo>
                    <a:lnTo>
                      <a:pt x="1232" y="2232"/>
                    </a:lnTo>
                    <a:lnTo>
                      <a:pt x="1186" y="2202"/>
                    </a:lnTo>
                    <a:lnTo>
                      <a:pt x="1068" y="2126"/>
                    </a:lnTo>
                    <a:lnTo>
                      <a:pt x="896" y="2014"/>
                    </a:lnTo>
                    <a:lnTo>
                      <a:pt x="798" y="1948"/>
                    </a:lnTo>
                    <a:lnTo>
                      <a:pt x="696" y="1876"/>
                    </a:lnTo>
                    <a:lnTo>
                      <a:pt x="590" y="1804"/>
                    </a:lnTo>
                    <a:lnTo>
                      <a:pt x="486" y="1728"/>
                    </a:lnTo>
                    <a:lnTo>
                      <a:pt x="388" y="1652"/>
                    </a:lnTo>
                    <a:lnTo>
                      <a:pt x="294" y="1578"/>
                    </a:lnTo>
                    <a:lnTo>
                      <a:pt x="210" y="1508"/>
                    </a:lnTo>
                    <a:lnTo>
                      <a:pt x="172" y="1474"/>
                    </a:lnTo>
                    <a:lnTo>
                      <a:pt x="138" y="1440"/>
                    </a:lnTo>
                    <a:lnTo>
                      <a:pt x="108" y="1410"/>
                    </a:lnTo>
                    <a:lnTo>
                      <a:pt x="82" y="1380"/>
                    </a:lnTo>
                    <a:lnTo>
                      <a:pt x="60" y="1352"/>
                    </a:lnTo>
                    <a:lnTo>
                      <a:pt x="44" y="1326"/>
                    </a:lnTo>
                    <a:lnTo>
                      <a:pt x="44" y="1326"/>
                    </a:lnTo>
                    <a:lnTo>
                      <a:pt x="150" y="1176"/>
                    </a:lnTo>
                    <a:lnTo>
                      <a:pt x="404" y="814"/>
                    </a:lnTo>
                    <a:lnTo>
                      <a:pt x="706" y="382"/>
                    </a:lnTo>
                    <a:lnTo>
                      <a:pt x="844" y="180"/>
                    </a:lnTo>
                    <a:lnTo>
                      <a:pt x="956" y="12"/>
                    </a:lnTo>
                    <a:lnTo>
                      <a:pt x="944" y="0"/>
                    </a:lnTo>
                    <a:close/>
                  </a:path>
                </a:pathLst>
              </a:custGeom>
              <a:solidFill>
                <a:srgbClr val="6A9C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23" name="Google Shape;423;p27"/>
              <p:cNvSpPr/>
              <p:nvPr/>
            </p:nvSpPr>
            <p:spPr>
              <a:xfrm>
                <a:off x="7089775" y="5556250"/>
                <a:ext cx="2794000" cy="625475"/>
              </a:xfrm>
              <a:custGeom>
                <a:rect b="b" l="l" r="r" t="t"/>
                <a:pathLst>
                  <a:path extrusionOk="0" h="394" w="1760">
                    <a:moveTo>
                      <a:pt x="212" y="272"/>
                    </a:moveTo>
                    <a:lnTo>
                      <a:pt x="212" y="272"/>
                    </a:lnTo>
                    <a:lnTo>
                      <a:pt x="962" y="142"/>
                    </a:lnTo>
                    <a:lnTo>
                      <a:pt x="1492" y="48"/>
                    </a:lnTo>
                    <a:lnTo>
                      <a:pt x="1676" y="16"/>
                    </a:lnTo>
                    <a:lnTo>
                      <a:pt x="1760" y="0"/>
                    </a:lnTo>
                    <a:lnTo>
                      <a:pt x="1760" y="54"/>
                    </a:lnTo>
                    <a:lnTo>
                      <a:pt x="222" y="326"/>
                    </a:lnTo>
                    <a:lnTo>
                      <a:pt x="48" y="394"/>
                    </a:lnTo>
                    <a:lnTo>
                      <a:pt x="72" y="314"/>
                    </a:lnTo>
                    <a:lnTo>
                      <a:pt x="0" y="248"/>
                    </a:lnTo>
                    <a:lnTo>
                      <a:pt x="212" y="272"/>
                    </a:lnTo>
                    <a:close/>
                  </a:path>
                </a:pathLst>
              </a:custGeom>
              <a:solidFill>
                <a:srgbClr val="5F5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24" name="Google Shape;424;p27"/>
              <p:cNvSpPr/>
              <p:nvPr/>
            </p:nvSpPr>
            <p:spPr>
              <a:xfrm>
                <a:off x="10017125" y="5172075"/>
                <a:ext cx="777875" cy="600075"/>
              </a:xfrm>
              <a:custGeom>
                <a:rect b="b" l="l" r="r" t="t"/>
                <a:pathLst>
                  <a:path extrusionOk="0" h="378" w="490">
                    <a:moveTo>
                      <a:pt x="0" y="196"/>
                    </a:moveTo>
                    <a:lnTo>
                      <a:pt x="0" y="196"/>
                    </a:lnTo>
                    <a:lnTo>
                      <a:pt x="16" y="188"/>
                    </a:lnTo>
                    <a:lnTo>
                      <a:pt x="54" y="164"/>
                    </a:lnTo>
                    <a:lnTo>
                      <a:pt x="76" y="150"/>
                    </a:lnTo>
                    <a:lnTo>
                      <a:pt x="98" y="134"/>
                    </a:lnTo>
                    <a:lnTo>
                      <a:pt x="116" y="118"/>
                    </a:lnTo>
                    <a:lnTo>
                      <a:pt x="130" y="102"/>
                    </a:lnTo>
                    <a:lnTo>
                      <a:pt x="130" y="102"/>
                    </a:lnTo>
                    <a:lnTo>
                      <a:pt x="144" y="84"/>
                    </a:lnTo>
                    <a:lnTo>
                      <a:pt x="170" y="60"/>
                    </a:lnTo>
                    <a:lnTo>
                      <a:pt x="186" y="48"/>
                    </a:lnTo>
                    <a:lnTo>
                      <a:pt x="202" y="36"/>
                    </a:lnTo>
                    <a:lnTo>
                      <a:pt x="222" y="26"/>
                    </a:lnTo>
                    <a:lnTo>
                      <a:pt x="242" y="16"/>
                    </a:lnTo>
                    <a:lnTo>
                      <a:pt x="262" y="8"/>
                    </a:lnTo>
                    <a:lnTo>
                      <a:pt x="284" y="2"/>
                    </a:lnTo>
                    <a:lnTo>
                      <a:pt x="306" y="0"/>
                    </a:lnTo>
                    <a:lnTo>
                      <a:pt x="328" y="0"/>
                    </a:lnTo>
                    <a:lnTo>
                      <a:pt x="352" y="2"/>
                    </a:lnTo>
                    <a:lnTo>
                      <a:pt x="374" y="10"/>
                    </a:lnTo>
                    <a:lnTo>
                      <a:pt x="396" y="22"/>
                    </a:lnTo>
                    <a:lnTo>
                      <a:pt x="416" y="40"/>
                    </a:lnTo>
                    <a:lnTo>
                      <a:pt x="416" y="40"/>
                    </a:lnTo>
                    <a:lnTo>
                      <a:pt x="436" y="60"/>
                    </a:lnTo>
                    <a:lnTo>
                      <a:pt x="452" y="82"/>
                    </a:lnTo>
                    <a:lnTo>
                      <a:pt x="464" y="102"/>
                    </a:lnTo>
                    <a:lnTo>
                      <a:pt x="474" y="124"/>
                    </a:lnTo>
                    <a:lnTo>
                      <a:pt x="482" y="146"/>
                    </a:lnTo>
                    <a:lnTo>
                      <a:pt x="486" y="168"/>
                    </a:lnTo>
                    <a:lnTo>
                      <a:pt x="490" y="190"/>
                    </a:lnTo>
                    <a:lnTo>
                      <a:pt x="490" y="210"/>
                    </a:lnTo>
                    <a:lnTo>
                      <a:pt x="488" y="232"/>
                    </a:lnTo>
                    <a:lnTo>
                      <a:pt x="486" y="250"/>
                    </a:lnTo>
                    <a:lnTo>
                      <a:pt x="482" y="270"/>
                    </a:lnTo>
                    <a:lnTo>
                      <a:pt x="476" y="286"/>
                    </a:lnTo>
                    <a:lnTo>
                      <a:pt x="470" y="302"/>
                    </a:lnTo>
                    <a:lnTo>
                      <a:pt x="462" y="318"/>
                    </a:lnTo>
                    <a:lnTo>
                      <a:pt x="454" y="330"/>
                    </a:lnTo>
                    <a:lnTo>
                      <a:pt x="444" y="340"/>
                    </a:lnTo>
                    <a:lnTo>
                      <a:pt x="444" y="340"/>
                    </a:lnTo>
                    <a:lnTo>
                      <a:pt x="432" y="352"/>
                    </a:lnTo>
                    <a:lnTo>
                      <a:pt x="414" y="362"/>
                    </a:lnTo>
                    <a:lnTo>
                      <a:pt x="390" y="372"/>
                    </a:lnTo>
                    <a:lnTo>
                      <a:pt x="362" y="376"/>
                    </a:lnTo>
                    <a:lnTo>
                      <a:pt x="328" y="378"/>
                    </a:lnTo>
                    <a:lnTo>
                      <a:pt x="310" y="378"/>
                    </a:lnTo>
                    <a:lnTo>
                      <a:pt x="290" y="376"/>
                    </a:lnTo>
                    <a:lnTo>
                      <a:pt x="268" y="372"/>
                    </a:lnTo>
                    <a:lnTo>
                      <a:pt x="246" y="368"/>
                    </a:lnTo>
                    <a:lnTo>
                      <a:pt x="222" y="362"/>
                    </a:lnTo>
                    <a:lnTo>
                      <a:pt x="196" y="352"/>
                    </a:lnTo>
                    <a:lnTo>
                      <a:pt x="196" y="352"/>
                    </a:lnTo>
                    <a:lnTo>
                      <a:pt x="148" y="338"/>
                    </a:lnTo>
                    <a:lnTo>
                      <a:pt x="110" y="326"/>
                    </a:lnTo>
                    <a:lnTo>
                      <a:pt x="78" y="320"/>
                    </a:lnTo>
                    <a:lnTo>
                      <a:pt x="54" y="316"/>
                    </a:lnTo>
                    <a:lnTo>
                      <a:pt x="36" y="314"/>
                    </a:lnTo>
                    <a:lnTo>
                      <a:pt x="24" y="314"/>
                    </a:lnTo>
                    <a:lnTo>
                      <a:pt x="14" y="316"/>
                    </a:lnTo>
                    <a:lnTo>
                      <a:pt x="0" y="196"/>
                    </a:lnTo>
                    <a:close/>
                  </a:path>
                </a:pathLst>
              </a:custGeom>
              <a:solidFill>
                <a:srgbClr val="FDEC0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25" name="Google Shape;425;p27"/>
              <p:cNvSpPr/>
              <p:nvPr/>
            </p:nvSpPr>
            <p:spPr>
              <a:xfrm>
                <a:off x="10001250" y="5349875"/>
                <a:ext cx="415925" cy="285750"/>
              </a:xfrm>
              <a:custGeom>
                <a:rect b="b" l="l" r="r" t="t"/>
                <a:pathLst>
                  <a:path extrusionOk="0" h="180" w="262">
                    <a:moveTo>
                      <a:pt x="0" y="118"/>
                    </a:moveTo>
                    <a:lnTo>
                      <a:pt x="0" y="118"/>
                    </a:lnTo>
                    <a:lnTo>
                      <a:pt x="16" y="118"/>
                    </a:lnTo>
                    <a:lnTo>
                      <a:pt x="48" y="116"/>
                    </a:lnTo>
                    <a:lnTo>
                      <a:pt x="68" y="112"/>
                    </a:lnTo>
                    <a:lnTo>
                      <a:pt x="86" y="108"/>
                    </a:lnTo>
                    <a:lnTo>
                      <a:pt x="102" y="100"/>
                    </a:lnTo>
                    <a:lnTo>
                      <a:pt x="110" y="96"/>
                    </a:lnTo>
                    <a:lnTo>
                      <a:pt x="116" y="90"/>
                    </a:lnTo>
                    <a:lnTo>
                      <a:pt x="116" y="90"/>
                    </a:lnTo>
                    <a:lnTo>
                      <a:pt x="128" y="78"/>
                    </a:lnTo>
                    <a:lnTo>
                      <a:pt x="138" y="62"/>
                    </a:lnTo>
                    <a:lnTo>
                      <a:pt x="162" y="32"/>
                    </a:lnTo>
                    <a:lnTo>
                      <a:pt x="174" y="18"/>
                    </a:lnTo>
                    <a:lnTo>
                      <a:pt x="188" y="8"/>
                    </a:lnTo>
                    <a:lnTo>
                      <a:pt x="194" y="4"/>
                    </a:lnTo>
                    <a:lnTo>
                      <a:pt x="200" y="2"/>
                    </a:lnTo>
                    <a:lnTo>
                      <a:pt x="206" y="0"/>
                    </a:lnTo>
                    <a:lnTo>
                      <a:pt x="212" y="2"/>
                    </a:lnTo>
                    <a:lnTo>
                      <a:pt x="212" y="2"/>
                    </a:lnTo>
                    <a:lnTo>
                      <a:pt x="218" y="4"/>
                    </a:lnTo>
                    <a:lnTo>
                      <a:pt x="222" y="6"/>
                    </a:lnTo>
                    <a:lnTo>
                      <a:pt x="224" y="10"/>
                    </a:lnTo>
                    <a:lnTo>
                      <a:pt x="226" y="14"/>
                    </a:lnTo>
                    <a:lnTo>
                      <a:pt x="226" y="24"/>
                    </a:lnTo>
                    <a:lnTo>
                      <a:pt x="224" y="34"/>
                    </a:lnTo>
                    <a:lnTo>
                      <a:pt x="218" y="44"/>
                    </a:lnTo>
                    <a:lnTo>
                      <a:pt x="212" y="52"/>
                    </a:lnTo>
                    <a:lnTo>
                      <a:pt x="204" y="58"/>
                    </a:lnTo>
                    <a:lnTo>
                      <a:pt x="198" y="60"/>
                    </a:lnTo>
                    <a:lnTo>
                      <a:pt x="198" y="60"/>
                    </a:lnTo>
                    <a:lnTo>
                      <a:pt x="208" y="60"/>
                    </a:lnTo>
                    <a:lnTo>
                      <a:pt x="230" y="62"/>
                    </a:lnTo>
                    <a:lnTo>
                      <a:pt x="240" y="66"/>
                    </a:lnTo>
                    <a:lnTo>
                      <a:pt x="250" y="72"/>
                    </a:lnTo>
                    <a:lnTo>
                      <a:pt x="258" y="80"/>
                    </a:lnTo>
                    <a:lnTo>
                      <a:pt x="262" y="84"/>
                    </a:lnTo>
                    <a:lnTo>
                      <a:pt x="262" y="90"/>
                    </a:lnTo>
                    <a:lnTo>
                      <a:pt x="262" y="90"/>
                    </a:lnTo>
                    <a:lnTo>
                      <a:pt x="262" y="96"/>
                    </a:lnTo>
                    <a:lnTo>
                      <a:pt x="262" y="102"/>
                    </a:lnTo>
                    <a:lnTo>
                      <a:pt x="256" y="110"/>
                    </a:lnTo>
                    <a:lnTo>
                      <a:pt x="248" y="116"/>
                    </a:lnTo>
                    <a:lnTo>
                      <a:pt x="238" y="122"/>
                    </a:lnTo>
                    <a:lnTo>
                      <a:pt x="218" y="126"/>
                    </a:lnTo>
                    <a:lnTo>
                      <a:pt x="210" y="126"/>
                    </a:lnTo>
                    <a:lnTo>
                      <a:pt x="210" y="126"/>
                    </a:lnTo>
                    <a:lnTo>
                      <a:pt x="220" y="130"/>
                    </a:lnTo>
                    <a:lnTo>
                      <a:pt x="242" y="140"/>
                    </a:lnTo>
                    <a:lnTo>
                      <a:pt x="252" y="148"/>
                    </a:lnTo>
                    <a:lnTo>
                      <a:pt x="260" y="156"/>
                    </a:lnTo>
                    <a:lnTo>
                      <a:pt x="260" y="160"/>
                    </a:lnTo>
                    <a:lnTo>
                      <a:pt x="260" y="164"/>
                    </a:lnTo>
                    <a:lnTo>
                      <a:pt x="258" y="168"/>
                    </a:lnTo>
                    <a:lnTo>
                      <a:pt x="254" y="174"/>
                    </a:lnTo>
                    <a:lnTo>
                      <a:pt x="254" y="174"/>
                    </a:lnTo>
                    <a:lnTo>
                      <a:pt x="248" y="178"/>
                    </a:lnTo>
                    <a:lnTo>
                      <a:pt x="242" y="180"/>
                    </a:lnTo>
                    <a:lnTo>
                      <a:pt x="236" y="180"/>
                    </a:lnTo>
                    <a:lnTo>
                      <a:pt x="228" y="180"/>
                    </a:lnTo>
                    <a:lnTo>
                      <a:pt x="212" y="174"/>
                    </a:lnTo>
                    <a:lnTo>
                      <a:pt x="194" y="168"/>
                    </a:lnTo>
                    <a:lnTo>
                      <a:pt x="160" y="150"/>
                    </a:lnTo>
                    <a:lnTo>
                      <a:pt x="144" y="142"/>
                    </a:lnTo>
                    <a:lnTo>
                      <a:pt x="132" y="138"/>
                    </a:lnTo>
                    <a:lnTo>
                      <a:pt x="132" y="138"/>
                    </a:lnTo>
                    <a:lnTo>
                      <a:pt x="118" y="138"/>
                    </a:lnTo>
                    <a:lnTo>
                      <a:pt x="100" y="140"/>
                    </a:lnTo>
                    <a:lnTo>
                      <a:pt x="58" y="146"/>
                    </a:lnTo>
                    <a:lnTo>
                      <a:pt x="10" y="158"/>
                    </a:lnTo>
                    <a:lnTo>
                      <a:pt x="0" y="118"/>
                    </a:lnTo>
                    <a:close/>
                  </a:path>
                </a:pathLst>
              </a:custGeom>
              <a:noFill/>
              <a:ln cap="flat" cmpd="sng" w="12700">
                <a:solidFill>
                  <a:srgbClr val="4D4A3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26" name="Google Shape;426;p27"/>
              <p:cNvSpPr/>
              <p:nvPr/>
            </p:nvSpPr>
            <p:spPr>
              <a:xfrm>
                <a:off x="10391775" y="5226050"/>
                <a:ext cx="339725" cy="387350"/>
              </a:xfrm>
              <a:custGeom>
                <a:rect b="b" l="l" r="r" t="t"/>
                <a:pathLst>
                  <a:path extrusionOk="0" h="244" w="214">
                    <a:moveTo>
                      <a:pt x="118" y="16"/>
                    </a:moveTo>
                    <a:lnTo>
                      <a:pt x="118" y="16"/>
                    </a:lnTo>
                    <a:lnTo>
                      <a:pt x="104" y="8"/>
                    </a:lnTo>
                    <a:lnTo>
                      <a:pt x="92" y="4"/>
                    </a:lnTo>
                    <a:lnTo>
                      <a:pt x="80" y="0"/>
                    </a:lnTo>
                    <a:lnTo>
                      <a:pt x="70" y="0"/>
                    </a:lnTo>
                    <a:lnTo>
                      <a:pt x="58" y="0"/>
                    </a:lnTo>
                    <a:lnTo>
                      <a:pt x="48" y="4"/>
                    </a:lnTo>
                    <a:lnTo>
                      <a:pt x="40" y="8"/>
                    </a:lnTo>
                    <a:lnTo>
                      <a:pt x="32" y="12"/>
                    </a:lnTo>
                    <a:lnTo>
                      <a:pt x="16" y="24"/>
                    </a:lnTo>
                    <a:lnTo>
                      <a:pt x="6" y="36"/>
                    </a:lnTo>
                    <a:lnTo>
                      <a:pt x="0" y="48"/>
                    </a:lnTo>
                    <a:lnTo>
                      <a:pt x="0" y="56"/>
                    </a:lnTo>
                    <a:lnTo>
                      <a:pt x="0" y="56"/>
                    </a:lnTo>
                    <a:lnTo>
                      <a:pt x="4" y="62"/>
                    </a:lnTo>
                    <a:lnTo>
                      <a:pt x="12" y="68"/>
                    </a:lnTo>
                    <a:lnTo>
                      <a:pt x="40" y="84"/>
                    </a:lnTo>
                    <a:lnTo>
                      <a:pt x="56" y="92"/>
                    </a:lnTo>
                    <a:lnTo>
                      <a:pt x="72" y="104"/>
                    </a:lnTo>
                    <a:lnTo>
                      <a:pt x="86" y="116"/>
                    </a:lnTo>
                    <a:lnTo>
                      <a:pt x="96" y="132"/>
                    </a:lnTo>
                    <a:lnTo>
                      <a:pt x="96" y="132"/>
                    </a:lnTo>
                    <a:lnTo>
                      <a:pt x="104" y="150"/>
                    </a:lnTo>
                    <a:lnTo>
                      <a:pt x="112" y="170"/>
                    </a:lnTo>
                    <a:lnTo>
                      <a:pt x="128" y="208"/>
                    </a:lnTo>
                    <a:lnTo>
                      <a:pt x="136" y="224"/>
                    </a:lnTo>
                    <a:lnTo>
                      <a:pt x="144" y="236"/>
                    </a:lnTo>
                    <a:lnTo>
                      <a:pt x="148" y="240"/>
                    </a:lnTo>
                    <a:lnTo>
                      <a:pt x="152" y="244"/>
                    </a:lnTo>
                    <a:lnTo>
                      <a:pt x="158" y="244"/>
                    </a:lnTo>
                    <a:lnTo>
                      <a:pt x="164" y="244"/>
                    </a:lnTo>
                    <a:lnTo>
                      <a:pt x="164" y="244"/>
                    </a:lnTo>
                    <a:lnTo>
                      <a:pt x="174" y="242"/>
                    </a:lnTo>
                    <a:lnTo>
                      <a:pt x="184" y="236"/>
                    </a:lnTo>
                    <a:lnTo>
                      <a:pt x="192" y="228"/>
                    </a:lnTo>
                    <a:lnTo>
                      <a:pt x="200" y="218"/>
                    </a:lnTo>
                    <a:lnTo>
                      <a:pt x="206" y="206"/>
                    </a:lnTo>
                    <a:lnTo>
                      <a:pt x="210" y="194"/>
                    </a:lnTo>
                    <a:lnTo>
                      <a:pt x="212" y="178"/>
                    </a:lnTo>
                    <a:lnTo>
                      <a:pt x="214" y="162"/>
                    </a:lnTo>
                    <a:lnTo>
                      <a:pt x="212" y="146"/>
                    </a:lnTo>
                    <a:lnTo>
                      <a:pt x="208" y="128"/>
                    </a:lnTo>
                    <a:lnTo>
                      <a:pt x="200" y="108"/>
                    </a:lnTo>
                    <a:lnTo>
                      <a:pt x="190" y="90"/>
                    </a:lnTo>
                    <a:lnTo>
                      <a:pt x="178" y="72"/>
                    </a:lnTo>
                    <a:lnTo>
                      <a:pt x="162" y="52"/>
                    </a:lnTo>
                    <a:lnTo>
                      <a:pt x="142" y="34"/>
                    </a:lnTo>
                    <a:lnTo>
                      <a:pt x="118" y="1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27" name="Google Shape;427;p27"/>
              <p:cNvSpPr/>
              <p:nvPr/>
            </p:nvSpPr>
            <p:spPr>
              <a:xfrm>
                <a:off x="10391775" y="5226050"/>
                <a:ext cx="339725" cy="387350"/>
              </a:xfrm>
              <a:custGeom>
                <a:rect b="b" l="l" r="r" t="t"/>
                <a:pathLst>
                  <a:path extrusionOk="0" h="244" w="214">
                    <a:moveTo>
                      <a:pt x="118" y="16"/>
                    </a:moveTo>
                    <a:lnTo>
                      <a:pt x="118" y="16"/>
                    </a:lnTo>
                    <a:lnTo>
                      <a:pt x="104" y="8"/>
                    </a:lnTo>
                    <a:lnTo>
                      <a:pt x="92" y="4"/>
                    </a:lnTo>
                    <a:lnTo>
                      <a:pt x="80" y="0"/>
                    </a:lnTo>
                    <a:lnTo>
                      <a:pt x="70" y="0"/>
                    </a:lnTo>
                    <a:lnTo>
                      <a:pt x="58" y="0"/>
                    </a:lnTo>
                    <a:lnTo>
                      <a:pt x="48" y="4"/>
                    </a:lnTo>
                    <a:lnTo>
                      <a:pt x="40" y="8"/>
                    </a:lnTo>
                    <a:lnTo>
                      <a:pt x="32" y="12"/>
                    </a:lnTo>
                    <a:lnTo>
                      <a:pt x="16" y="24"/>
                    </a:lnTo>
                    <a:lnTo>
                      <a:pt x="6" y="36"/>
                    </a:lnTo>
                    <a:lnTo>
                      <a:pt x="0" y="48"/>
                    </a:lnTo>
                    <a:lnTo>
                      <a:pt x="0" y="56"/>
                    </a:lnTo>
                    <a:lnTo>
                      <a:pt x="0" y="56"/>
                    </a:lnTo>
                    <a:lnTo>
                      <a:pt x="4" y="62"/>
                    </a:lnTo>
                    <a:lnTo>
                      <a:pt x="12" y="68"/>
                    </a:lnTo>
                    <a:lnTo>
                      <a:pt x="40" y="84"/>
                    </a:lnTo>
                    <a:lnTo>
                      <a:pt x="56" y="92"/>
                    </a:lnTo>
                    <a:lnTo>
                      <a:pt x="72" y="104"/>
                    </a:lnTo>
                    <a:lnTo>
                      <a:pt x="86" y="116"/>
                    </a:lnTo>
                    <a:lnTo>
                      <a:pt x="96" y="132"/>
                    </a:lnTo>
                    <a:lnTo>
                      <a:pt x="96" y="132"/>
                    </a:lnTo>
                    <a:lnTo>
                      <a:pt x="104" y="150"/>
                    </a:lnTo>
                    <a:lnTo>
                      <a:pt x="112" y="170"/>
                    </a:lnTo>
                    <a:lnTo>
                      <a:pt x="128" y="208"/>
                    </a:lnTo>
                    <a:lnTo>
                      <a:pt x="136" y="224"/>
                    </a:lnTo>
                    <a:lnTo>
                      <a:pt x="144" y="236"/>
                    </a:lnTo>
                    <a:lnTo>
                      <a:pt x="148" y="240"/>
                    </a:lnTo>
                    <a:lnTo>
                      <a:pt x="152" y="244"/>
                    </a:lnTo>
                    <a:lnTo>
                      <a:pt x="158" y="244"/>
                    </a:lnTo>
                    <a:lnTo>
                      <a:pt x="164" y="244"/>
                    </a:lnTo>
                    <a:lnTo>
                      <a:pt x="164" y="244"/>
                    </a:lnTo>
                    <a:lnTo>
                      <a:pt x="174" y="242"/>
                    </a:lnTo>
                    <a:lnTo>
                      <a:pt x="184" y="236"/>
                    </a:lnTo>
                    <a:lnTo>
                      <a:pt x="192" y="228"/>
                    </a:lnTo>
                    <a:lnTo>
                      <a:pt x="200" y="218"/>
                    </a:lnTo>
                    <a:lnTo>
                      <a:pt x="206" y="206"/>
                    </a:lnTo>
                    <a:lnTo>
                      <a:pt x="210" y="194"/>
                    </a:lnTo>
                    <a:lnTo>
                      <a:pt x="212" y="178"/>
                    </a:lnTo>
                    <a:lnTo>
                      <a:pt x="214" y="162"/>
                    </a:lnTo>
                    <a:lnTo>
                      <a:pt x="212" y="146"/>
                    </a:lnTo>
                    <a:lnTo>
                      <a:pt x="208" y="128"/>
                    </a:lnTo>
                    <a:lnTo>
                      <a:pt x="200" y="108"/>
                    </a:lnTo>
                    <a:lnTo>
                      <a:pt x="190" y="90"/>
                    </a:lnTo>
                    <a:lnTo>
                      <a:pt x="178" y="72"/>
                    </a:lnTo>
                    <a:lnTo>
                      <a:pt x="162" y="52"/>
                    </a:lnTo>
                    <a:lnTo>
                      <a:pt x="142" y="34"/>
                    </a:lnTo>
                    <a:lnTo>
                      <a:pt x="118" y="16"/>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28" name="Google Shape;428;p27"/>
              <p:cNvSpPr/>
              <p:nvPr/>
            </p:nvSpPr>
            <p:spPr>
              <a:xfrm>
                <a:off x="9845675" y="5467350"/>
                <a:ext cx="209550" cy="231775"/>
              </a:xfrm>
              <a:custGeom>
                <a:rect b="b" l="l" r="r" t="t"/>
                <a:pathLst>
                  <a:path extrusionOk="0" h="146" w="132">
                    <a:moveTo>
                      <a:pt x="22" y="130"/>
                    </a:moveTo>
                    <a:lnTo>
                      <a:pt x="22" y="130"/>
                    </a:lnTo>
                    <a:lnTo>
                      <a:pt x="12" y="102"/>
                    </a:lnTo>
                    <a:lnTo>
                      <a:pt x="4" y="68"/>
                    </a:lnTo>
                    <a:lnTo>
                      <a:pt x="0" y="50"/>
                    </a:lnTo>
                    <a:lnTo>
                      <a:pt x="0" y="36"/>
                    </a:lnTo>
                    <a:lnTo>
                      <a:pt x="2" y="24"/>
                    </a:lnTo>
                    <a:lnTo>
                      <a:pt x="4" y="20"/>
                    </a:lnTo>
                    <a:lnTo>
                      <a:pt x="8" y="16"/>
                    </a:lnTo>
                    <a:lnTo>
                      <a:pt x="8" y="16"/>
                    </a:lnTo>
                    <a:lnTo>
                      <a:pt x="14" y="14"/>
                    </a:lnTo>
                    <a:lnTo>
                      <a:pt x="20" y="14"/>
                    </a:lnTo>
                    <a:lnTo>
                      <a:pt x="24" y="16"/>
                    </a:lnTo>
                    <a:lnTo>
                      <a:pt x="28" y="18"/>
                    </a:lnTo>
                    <a:lnTo>
                      <a:pt x="34" y="24"/>
                    </a:lnTo>
                    <a:lnTo>
                      <a:pt x="36" y="28"/>
                    </a:lnTo>
                    <a:lnTo>
                      <a:pt x="36" y="28"/>
                    </a:lnTo>
                    <a:lnTo>
                      <a:pt x="36" y="22"/>
                    </a:lnTo>
                    <a:lnTo>
                      <a:pt x="40" y="12"/>
                    </a:lnTo>
                    <a:lnTo>
                      <a:pt x="42" y="6"/>
                    </a:lnTo>
                    <a:lnTo>
                      <a:pt x="48" y="2"/>
                    </a:lnTo>
                    <a:lnTo>
                      <a:pt x="54" y="0"/>
                    </a:lnTo>
                    <a:lnTo>
                      <a:pt x="64" y="0"/>
                    </a:lnTo>
                    <a:lnTo>
                      <a:pt x="64" y="0"/>
                    </a:lnTo>
                    <a:lnTo>
                      <a:pt x="68" y="4"/>
                    </a:lnTo>
                    <a:lnTo>
                      <a:pt x="76" y="10"/>
                    </a:lnTo>
                    <a:lnTo>
                      <a:pt x="84" y="16"/>
                    </a:lnTo>
                    <a:lnTo>
                      <a:pt x="84" y="16"/>
                    </a:lnTo>
                    <a:lnTo>
                      <a:pt x="84" y="14"/>
                    </a:lnTo>
                    <a:lnTo>
                      <a:pt x="88" y="8"/>
                    </a:lnTo>
                    <a:lnTo>
                      <a:pt x="96" y="2"/>
                    </a:lnTo>
                    <a:lnTo>
                      <a:pt x="102" y="2"/>
                    </a:lnTo>
                    <a:lnTo>
                      <a:pt x="110" y="0"/>
                    </a:lnTo>
                    <a:lnTo>
                      <a:pt x="110" y="0"/>
                    </a:lnTo>
                    <a:lnTo>
                      <a:pt x="112" y="2"/>
                    </a:lnTo>
                    <a:lnTo>
                      <a:pt x="116" y="6"/>
                    </a:lnTo>
                    <a:lnTo>
                      <a:pt x="122" y="20"/>
                    </a:lnTo>
                    <a:lnTo>
                      <a:pt x="126" y="40"/>
                    </a:lnTo>
                    <a:lnTo>
                      <a:pt x="128" y="62"/>
                    </a:lnTo>
                    <a:lnTo>
                      <a:pt x="130" y="106"/>
                    </a:lnTo>
                    <a:lnTo>
                      <a:pt x="132" y="130"/>
                    </a:lnTo>
                    <a:lnTo>
                      <a:pt x="132" y="130"/>
                    </a:lnTo>
                    <a:lnTo>
                      <a:pt x="130" y="132"/>
                    </a:lnTo>
                    <a:lnTo>
                      <a:pt x="128" y="136"/>
                    </a:lnTo>
                    <a:lnTo>
                      <a:pt x="118" y="140"/>
                    </a:lnTo>
                    <a:lnTo>
                      <a:pt x="112" y="140"/>
                    </a:lnTo>
                    <a:lnTo>
                      <a:pt x="106" y="138"/>
                    </a:lnTo>
                    <a:lnTo>
                      <a:pt x="102" y="136"/>
                    </a:lnTo>
                    <a:lnTo>
                      <a:pt x="100" y="130"/>
                    </a:lnTo>
                    <a:lnTo>
                      <a:pt x="100" y="130"/>
                    </a:lnTo>
                    <a:lnTo>
                      <a:pt x="96" y="134"/>
                    </a:lnTo>
                    <a:lnTo>
                      <a:pt x="94" y="140"/>
                    </a:lnTo>
                    <a:lnTo>
                      <a:pt x="90" y="144"/>
                    </a:lnTo>
                    <a:lnTo>
                      <a:pt x="86" y="146"/>
                    </a:lnTo>
                    <a:lnTo>
                      <a:pt x="80" y="146"/>
                    </a:lnTo>
                    <a:lnTo>
                      <a:pt x="72" y="140"/>
                    </a:lnTo>
                    <a:lnTo>
                      <a:pt x="64" y="130"/>
                    </a:lnTo>
                    <a:lnTo>
                      <a:pt x="64" y="130"/>
                    </a:lnTo>
                    <a:lnTo>
                      <a:pt x="60" y="134"/>
                    </a:lnTo>
                    <a:lnTo>
                      <a:pt x="48" y="142"/>
                    </a:lnTo>
                    <a:lnTo>
                      <a:pt x="42" y="144"/>
                    </a:lnTo>
                    <a:lnTo>
                      <a:pt x="34" y="142"/>
                    </a:lnTo>
                    <a:lnTo>
                      <a:pt x="28" y="138"/>
                    </a:lnTo>
                    <a:lnTo>
                      <a:pt x="22" y="130"/>
                    </a:lnTo>
                    <a:close/>
                  </a:path>
                </a:pathLst>
              </a:custGeom>
              <a:solidFill>
                <a:srgbClr val="4040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29" name="Google Shape;429;p27"/>
              <p:cNvSpPr/>
              <p:nvPr/>
            </p:nvSpPr>
            <p:spPr>
              <a:xfrm>
                <a:off x="9845675" y="5467350"/>
                <a:ext cx="209550" cy="231775"/>
              </a:xfrm>
              <a:custGeom>
                <a:rect b="b" l="l" r="r" t="t"/>
                <a:pathLst>
                  <a:path extrusionOk="0" h="146" w="132">
                    <a:moveTo>
                      <a:pt x="22" y="130"/>
                    </a:moveTo>
                    <a:lnTo>
                      <a:pt x="22" y="130"/>
                    </a:lnTo>
                    <a:lnTo>
                      <a:pt x="12" y="102"/>
                    </a:lnTo>
                    <a:lnTo>
                      <a:pt x="4" y="68"/>
                    </a:lnTo>
                    <a:lnTo>
                      <a:pt x="0" y="50"/>
                    </a:lnTo>
                    <a:lnTo>
                      <a:pt x="0" y="36"/>
                    </a:lnTo>
                    <a:lnTo>
                      <a:pt x="2" y="24"/>
                    </a:lnTo>
                    <a:lnTo>
                      <a:pt x="4" y="20"/>
                    </a:lnTo>
                    <a:lnTo>
                      <a:pt x="8" y="16"/>
                    </a:lnTo>
                    <a:lnTo>
                      <a:pt x="8" y="16"/>
                    </a:lnTo>
                    <a:lnTo>
                      <a:pt x="14" y="14"/>
                    </a:lnTo>
                    <a:lnTo>
                      <a:pt x="20" y="14"/>
                    </a:lnTo>
                    <a:lnTo>
                      <a:pt x="24" y="16"/>
                    </a:lnTo>
                    <a:lnTo>
                      <a:pt x="28" y="18"/>
                    </a:lnTo>
                    <a:lnTo>
                      <a:pt x="34" y="24"/>
                    </a:lnTo>
                    <a:lnTo>
                      <a:pt x="36" y="28"/>
                    </a:lnTo>
                    <a:lnTo>
                      <a:pt x="36" y="28"/>
                    </a:lnTo>
                    <a:lnTo>
                      <a:pt x="36" y="22"/>
                    </a:lnTo>
                    <a:lnTo>
                      <a:pt x="40" y="12"/>
                    </a:lnTo>
                    <a:lnTo>
                      <a:pt x="42" y="6"/>
                    </a:lnTo>
                    <a:lnTo>
                      <a:pt x="48" y="2"/>
                    </a:lnTo>
                    <a:lnTo>
                      <a:pt x="54" y="0"/>
                    </a:lnTo>
                    <a:lnTo>
                      <a:pt x="64" y="0"/>
                    </a:lnTo>
                    <a:lnTo>
                      <a:pt x="64" y="0"/>
                    </a:lnTo>
                    <a:lnTo>
                      <a:pt x="68" y="4"/>
                    </a:lnTo>
                    <a:lnTo>
                      <a:pt x="76" y="10"/>
                    </a:lnTo>
                    <a:lnTo>
                      <a:pt x="84" y="16"/>
                    </a:lnTo>
                    <a:lnTo>
                      <a:pt x="84" y="16"/>
                    </a:lnTo>
                    <a:lnTo>
                      <a:pt x="84" y="14"/>
                    </a:lnTo>
                    <a:lnTo>
                      <a:pt x="88" y="8"/>
                    </a:lnTo>
                    <a:lnTo>
                      <a:pt x="96" y="2"/>
                    </a:lnTo>
                    <a:lnTo>
                      <a:pt x="102" y="2"/>
                    </a:lnTo>
                    <a:lnTo>
                      <a:pt x="110" y="0"/>
                    </a:lnTo>
                    <a:lnTo>
                      <a:pt x="110" y="0"/>
                    </a:lnTo>
                    <a:lnTo>
                      <a:pt x="112" y="2"/>
                    </a:lnTo>
                    <a:lnTo>
                      <a:pt x="116" y="6"/>
                    </a:lnTo>
                    <a:lnTo>
                      <a:pt x="122" y="20"/>
                    </a:lnTo>
                    <a:lnTo>
                      <a:pt x="126" y="40"/>
                    </a:lnTo>
                    <a:lnTo>
                      <a:pt x="128" y="62"/>
                    </a:lnTo>
                    <a:lnTo>
                      <a:pt x="130" y="106"/>
                    </a:lnTo>
                    <a:lnTo>
                      <a:pt x="132" y="130"/>
                    </a:lnTo>
                    <a:lnTo>
                      <a:pt x="132" y="130"/>
                    </a:lnTo>
                    <a:lnTo>
                      <a:pt x="130" y="132"/>
                    </a:lnTo>
                    <a:lnTo>
                      <a:pt x="128" y="136"/>
                    </a:lnTo>
                    <a:lnTo>
                      <a:pt x="118" y="140"/>
                    </a:lnTo>
                    <a:lnTo>
                      <a:pt x="112" y="140"/>
                    </a:lnTo>
                    <a:lnTo>
                      <a:pt x="106" y="138"/>
                    </a:lnTo>
                    <a:lnTo>
                      <a:pt x="102" y="136"/>
                    </a:lnTo>
                    <a:lnTo>
                      <a:pt x="100" y="130"/>
                    </a:lnTo>
                    <a:lnTo>
                      <a:pt x="100" y="130"/>
                    </a:lnTo>
                    <a:lnTo>
                      <a:pt x="96" y="134"/>
                    </a:lnTo>
                    <a:lnTo>
                      <a:pt x="94" y="140"/>
                    </a:lnTo>
                    <a:lnTo>
                      <a:pt x="90" y="144"/>
                    </a:lnTo>
                    <a:lnTo>
                      <a:pt x="86" y="146"/>
                    </a:lnTo>
                    <a:lnTo>
                      <a:pt x="80" y="146"/>
                    </a:lnTo>
                    <a:lnTo>
                      <a:pt x="72" y="140"/>
                    </a:lnTo>
                    <a:lnTo>
                      <a:pt x="64" y="130"/>
                    </a:lnTo>
                    <a:lnTo>
                      <a:pt x="64" y="130"/>
                    </a:lnTo>
                    <a:lnTo>
                      <a:pt x="60" y="134"/>
                    </a:lnTo>
                    <a:lnTo>
                      <a:pt x="48" y="142"/>
                    </a:lnTo>
                    <a:lnTo>
                      <a:pt x="42" y="144"/>
                    </a:lnTo>
                    <a:lnTo>
                      <a:pt x="34" y="142"/>
                    </a:lnTo>
                    <a:lnTo>
                      <a:pt x="28" y="138"/>
                    </a:lnTo>
                    <a:lnTo>
                      <a:pt x="22" y="13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30" name="Google Shape;430;p27"/>
              <p:cNvSpPr/>
              <p:nvPr/>
            </p:nvSpPr>
            <p:spPr>
              <a:xfrm>
                <a:off x="9918700" y="5003800"/>
                <a:ext cx="152400" cy="152400"/>
              </a:xfrm>
              <a:custGeom>
                <a:rect b="b" l="l" r="r" t="t"/>
                <a:pathLst>
                  <a:path extrusionOk="0" h="96" w="96">
                    <a:moveTo>
                      <a:pt x="92" y="78"/>
                    </a:moveTo>
                    <a:lnTo>
                      <a:pt x="92" y="78"/>
                    </a:lnTo>
                    <a:lnTo>
                      <a:pt x="72" y="58"/>
                    </a:lnTo>
                    <a:lnTo>
                      <a:pt x="54" y="40"/>
                    </a:lnTo>
                    <a:lnTo>
                      <a:pt x="36" y="20"/>
                    </a:lnTo>
                    <a:lnTo>
                      <a:pt x="16" y="2"/>
                    </a:lnTo>
                    <a:lnTo>
                      <a:pt x="16" y="2"/>
                    </a:lnTo>
                    <a:lnTo>
                      <a:pt x="12" y="0"/>
                    </a:lnTo>
                    <a:lnTo>
                      <a:pt x="8" y="0"/>
                    </a:lnTo>
                    <a:lnTo>
                      <a:pt x="2" y="2"/>
                    </a:lnTo>
                    <a:lnTo>
                      <a:pt x="0" y="8"/>
                    </a:lnTo>
                    <a:lnTo>
                      <a:pt x="0" y="12"/>
                    </a:lnTo>
                    <a:lnTo>
                      <a:pt x="2" y="14"/>
                    </a:lnTo>
                    <a:lnTo>
                      <a:pt x="2" y="14"/>
                    </a:lnTo>
                    <a:lnTo>
                      <a:pt x="38" y="56"/>
                    </a:lnTo>
                    <a:lnTo>
                      <a:pt x="58" y="74"/>
                    </a:lnTo>
                    <a:lnTo>
                      <a:pt x="78" y="92"/>
                    </a:lnTo>
                    <a:lnTo>
                      <a:pt x="78" y="92"/>
                    </a:lnTo>
                    <a:lnTo>
                      <a:pt x="82" y="94"/>
                    </a:lnTo>
                    <a:lnTo>
                      <a:pt x="86" y="96"/>
                    </a:lnTo>
                    <a:lnTo>
                      <a:pt x="90" y="94"/>
                    </a:lnTo>
                    <a:lnTo>
                      <a:pt x="92" y="92"/>
                    </a:lnTo>
                    <a:lnTo>
                      <a:pt x="94" y="88"/>
                    </a:lnTo>
                    <a:lnTo>
                      <a:pt x="96" y="84"/>
                    </a:lnTo>
                    <a:lnTo>
                      <a:pt x="94" y="80"/>
                    </a:lnTo>
                    <a:lnTo>
                      <a:pt x="92" y="78"/>
                    </a:lnTo>
                    <a:close/>
                  </a:path>
                </a:pathLst>
              </a:custGeom>
              <a:solidFill>
                <a:srgbClr val="FDEC0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31" name="Google Shape;431;p27"/>
              <p:cNvSpPr/>
              <p:nvPr/>
            </p:nvSpPr>
            <p:spPr>
              <a:xfrm>
                <a:off x="9918700" y="5003800"/>
                <a:ext cx="152400" cy="152400"/>
              </a:xfrm>
              <a:custGeom>
                <a:rect b="b" l="l" r="r" t="t"/>
                <a:pathLst>
                  <a:path extrusionOk="0" h="96" w="96">
                    <a:moveTo>
                      <a:pt x="92" y="78"/>
                    </a:moveTo>
                    <a:lnTo>
                      <a:pt x="92" y="78"/>
                    </a:lnTo>
                    <a:lnTo>
                      <a:pt x="72" y="58"/>
                    </a:lnTo>
                    <a:lnTo>
                      <a:pt x="54" y="40"/>
                    </a:lnTo>
                    <a:lnTo>
                      <a:pt x="36" y="20"/>
                    </a:lnTo>
                    <a:lnTo>
                      <a:pt x="16" y="2"/>
                    </a:lnTo>
                    <a:lnTo>
                      <a:pt x="16" y="2"/>
                    </a:lnTo>
                    <a:lnTo>
                      <a:pt x="12" y="0"/>
                    </a:lnTo>
                    <a:lnTo>
                      <a:pt x="8" y="0"/>
                    </a:lnTo>
                    <a:lnTo>
                      <a:pt x="2" y="2"/>
                    </a:lnTo>
                    <a:lnTo>
                      <a:pt x="0" y="8"/>
                    </a:lnTo>
                    <a:lnTo>
                      <a:pt x="0" y="12"/>
                    </a:lnTo>
                    <a:lnTo>
                      <a:pt x="2" y="14"/>
                    </a:lnTo>
                    <a:lnTo>
                      <a:pt x="2" y="14"/>
                    </a:lnTo>
                    <a:lnTo>
                      <a:pt x="38" y="56"/>
                    </a:lnTo>
                    <a:lnTo>
                      <a:pt x="58" y="74"/>
                    </a:lnTo>
                    <a:lnTo>
                      <a:pt x="78" y="92"/>
                    </a:lnTo>
                    <a:lnTo>
                      <a:pt x="78" y="92"/>
                    </a:lnTo>
                    <a:lnTo>
                      <a:pt x="82" y="94"/>
                    </a:lnTo>
                    <a:lnTo>
                      <a:pt x="86" y="96"/>
                    </a:lnTo>
                    <a:lnTo>
                      <a:pt x="90" y="94"/>
                    </a:lnTo>
                    <a:lnTo>
                      <a:pt x="92" y="92"/>
                    </a:lnTo>
                    <a:lnTo>
                      <a:pt x="94" y="88"/>
                    </a:lnTo>
                    <a:lnTo>
                      <a:pt x="96" y="84"/>
                    </a:lnTo>
                    <a:lnTo>
                      <a:pt x="94" y="80"/>
                    </a:lnTo>
                    <a:lnTo>
                      <a:pt x="92" y="78"/>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32" name="Google Shape;432;p27"/>
              <p:cNvSpPr/>
              <p:nvPr/>
            </p:nvSpPr>
            <p:spPr>
              <a:xfrm>
                <a:off x="10350500" y="4730750"/>
                <a:ext cx="79375" cy="238125"/>
              </a:xfrm>
              <a:custGeom>
                <a:rect b="b" l="l" r="r" t="t"/>
                <a:pathLst>
                  <a:path extrusionOk="0" h="150" w="50">
                    <a:moveTo>
                      <a:pt x="50" y="140"/>
                    </a:moveTo>
                    <a:lnTo>
                      <a:pt x="50" y="140"/>
                    </a:lnTo>
                    <a:lnTo>
                      <a:pt x="38" y="72"/>
                    </a:lnTo>
                    <a:lnTo>
                      <a:pt x="30" y="38"/>
                    </a:lnTo>
                    <a:lnTo>
                      <a:pt x="24" y="22"/>
                    </a:lnTo>
                    <a:lnTo>
                      <a:pt x="18" y="6"/>
                    </a:lnTo>
                    <a:lnTo>
                      <a:pt x="18" y="6"/>
                    </a:lnTo>
                    <a:lnTo>
                      <a:pt x="16" y="2"/>
                    </a:lnTo>
                    <a:lnTo>
                      <a:pt x="12" y="0"/>
                    </a:lnTo>
                    <a:lnTo>
                      <a:pt x="10" y="0"/>
                    </a:lnTo>
                    <a:lnTo>
                      <a:pt x="6" y="0"/>
                    </a:lnTo>
                    <a:lnTo>
                      <a:pt x="4" y="2"/>
                    </a:lnTo>
                    <a:lnTo>
                      <a:pt x="2" y="4"/>
                    </a:lnTo>
                    <a:lnTo>
                      <a:pt x="0" y="8"/>
                    </a:lnTo>
                    <a:lnTo>
                      <a:pt x="0" y="12"/>
                    </a:lnTo>
                    <a:lnTo>
                      <a:pt x="0" y="12"/>
                    </a:lnTo>
                    <a:lnTo>
                      <a:pt x="16" y="78"/>
                    </a:lnTo>
                    <a:lnTo>
                      <a:pt x="24" y="112"/>
                    </a:lnTo>
                    <a:lnTo>
                      <a:pt x="32" y="144"/>
                    </a:lnTo>
                    <a:lnTo>
                      <a:pt x="32" y="144"/>
                    </a:lnTo>
                    <a:lnTo>
                      <a:pt x="34" y="148"/>
                    </a:lnTo>
                    <a:lnTo>
                      <a:pt x="36" y="150"/>
                    </a:lnTo>
                    <a:lnTo>
                      <a:pt x="44" y="150"/>
                    </a:lnTo>
                    <a:lnTo>
                      <a:pt x="50" y="146"/>
                    </a:lnTo>
                    <a:lnTo>
                      <a:pt x="50" y="144"/>
                    </a:lnTo>
                    <a:lnTo>
                      <a:pt x="50" y="140"/>
                    </a:lnTo>
                    <a:close/>
                  </a:path>
                </a:pathLst>
              </a:custGeom>
              <a:solidFill>
                <a:srgbClr val="FDEC0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33" name="Google Shape;433;p27"/>
              <p:cNvSpPr/>
              <p:nvPr/>
            </p:nvSpPr>
            <p:spPr>
              <a:xfrm>
                <a:off x="10350500" y="4730750"/>
                <a:ext cx="79375" cy="238125"/>
              </a:xfrm>
              <a:custGeom>
                <a:rect b="b" l="l" r="r" t="t"/>
                <a:pathLst>
                  <a:path extrusionOk="0" h="150" w="50">
                    <a:moveTo>
                      <a:pt x="50" y="140"/>
                    </a:moveTo>
                    <a:lnTo>
                      <a:pt x="50" y="140"/>
                    </a:lnTo>
                    <a:lnTo>
                      <a:pt x="38" y="72"/>
                    </a:lnTo>
                    <a:lnTo>
                      <a:pt x="30" y="38"/>
                    </a:lnTo>
                    <a:lnTo>
                      <a:pt x="24" y="22"/>
                    </a:lnTo>
                    <a:lnTo>
                      <a:pt x="18" y="6"/>
                    </a:lnTo>
                    <a:lnTo>
                      <a:pt x="18" y="6"/>
                    </a:lnTo>
                    <a:lnTo>
                      <a:pt x="16" y="2"/>
                    </a:lnTo>
                    <a:lnTo>
                      <a:pt x="12" y="0"/>
                    </a:lnTo>
                    <a:lnTo>
                      <a:pt x="10" y="0"/>
                    </a:lnTo>
                    <a:lnTo>
                      <a:pt x="6" y="0"/>
                    </a:lnTo>
                    <a:lnTo>
                      <a:pt x="4" y="2"/>
                    </a:lnTo>
                    <a:lnTo>
                      <a:pt x="2" y="4"/>
                    </a:lnTo>
                    <a:lnTo>
                      <a:pt x="0" y="8"/>
                    </a:lnTo>
                    <a:lnTo>
                      <a:pt x="0" y="12"/>
                    </a:lnTo>
                    <a:lnTo>
                      <a:pt x="0" y="12"/>
                    </a:lnTo>
                    <a:lnTo>
                      <a:pt x="16" y="78"/>
                    </a:lnTo>
                    <a:lnTo>
                      <a:pt x="24" y="112"/>
                    </a:lnTo>
                    <a:lnTo>
                      <a:pt x="32" y="144"/>
                    </a:lnTo>
                    <a:lnTo>
                      <a:pt x="32" y="144"/>
                    </a:lnTo>
                    <a:lnTo>
                      <a:pt x="34" y="148"/>
                    </a:lnTo>
                    <a:lnTo>
                      <a:pt x="36" y="150"/>
                    </a:lnTo>
                    <a:lnTo>
                      <a:pt x="44" y="150"/>
                    </a:lnTo>
                    <a:lnTo>
                      <a:pt x="50" y="146"/>
                    </a:lnTo>
                    <a:lnTo>
                      <a:pt x="50" y="144"/>
                    </a:lnTo>
                    <a:lnTo>
                      <a:pt x="50" y="14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34" name="Google Shape;434;p27"/>
              <p:cNvSpPr/>
              <p:nvPr/>
            </p:nvSpPr>
            <p:spPr>
              <a:xfrm>
                <a:off x="10775950" y="4876800"/>
                <a:ext cx="149225" cy="142875"/>
              </a:xfrm>
              <a:custGeom>
                <a:rect b="b" l="l" r="r" t="t"/>
                <a:pathLst>
                  <a:path extrusionOk="0" h="90" w="94">
                    <a:moveTo>
                      <a:pt x="80" y="2"/>
                    </a:moveTo>
                    <a:lnTo>
                      <a:pt x="80" y="2"/>
                    </a:lnTo>
                    <a:lnTo>
                      <a:pt x="58" y="16"/>
                    </a:lnTo>
                    <a:lnTo>
                      <a:pt x="38" y="34"/>
                    </a:lnTo>
                    <a:lnTo>
                      <a:pt x="18" y="54"/>
                    </a:lnTo>
                    <a:lnTo>
                      <a:pt x="2" y="74"/>
                    </a:lnTo>
                    <a:lnTo>
                      <a:pt x="2" y="74"/>
                    </a:lnTo>
                    <a:lnTo>
                      <a:pt x="0" y="78"/>
                    </a:lnTo>
                    <a:lnTo>
                      <a:pt x="0" y="82"/>
                    </a:lnTo>
                    <a:lnTo>
                      <a:pt x="0" y="86"/>
                    </a:lnTo>
                    <a:lnTo>
                      <a:pt x="4" y="88"/>
                    </a:lnTo>
                    <a:lnTo>
                      <a:pt x="6" y="90"/>
                    </a:lnTo>
                    <a:lnTo>
                      <a:pt x="10" y="90"/>
                    </a:lnTo>
                    <a:lnTo>
                      <a:pt x="14" y="90"/>
                    </a:lnTo>
                    <a:lnTo>
                      <a:pt x="16" y="88"/>
                    </a:lnTo>
                    <a:lnTo>
                      <a:pt x="16" y="88"/>
                    </a:lnTo>
                    <a:lnTo>
                      <a:pt x="54" y="52"/>
                    </a:lnTo>
                    <a:lnTo>
                      <a:pt x="90" y="18"/>
                    </a:lnTo>
                    <a:lnTo>
                      <a:pt x="90" y="18"/>
                    </a:lnTo>
                    <a:lnTo>
                      <a:pt x="94" y="14"/>
                    </a:lnTo>
                    <a:lnTo>
                      <a:pt x="94" y="10"/>
                    </a:lnTo>
                    <a:lnTo>
                      <a:pt x="94" y="6"/>
                    </a:lnTo>
                    <a:lnTo>
                      <a:pt x="92" y="4"/>
                    </a:lnTo>
                    <a:lnTo>
                      <a:pt x="90" y="2"/>
                    </a:lnTo>
                    <a:lnTo>
                      <a:pt x="88" y="0"/>
                    </a:lnTo>
                    <a:lnTo>
                      <a:pt x="84" y="0"/>
                    </a:lnTo>
                    <a:lnTo>
                      <a:pt x="80" y="2"/>
                    </a:lnTo>
                    <a:close/>
                  </a:path>
                </a:pathLst>
              </a:custGeom>
              <a:solidFill>
                <a:srgbClr val="FDEC0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35" name="Google Shape;435;p27"/>
              <p:cNvSpPr/>
              <p:nvPr/>
            </p:nvSpPr>
            <p:spPr>
              <a:xfrm>
                <a:off x="10775950" y="4876800"/>
                <a:ext cx="149225" cy="142875"/>
              </a:xfrm>
              <a:custGeom>
                <a:rect b="b" l="l" r="r" t="t"/>
                <a:pathLst>
                  <a:path extrusionOk="0" h="90" w="94">
                    <a:moveTo>
                      <a:pt x="80" y="2"/>
                    </a:moveTo>
                    <a:lnTo>
                      <a:pt x="80" y="2"/>
                    </a:lnTo>
                    <a:lnTo>
                      <a:pt x="58" y="16"/>
                    </a:lnTo>
                    <a:lnTo>
                      <a:pt x="38" y="34"/>
                    </a:lnTo>
                    <a:lnTo>
                      <a:pt x="18" y="54"/>
                    </a:lnTo>
                    <a:lnTo>
                      <a:pt x="2" y="74"/>
                    </a:lnTo>
                    <a:lnTo>
                      <a:pt x="2" y="74"/>
                    </a:lnTo>
                    <a:lnTo>
                      <a:pt x="0" y="78"/>
                    </a:lnTo>
                    <a:lnTo>
                      <a:pt x="0" y="82"/>
                    </a:lnTo>
                    <a:lnTo>
                      <a:pt x="0" y="86"/>
                    </a:lnTo>
                    <a:lnTo>
                      <a:pt x="4" y="88"/>
                    </a:lnTo>
                    <a:lnTo>
                      <a:pt x="6" y="90"/>
                    </a:lnTo>
                    <a:lnTo>
                      <a:pt x="10" y="90"/>
                    </a:lnTo>
                    <a:lnTo>
                      <a:pt x="14" y="90"/>
                    </a:lnTo>
                    <a:lnTo>
                      <a:pt x="16" y="88"/>
                    </a:lnTo>
                    <a:lnTo>
                      <a:pt x="16" y="88"/>
                    </a:lnTo>
                    <a:lnTo>
                      <a:pt x="54" y="52"/>
                    </a:lnTo>
                    <a:lnTo>
                      <a:pt x="90" y="18"/>
                    </a:lnTo>
                    <a:lnTo>
                      <a:pt x="90" y="18"/>
                    </a:lnTo>
                    <a:lnTo>
                      <a:pt x="94" y="14"/>
                    </a:lnTo>
                    <a:lnTo>
                      <a:pt x="94" y="10"/>
                    </a:lnTo>
                    <a:lnTo>
                      <a:pt x="94" y="6"/>
                    </a:lnTo>
                    <a:lnTo>
                      <a:pt x="92" y="4"/>
                    </a:lnTo>
                    <a:lnTo>
                      <a:pt x="90" y="2"/>
                    </a:lnTo>
                    <a:lnTo>
                      <a:pt x="88" y="0"/>
                    </a:lnTo>
                    <a:lnTo>
                      <a:pt x="84" y="0"/>
                    </a:lnTo>
                    <a:lnTo>
                      <a:pt x="80" y="2"/>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36" name="Google Shape;436;p27"/>
              <p:cNvSpPr/>
              <p:nvPr/>
            </p:nvSpPr>
            <p:spPr>
              <a:xfrm>
                <a:off x="10985500" y="5438775"/>
                <a:ext cx="254000" cy="60325"/>
              </a:xfrm>
              <a:custGeom>
                <a:rect b="b" l="l" r="r" t="t"/>
                <a:pathLst>
                  <a:path extrusionOk="0" h="38" w="160">
                    <a:moveTo>
                      <a:pt x="152" y="2"/>
                    </a:moveTo>
                    <a:lnTo>
                      <a:pt x="152" y="2"/>
                    </a:lnTo>
                    <a:lnTo>
                      <a:pt x="134" y="0"/>
                    </a:lnTo>
                    <a:lnTo>
                      <a:pt x="116" y="0"/>
                    </a:lnTo>
                    <a:lnTo>
                      <a:pt x="80" y="4"/>
                    </a:lnTo>
                    <a:lnTo>
                      <a:pt x="8" y="16"/>
                    </a:lnTo>
                    <a:lnTo>
                      <a:pt x="8" y="16"/>
                    </a:lnTo>
                    <a:lnTo>
                      <a:pt x="4" y="18"/>
                    </a:lnTo>
                    <a:lnTo>
                      <a:pt x="2" y="20"/>
                    </a:lnTo>
                    <a:lnTo>
                      <a:pt x="0" y="24"/>
                    </a:lnTo>
                    <a:lnTo>
                      <a:pt x="0" y="28"/>
                    </a:lnTo>
                    <a:lnTo>
                      <a:pt x="0" y="32"/>
                    </a:lnTo>
                    <a:lnTo>
                      <a:pt x="2" y="34"/>
                    </a:lnTo>
                    <a:lnTo>
                      <a:pt x="6" y="38"/>
                    </a:lnTo>
                    <a:lnTo>
                      <a:pt x="10" y="38"/>
                    </a:lnTo>
                    <a:lnTo>
                      <a:pt x="10" y="38"/>
                    </a:lnTo>
                    <a:lnTo>
                      <a:pt x="46" y="34"/>
                    </a:lnTo>
                    <a:lnTo>
                      <a:pt x="80" y="30"/>
                    </a:lnTo>
                    <a:lnTo>
                      <a:pt x="150" y="22"/>
                    </a:lnTo>
                    <a:lnTo>
                      <a:pt x="150" y="22"/>
                    </a:lnTo>
                    <a:lnTo>
                      <a:pt x="154" y="20"/>
                    </a:lnTo>
                    <a:lnTo>
                      <a:pt x="156" y="18"/>
                    </a:lnTo>
                    <a:lnTo>
                      <a:pt x="160" y="12"/>
                    </a:lnTo>
                    <a:lnTo>
                      <a:pt x="158" y="8"/>
                    </a:lnTo>
                    <a:lnTo>
                      <a:pt x="158" y="4"/>
                    </a:lnTo>
                    <a:lnTo>
                      <a:pt x="154" y="2"/>
                    </a:lnTo>
                    <a:lnTo>
                      <a:pt x="152" y="2"/>
                    </a:lnTo>
                    <a:close/>
                  </a:path>
                </a:pathLst>
              </a:custGeom>
              <a:solidFill>
                <a:srgbClr val="FDEC0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37" name="Google Shape;437;p27"/>
              <p:cNvSpPr/>
              <p:nvPr/>
            </p:nvSpPr>
            <p:spPr>
              <a:xfrm>
                <a:off x="10985500" y="5438775"/>
                <a:ext cx="254000" cy="60325"/>
              </a:xfrm>
              <a:custGeom>
                <a:rect b="b" l="l" r="r" t="t"/>
                <a:pathLst>
                  <a:path extrusionOk="0" h="38" w="160">
                    <a:moveTo>
                      <a:pt x="152" y="2"/>
                    </a:moveTo>
                    <a:lnTo>
                      <a:pt x="152" y="2"/>
                    </a:lnTo>
                    <a:lnTo>
                      <a:pt x="134" y="0"/>
                    </a:lnTo>
                    <a:lnTo>
                      <a:pt x="116" y="0"/>
                    </a:lnTo>
                    <a:lnTo>
                      <a:pt x="80" y="4"/>
                    </a:lnTo>
                    <a:lnTo>
                      <a:pt x="8" y="16"/>
                    </a:lnTo>
                    <a:lnTo>
                      <a:pt x="8" y="16"/>
                    </a:lnTo>
                    <a:lnTo>
                      <a:pt x="4" y="18"/>
                    </a:lnTo>
                    <a:lnTo>
                      <a:pt x="2" y="20"/>
                    </a:lnTo>
                    <a:lnTo>
                      <a:pt x="0" y="24"/>
                    </a:lnTo>
                    <a:lnTo>
                      <a:pt x="0" y="28"/>
                    </a:lnTo>
                    <a:lnTo>
                      <a:pt x="0" y="32"/>
                    </a:lnTo>
                    <a:lnTo>
                      <a:pt x="2" y="34"/>
                    </a:lnTo>
                    <a:lnTo>
                      <a:pt x="6" y="38"/>
                    </a:lnTo>
                    <a:lnTo>
                      <a:pt x="10" y="38"/>
                    </a:lnTo>
                    <a:lnTo>
                      <a:pt x="10" y="38"/>
                    </a:lnTo>
                    <a:lnTo>
                      <a:pt x="46" y="34"/>
                    </a:lnTo>
                    <a:lnTo>
                      <a:pt x="80" y="30"/>
                    </a:lnTo>
                    <a:lnTo>
                      <a:pt x="150" y="22"/>
                    </a:lnTo>
                    <a:lnTo>
                      <a:pt x="150" y="22"/>
                    </a:lnTo>
                    <a:lnTo>
                      <a:pt x="154" y="20"/>
                    </a:lnTo>
                    <a:lnTo>
                      <a:pt x="156" y="18"/>
                    </a:lnTo>
                    <a:lnTo>
                      <a:pt x="160" y="12"/>
                    </a:lnTo>
                    <a:lnTo>
                      <a:pt x="158" y="8"/>
                    </a:lnTo>
                    <a:lnTo>
                      <a:pt x="158" y="4"/>
                    </a:lnTo>
                    <a:lnTo>
                      <a:pt x="154" y="2"/>
                    </a:lnTo>
                    <a:lnTo>
                      <a:pt x="152" y="2"/>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38" name="Google Shape;438;p27"/>
              <p:cNvSpPr/>
              <p:nvPr/>
            </p:nvSpPr>
            <p:spPr>
              <a:xfrm>
                <a:off x="10829925" y="5813425"/>
                <a:ext cx="184150" cy="171450"/>
              </a:xfrm>
              <a:custGeom>
                <a:rect b="b" l="l" r="r" t="t"/>
                <a:pathLst>
                  <a:path extrusionOk="0" h="108" w="116">
                    <a:moveTo>
                      <a:pt x="116" y="94"/>
                    </a:moveTo>
                    <a:lnTo>
                      <a:pt x="116" y="94"/>
                    </a:lnTo>
                    <a:lnTo>
                      <a:pt x="94" y="68"/>
                    </a:lnTo>
                    <a:lnTo>
                      <a:pt x="70" y="42"/>
                    </a:lnTo>
                    <a:lnTo>
                      <a:pt x="44" y="20"/>
                    </a:lnTo>
                    <a:lnTo>
                      <a:pt x="16" y="2"/>
                    </a:lnTo>
                    <a:lnTo>
                      <a:pt x="16" y="2"/>
                    </a:lnTo>
                    <a:lnTo>
                      <a:pt x="12" y="0"/>
                    </a:lnTo>
                    <a:lnTo>
                      <a:pt x="8" y="0"/>
                    </a:lnTo>
                    <a:lnTo>
                      <a:pt x="6" y="2"/>
                    </a:lnTo>
                    <a:lnTo>
                      <a:pt x="2" y="6"/>
                    </a:lnTo>
                    <a:lnTo>
                      <a:pt x="2" y="8"/>
                    </a:lnTo>
                    <a:lnTo>
                      <a:pt x="0" y="12"/>
                    </a:lnTo>
                    <a:lnTo>
                      <a:pt x="2" y="16"/>
                    </a:lnTo>
                    <a:lnTo>
                      <a:pt x="4" y="20"/>
                    </a:lnTo>
                    <a:lnTo>
                      <a:pt x="4" y="20"/>
                    </a:lnTo>
                    <a:lnTo>
                      <a:pt x="30" y="40"/>
                    </a:lnTo>
                    <a:lnTo>
                      <a:pt x="54" y="62"/>
                    </a:lnTo>
                    <a:lnTo>
                      <a:pt x="102" y="106"/>
                    </a:lnTo>
                    <a:lnTo>
                      <a:pt x="102" y="106"/>
                    </a:lnTo>
                    <a:lnTo>
                      <a:pt x="104" y="108"/>
                    </a:lnTo>
                    <a:lnTo>
                      <a:pt x="108" y="108"/>
                    </a:lnTo>
                    <a:lnTo>
                      <a:pt x="114" y="106"/>
                    </a:lnTo>
                    <a:lnTo>
                      <a:pt x="116" y="100"/>
                    </a:lnTo>
                    <a:lnTo>
                      <a:pt x="116" y="98"/>
                    </a:lnTo>
                    <a:lnTo>
                      <a:pt x="116" y="94"/>
                    </a:lnTo>
                    <a:close/>
                  </a:path>
                </a:pathLst>
              </a:custGeom>
              <a:solidFill>
                <a:srgbClr val="FDEC0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39" name="Google Shape;439;p27"/>
              <p:cNvSpPr/>
              <p:nvPr/>
            </p:nvSpPr>
            <p:spPr>
              <a:xfrm>
                <a:off x="10829925" y="5813425"/>
                <a:ext cx="184150" cy="171450"/>
              </a:xfrm>
              <a:custGeom>
                <a:rect b="b" l="l" r="r" t="t"/>
                <a:pathLst>
                  <a:path extrusionOk="0" h="108" w="116">
                    <a:moveTo>
                      <a:pt x="116" y="94"/>
                    </a:moveTo>
                    <a:lnTo>
                      <a:pt x="116" y="94"/>
                    </a:lnTo>
                    <a:lnTo>
                      <a:pt x="94" y="68"/>
                    </a:lnTo>
                    <a:lnTo>
                      <a:pt x="70" y="42"/>
                    </a:lnTo>
                    <a:lnTo>
                      <a:pt x="44" y="20"/>
                    </a:lnTo>
                    <a:lnTo>
                      <a:pt x="16" y="2"/>
                    </a:lnTo>
                    <a:lnTo>
                      <a:pt x="16" y="2"/>
                    </a:lnTo>
                    <a:lnTo>
                      <a:pt x="12" y="0"/>
                    </a:lnTo>
                    <a:lnTo>
                      <a:pt x="8" y="0"/>
                    </a:lnTo>
                    <a:lnTo>
                      <a:pt x="6" y="2"/>
                    </a:lnTo>
                    <a:lnTo>
                      <a:pt x="2" y="6"/>
                    </a:lnTo>
                    <a:lnTo>
                      <a:pt x="2" y="8"/>
                    </a:lnTo>
                    <a:lnTo>
                      <a:pt x="0" y="12"/>
                    </a:lnTo>
                    <a:lnTo>
                      <a:pt x="2" y="16"/>
                    </a:lnTo>
                    <a:lnTo>
                      <a:pt x="4" y="20"/>
                    </a:lnTo>
                    <a:lnTo>
                      <a:pt x="4" y="20"/>
                    </a:lnTo>
                    <a:lnTo>
                      <a:pt x="30" y="40"/>
                    </a:lnTo>
                    <a:lnTo>
                      <a:pt x="54" y="62"/>
                    </a:lnTo>
                    <a:lnTo>
                      <a:pt x="102" y="106"/>
                    </a:lnTo>
                    <a:lnTo>
                      <a:pt x="102" y="106"/>
                    </a:lnTo>
                    <a:lnTo>
                      <a:pt x="104" y="108"/>
                    </a:lnTo>
                    <a:lnTo>
                      <a:pt x="108" y="108"/>
                    </a:lnTo>
                    <a:lnTo>
                      <a:pt x="114" y="106"/>
                    </a:lnTo>
                    <a:lnTo>
                      <a:pt x="116" y="100"/>
                    </a:lnTo>
                    <a:lnTo>
                      <a:pt x="116" y="98"/>
                    </a:lnTo>
                    <a:lnTo>
                      <a:pt x="116" y="94"/>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40" name="Google Shape;440;p27"/>
              <p:cNvSpPr/>
              <p:nvPr/>
            </p:nvSpPr>
            <p:spPr>
              <a:xfrm>
                <a:off x="10509250" y="5988050"/>
                <a:ext cx="69850" cy="200025"/>
              </a:xfrm>
              <a:custGeom>
                <a:rect b="b" l="l" r="r" t="t"/>
                <a:pathLst>
                  <a:path extrusionOk="0" h="126" w="44">
                    <a:moveTo>
                      <a:pt x="24" y="8"/>
                    </a:moveTo>
                    <a:lnTo>
                      <a:pt x="24" y="8"/>
                    </a:lnTo>
                    <a:lnTo>
                      <a:pt x="14" y="62"/>
                    </a:lnTo>
                    <a:lnTo>
                      <a:pt x="0" y="116"/>
                    </a:lnTo>
                    <a:lnTo>
                      <a:pt x="0" y="116"/>
                    </a:lnTo>
                    <a:lnTo>
                      <a:pt x="0" y="118"/>
                    </a:lnTo>
                    <a:lnTo>
                      <a:pt x="2" y="122"/>
                    </a:lnTo>
                    <a:lnTo>
                      <a:pt x="6" y="126"/>
                    </a:lnTo>
                    <a:lnTo>
                      <a:pt x="12" y="126"/>
                    </a:lnTo>
                    <a:lnTo>
                      <a:pt x="16" y="124"/>
                    </a:lnTo>
                    <a:lnTo>
                      <a:pt x="18" y="122"/>
                    </a:lnTo>
                    <a:lnTo>
                      <a:pt x="18" y="122"/>
                    </a:lnTo>
                    <a:lnTo>
                      <a:pt x="26" y="94"/>
                    </a:lnTo>
                    <a:lnTo>
                      <a:pt x="34" y="66"/>
                    </a:lnTo>
                    <a:lnTo>
                      <a:pt x="40" y="40"/>
                    </a:lnTo>
                    <a:lnTo>
                      <a:pt x="44" y="10"/>
                    </a:lnTo>
                    <a:lnTo>
                      <a:pt x="44" y="10"/>
                    </a:lnTo>
                    <a:lnTo>
                      <a:pt x="42" y="6"/>
                    </a:lnTo>
                    <a:lnTo>
                      <a:pt x="40" y="4"/>
                    </a:lnTo>
                    <a:lnTo>
                      <a:pt x="38" y="0"/>
                    </a:lnTo>
                    <a:lnTo>
                      <a:pt x="34" y="0"/>
                    </a:lnTo>
                    <a:lnTo>
                      <a:pt x="30" y="0"/>
                    </a:lnTo>
                    <a:lnTo>
                      <a:pt x="28" y="0"/>
                    </a:lnTo>
                    <a:lnTo>
                      <a:pt x="24" y="4"/>
                    </a:lnTo>
                    <a:lnTo>
                      <a:pt x="24" y="8"/>
                    </a:lnTo>
                    <a:close/>
                  </a:path>
                </a:pathLst>
              </a:custGeom>
              <a:solidFill>
                <a:srgbClr val="FDEC0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41" name="Google Shape;441;p27"/>
              <p:cNvSpPr/>
              <p:nvPr/>
            </p:nvSpPr>
            <p:spPr>
              <a:xfrm>
                <a:off x="10509250" y="5988050"/>
                <a:ext cx="69850" cy="200025"/>
              </a:xfrm>
              <a:custGeom>
                <a:rect b="b" l="l" r="r" t="t"/>
                <a:pathLst>
                  <a:path extrusionOk="0" h="126" w="44">
                    <a:moveTo>
                      <a:pt x="24" y="8"/>
                    </a:moveTo>
                    <a:lnTo>
                      <a:pt x="24" y="8"/>
                    </a:lnTo>
                    <a:lnTo>
                      <a:pt x="14" y="62"/>
                    </a:lnTo>
                    <a:lnTo>
                      <a:pt x="0" y="116"/>
                    </a:lnTo>
                    <a:lnTo>
                      <a:pt x="0" y="116"/>
                    </a:lnTo>
                    <a:lnTo>
                      <a:pt x="0" y="118"/>
                    </a:lnTo>
                    <a:lnTo>
                      <a:pt x="2" y="122"/>
                    </a:lnTo>
                    <a:lnTo>
                      <a:pt x="6" y="126"/>
                    </a:lnTo>
                    <a:lnTo>
                      <a:pt x="12" y="126"/>
                    </a:lnTo>
                    <a:lnTo>
                      <a:pt x="16" y="124"/>
                    </a:lnTo>
                    <a:lnTo>
                      <a:pt x="18" y="122"/>
                    </a:lnTo>
                    <a:lnTo>
                      <a:pt x="18" y="122"/>
                    </a:lnTo>
                    <a:lnTo>
                      <a:pt x="26" y="94"/>
                    </a:lnTo>
                    <a:lnTo>
                      <a:pt x="34" y="66"/>
                    </a:lnTo>
                    <a:lnTo>
                      <a:pt x="40" y="40"/>
                    </a:lnTo>
                    <a:lnTo>
                      <a:pt x="44" y="10"/>
                    </a:lnTo>
                    <a:lnTo>
                      <a:pt x="44" y="10"/>
                    </a:lnTo>
                    <a:lnTo>
                      <a:pt x="42" y="6"/>
                    </a:lnTo>
                    <a:lnTo>
                      <a:pt x="40" y="4"/>
                    </a:lnTo>
                    <a:lnTo>
                      <a:pt x="38" y="0"/>
                    </a:lnTo>
                    <a:lnTo>
                      <a:pt x="34" y="0"/>
                    </a:lnTo>
                    <a:lnTo>
                      <a:pt x="30" y="0"/>
                    </a:lnTo>
                    <a:lnTo>
                      <a:pt x="28" y="0"/>
                    </a:lnTo>
                    <a:lnTo>
                      <a:pt x="24" y="4"/>
                    </a:lnTo>
                    <a:lnTo>
                      <a:pt x="24" y="8"/>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42" name="Google Shape;442;p27"/>
              <p:cNvSpPr/>
              <p:nvPr/>
            </p:nvSpPr>
            <p:spPr>
              <a:xfrm>
                <a:off x="10045700" y="5867400"/>
                <a:ext cx="158750" cy="187325"/>
              </a:xfrm>
              <a:custGeom>
                <a:rect b="b" l="l" r="r" t="t"/>
                <a:pathLst>
                  <a:path extrusionOk="0" h="118" w="100">
                    <a:moveTo>
                      <a:pt x="82" y="2"/>
                    </a:moveTo>
                    <a:lnTo>
                      <a:pt x="82" y="2"/>
                    </a:lnTo>
                    <a:lnTo>
                      <a:pt x="42" y="52"/>
                    </a:lnTo>
                    <a:lnTo>
                      <a:pt x="2" y="102"/>
                    </a:lnTo>
                    <a:lnTo>
                      <a:pt x="2" y="102"/>
                    </a:lnTo>
                    <a:lnTo>
                      <a:pt x="0" y="106"/>
                    </a:lnTo>
                    <a:lnTo>
                      <a:pt x="0" y="110"/>
                    </a:lnTo>
                    <a:lnTo>
                      <a:pt x="0" y="114"/>
                    </a:lnTo>
                    <a:lnTo>
                      <a:pt x="4" y="116"/>
                    </a:lnTo>
                    <a:lnTo>
                      <a:pt x="6" y="118"/>
                    </a:lnTo>
                    <a:lnTo>
                      <a:pt x="10" y="118"/>
                    </a:lnTo>
                    <a:lnTo>
                      <a:pt x="14" y="118"/>
                    </a:lnTo>
                    <a:lnTo>
                      <a:pt x="16" y="116"/>
                    </a:lnTo>
                    <a:lnTo>
                      <a:pt x="16" y="116"/>
                    </a:lnTo>
                    <a:lnTo>
                      <a:pt x="40" y="92"/>
                    </a:lnTo>
                    <a:lnTo>
                      <a:pt x="60" y="66"/>
                    </a:lnTo>
                    <a:lnTo>
                      <a:pt x="80" y="40"/>
                    </a:lnTo>
                    <a:lnTo>
                      <a:pt x="98" y="14"/>
                    </a:lnTo>
                    <a:lnTo>
                      <a:pt x="98" y="14"/>
                    </a:lnTo>
                    <a:lnTo>
                      <a:pt x="100" y="10"/>
                    </a:lnTo>
                    <a:lnTo>
                      <a:pt x="98" y="6"/>
                    </a:lnTo>
                    <a:lnTo>
                      <a:pt x="94" y="2"/>
                    </a:lnTo>
                    <a:lnTo>
                      <a:pt x="88" y="0"/>
                    </a:lnTo>
                    <a:lnTo>
                      <a:pt x="84" y="0"/>
                    </a:lnTo>
                    <a:lnTo>
                      <a:pt x="82" y="2"/>
                    </a:lnTo>
                    <a:close/>
                  </a:path>
                </a:pathLst>
              </a:custGeom>
              <a:solidFill>
                <a:srgbClr val="FDEC0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43" name="Google Shape;443;p27"/>
              <p:cNvSpPr/>
              <p:nvPr/>
            </p:nvSpPr>
            <p:spPr>
              <a:xfrm>
                <a:off x="10045700" y="5867400"/>
                <a:ext cx="158750" cy="187325"/>
              </a:xfrm>
              <a:custGeom>
                <a:rect b="b" l="l" r="r" t="t"/>
                <a:pathLst>
                  <a:path extrusionOk="0" h="118" w="100">
                    <a:moveTo>
                      <a:pt x="82" y="2"/>
                    </a:moveTo>
                    <a:lnTo>
                      <a:pt x="82" y="2"/>
                    </a:lnTo>
                    <a:lnTo>
                      <a:pt x="42" y="52"/>
                    </a:lnTo>
                    <a:lnTo>
                      <a:pt x="2" y="102"/>
                    </a:lnTo>
                    <a:lnTo>
                      <a:pt x="2" y="102"/>
                    </a:lnTo>
                    <a:lnTo>
                      <a:pt x="0" y="106"/>
                    </a:lnTo>
                    <a:lnTo>
                      <a:pt x="0" y="110"/>
                    </a:lnTo>
                    <a:lnTo>
                      <a:pt x="0" y="114"/>
                    </a:lnTo>
                    <a:lnTo>
                      <a:pt x="4" y="116"/>
                    </a:lnTo>
                    <a:lnTo>
                      <a:pt x="6" y="118"/>
                    </a:lnTo>
                    <a:lnTo>
                      <a:pt x="10" y="118"/>
                    </a:lnTo>
                    <a:lnTo>
                      <a:pt x="14" y="118"/>
                    </a:lnTo>
                    <a:lnTo>
                      <a:pt x="16" y="116"/>
                    </a:lnTo>
                    <a:lnTo>
                      <a:pt x="16" y="116"/>
                    </a:lnTo>
                    <a:lnTo>
                      <a:pt x="40" y="92"/>
                    </a:lnTo>
                    <a:lnTo>
                      <a:pt x="60" y="66"/>
                    </a:lnTo>
                    <a:lnTo>
                      <a:pt x="80" y="40"/>
                    </a:lnTo>
                    <a:lnTo>
                      <a:pt x="98" y="14"/>
                    </a:lnTo>
                    <a:lnTo>
                      <a:pt x="98" y="14"/>
                    </a:lnTo>
                    <a:lnTo>
                      <a:pt x="100" y="10"/>
                    </a:lnTo>
                    <a:lnTo>
                      <a:pt x="98" y="6"/>
                    </a:lnTo>
                    <a:lnTo>
                      <a:pt x="94" y="2"/>
                    </a:lnTo>
                    <a:lnTo>
                      <a:pt x="88" y="0"/>
                    </a:lnTo>
                    <a:lnTo>
                      <a:pt x="84" y="0"/>
                    </a:lnTo>
                    <a:lnTo>
                      <a:pt x="82" y="2"/>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44" name="Google Shape;444;p27"/>
              <p:cNvSpPr/>
              <p:nvPr/>
            </p:nvSpPr>
            <p:spPr>
              <a:xfrm>
                <a:off x="9445625" y="5451475"/>
                <a:ext cx="282575" cy="168275"/>
              </a:xfrm>
              <a:custGeom>
                <a:rect b="b" l="l" r="r" t="t"/>
                <a:pathLst>
                  <a:path extrusionOk="0" h="106" w="178">
                    <a:moveTo>
                      <a:pt x="142" y="0"/>
                    </a:moveTo>
                    <a:lnTo>
                      <a:pt x="142" y="0"/>
                    </a:lnTo>
                    <a:lnTo>
                      <a:pt x="66" y="24"/>
                    </a:lnTo>
                    <a:lnTo>
                      <a:pt x="26" y="38"/>
                    </a:lnTo>
                    <a:lnTo>
                      <a:pt x="12" y="44"/>
                    </a:lnTo>
                    <a:lnTo>
                      <a:pt x="4" y="52"/>
                    </a:lnTo>
                    <a:lnTo>
                      <a:pt x="4" y="52"/>
                    </a:lnTo>
                    <a:lnTo>
                      <a:pt x="0" y="58"/>
                    </a:lnTo>
                    <a:lnTo>
                      <a:pt x="0" y="66"/>
                    </a:lnTo>
                    <a:lnTo>
                      <a:pt x="4" y="76"/>
                    </a:lnTo>
                    <a:lnTo>
                      <a:pt x="8" y="84"/>
                    </a:lnTo>
                    <a:lnTo>
                      <a:pt x="18" y="100"/>
                    </a:lnTo>
                    <a:lnTo>
                      <a:pt x="24" y="104"/>
                    </a:lnTo>
                    <a:lnTo>
                      <a:pt x="28" y="106"/>
                    </a:lnTo>
                    <a:lnTo>
                      <a:pt x="28" y="106"/>
                    </a:lnTo>
                    <a:lnTo>
                      <a:pt x="54" y="106"/>
                    </a:lnTo>
                    <a:lnTo>
                      <a:pt x="102" y="102"/>
                    </a:lnTo>
                    <a:lnTo>
                      <a:pt x="128" y="98"/>
                    </a:lnTo>
                    <a:lnTo>
                      <a:pt x="150" y="94"/>
                    </a:lnTo>
                    <a:lnTo>
                      <a:pt x="168" y="88"/>
                    </a:lnTo>
                    <a:lnTo>
                      <a:pt x="174" y="84"/>
                    </a:lnTo>
                    <a:lnTo>
                      <a:pt x="176" y="80"/>
                    </a:lnTo>
                    <a:lnTo>
                      <a:pt x="176" y="80"/>
                    </a:lnTo>
                    <a:lnTo>
                      <a:pt x="178" y="70"/>
                    </a:lnTo>
                    <a:lnTo>
                      <a:pt x="176" y="58"/>
                    </a:lnTo>
                    <a:lnTo>
                      <a:pt x="172" y="44"/>
                    </a:lnTo>
                    <a:lnTo>
                      <a:pt x="168" y="30"/>
                    </a:lnTo>
                    <a:lnTo>
                      <a:pt x="162" y="16"/>
                    </a:lnTo>
                    <a:lnTo>
                      <a:pt x="154" y="6"/>
                    </a:lnTo>
                    <a:lnTo>
                      <a:pt x="148" y="0"/>
                    </a:lnTo>
                    <a:lnTo>
                      <a:pt x="144" y="0"/>
                    </a:lnTo>
                    <a:lnTo>
                      <a:pt x="142" y="0"/>
                    </a:lnTo>
                    <a:close/>
                  </a:path>
                </a:pathLst>
              </a:custGeom>
              <a:solidFill>
                <a:srgbClr val="FEE1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45" name="Google Shape;445;p27"/>
              <p:cNvSpPr/>
              <p:nvPr/>
            </p:nvSpPr>
            <p:spPr>
              <a:xfrm>
                <a:off x="9445625" y="5451475"/>
                <a:ext cx="282575" cy="168275"/>
              </a:xfrm>
              <a:custGeom>
                <a:rect b="b" l="l" r="r" t="t"/>
                <a:pathLst>
                  <a:path extrusionOk="0" h="106" w="178">
                    <a:moveTo>
                      <a:pt x="142" y="0"/>
                    </a:moveTo>
                    <a:lnTo>
                      <a:pt x="142" y="0"/>
                    </a:lnTo>
                    <a:lnTo>
                      <a:pt x="66" y="24"/>
                    </a:lnTo>
                    <a:lnTo>
                      <a:pt x="26" y="38"/>
                    </a:lnTo>
                    <a:lnTo>
                      <a:pt x="12" y="44"/>
                    </a:lnTo>
                    <a:lnTo>
                      <a:pt x="4" y="52"/>
                    </a:lnTo>
                    <a:lnTo>
                      <a:pt x="4" y="52"/>
                    </a:lnTo>
                    <a:lnTo>
                      <a:pt x="0" y="58"/>
                    </a:lnTo>
                    <a:lnTo>
                      <a:pt x="0" y="66"/>
                    </a:lnTo>
                    <a:lnTo>
                      <a:pt x="4" y="76"/>
                    </a:lnTo>
                    <a:lnTo>
                      <a:pt x="8" y="84"/>
                    </a:lnTo>
                    <a:lnTo>
                      <a:pt x="18" y="100"/>
                    </a:lnTo>
                    <a:lnTo>
                      <a:pt x="24" y="104"/>
                    </a:lnTo>
                    <a:lnTo>
                      <a:pt x="28" y="106"/>
                    </a:lnTo>
                    <a:lnTo>
                      <a:pt x="28" y="106"/>
                    </a:lnTo>
                    <a:lnTo>
                      <a:pt x="54" y="106"/>
                    </a:lnTo>
                    <a:lnTo>
                      <a:pt x="102" y="102"/>
                    </a:lnTo>
                    <a:lnTo>
                      <a:pt x="128" y="98"/>
                    </a:lnTo>
                    <a:lnTo>
                      <a:pt x="150" y="94"/>
                    </a:lnTo>
                    <a:lnTo>
                      <a:pt x="168" y="88"/>
                    </a:lnTo>
                    <a:lnTo>
                      <a:pt x="174" y="84"/>
                    </a:lnTo>
                    <a:lnTo>
                      <a:pt x="176" y="80"/>
                    </a:lnTo>
                    <a:lnTo>
                      <a:pt x="176" y="80"/>
                    </a:lnTo>
                    <a:lnTo>
                      <a:pt x="178" y="70"/>
                    </a:lnTo>
                    <a:lnTo>
                      <a:pt x="176" y="58"/>
                    </a:lnTo>
                    <a:lnTo>
                      <a:pt x="172" y="44"/>
                    </a:lnTo>
                    <a:lnTo>
                      <a:pt x="168" y="30"/>
                    </a:lnTo>
                    <a:lnTo>
                      <a:pt x="162" y="16"/>
                    </a:lnTo>
                    <a:lnTo>
                      <a:pt x="154" y="6"/>
                    </a:lnTo>
                    <a:lnTo>
                      <a:pt x="148" y="0"/>
                    </a:lnTo>
                    <a:lnTo>
                      <a:pt x="144" y="0"/>
                    </a:lnTo>
                    <a:lnTo>
                      <a:pt x="14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46" name="Google Shape;446;p27"/>
              <p:cNvSpPr/>
              <p:nvPr/>
            </p:nvSpPr>
            <p:spPr>
              <a:xfrm>
                <a:off x="9445625" y="5683250"/>
                <a:ext cx="266700" cy="203200"/>
              </a:xfrm>
              <a:custGeom>
                <a:rect b="b" l="l" r="r" t="t"/>
                <a:pathLst>
                  <a:path extrusionOk="0" h="128" w="168">
                    <a:moveTo>
                      <a:pt x="12" y="8"/>
                    </a:moveTo>
                    <a:lnTo>
                      <a:pt x="12" y="8"/>
                    </a:lnTo>
                    <a:lnTo>
                      <a:pt x="38" y="6"/>
                    </a:lnTo>
                    <a:lnTo>
                      <a:pt x="90" y="2"/>
                    </a:lnTo>
                    <a:lnTo>
                      <a:pt x="142" y="0"/>
                    </a:lnTo>
                    <a:lnTo>
                      <a:pt x="158" y="2"/>
                    </a:lnTo>
                    <a:lnTo>
                      <a:pt x="164" y="4"/>
                    </a:lnTo>
                    <a:lnTo>
                      <a:pt x="166" y="4"/>
                    </a:lnTo>
                    <a:lnTo>
                      <a:pt x="166" y="4"/>
                    </a:lnTo>
                    <a:lnTo>
                      <a:pt x="168" y="14"/>
                    </a:lnTo>
                    <a:lnTo>
                      <a:pt x="168" y="26"/>
                    </a:lnTo>
                    <a:lnTo>
                      <a:pt x="166" y="38"/>
                    </a:lnTo>
                    <a:lnTo>
                      <a:pt x="162" y="50"/>
                    </a:lnTo>
                    <a:lnTo>
                      <a:pt x="162" y="50"/>
                    </a:lnTo>
                    <a:lnTo>
                      <a:pt x="156" y="60"/>
                    </a:lnTo>
                    <a:lnTo>
                      <a:pt x="150" y="66"/>
                    </a:lnTo>
                    <a:lnTo>
                      <a:pt x="142" y="70"/>
                    </a:lnTo>
                    <a:lnTo>
                      <a:pt x="142" y="70"/>
                    </a:lnTo>
                    <a:lnTo>
                      <a:pt x="142" y="98"/>
                    </a:lnTo>
                    <a:lnTo>
                      <a:pt x="140" y="118"/>
                    </a:lnTo>
                    <a:lnTo>
                      <a:pt x="138" y="124"/>
                    </a:lnTo>
                    <a:lnTo>
                      <a:pt x="136" y="128"/>
                    </a:lnTo>
                    <a:lnTo>
                      <a:pt x="136" y="128"/>
                    </a:lnTo>
                    <a:lnTo>
                      <a:pt x="128" y="128"/>
                    </a:lnTo>
                    <a:lnTo>
                      <a:pt x="114" y="128"/>
                    </a:lnTo>
                    <a:lnTo>
                      <a:pt x="78" y="124"/>
                    </a:lnTo>
                    <a:lnTo>
                      <a:pt x="16" y="118"/>
                    </a:lnTo>
                    <a:lnTo>
                      <a:pt x="16" y="118"/>
                    </a:lnTo>
                    <a:lnTo>
                      <a:pt x="10" y="114"/>
                    </a:lnTo>
                    <a:lnTo>
                      <a:pt x="6" y="108"/>
                    </a:lnTo>
                    <a:lnTo>
                      <a:pt x="4" y="98"/>
                    </a:lnTo>
                    <a:lnTo>
                      <a:pt x="4" y="88"/>
                    </a:lnTo>
                    <a:lnTo>
                      <a:pt x="4" y="70"/>
                    </a:lnTo>
                    <a:lnTo>
                      <a:pt x="4" y="62"/>
                    </a:lnTo>
                    <a:lnTo>
                      <a:pt x="4" y="62"/>
                    </a:lnTo>
                    <a:lnTo>
                      <a:pt x="2" y="54"/>
                    </a:lnTo>
                    <a:lnTo>
                      <a:pt x="0" y="36"/>
                    </a:lnTo>
                    <a:lnTo>
                      <a:pt x="0" y="26"/>
                    </a:lnTo>
                    <a:lnTo>
                      <a:pt x="2" y="18"/>
                    </a:lnTo>
                    <a:lnTo>
                      <a:pt x="4" y="10"/>
                    </a:lnTo>
                    <a:lnTo>
                      <a:pt x="8" y="8"/>
                    </a:lnTo>
                    <a:lnTo>
                      <a:pt x="12" y="8"/>
                    </a:lnTo>
                    <a:close/>
                  </a:path>
                </a:pathLst>
              </a:custGeom>
              <a:solidFill>
                <a:srgbClr val="FEE1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47" name="Google Shape;447;p27"/>
              <p:cNvSpPr/>
              <p:nvPr/>
            </p:nvSpPr>
            <p:spPr>
              <a:xfrm>
                <a:off x="9445625" y="5683250"/>
                <a:ext cx="266700" cy="203200"/>
              </a:xfrm>
              <a:custGeom>
                <a:rect b="b" l="l" r="r" t="t"/>
                <a:pathLst>
                  <a:path extrusionOk="0" h="128" w="168">
                    <a:moveTo>
                      <a:pt x="12" y="8"/>
                    </a:moveTo>
                    <a:lnTo>
                      <a:pt x="12" y="8"/>
                    </a:lnTo>
                    <a:lnTo>
                      <a:pt x="38" y="6"/>
                    </a:lnTo>
                    <a:lnTo>
                      <a:pt x="90" y="2"/>
                    </a:lnTo>
                    <a:lnTo>
                      <a:pt x="142" y="0"/>
                    </a:lnTo>
                    <a:lnTo>
                      <a:pt x="158" y="2"/>
                    </a:lnTo>
                    <a:lnTo>
                      <a:pt x="164" y="4"/>
                    </a:lnTo>
                    <a:lnTo>
                      <a:pt x="166" y="4"/>
                    </a:lnTo>
                    <a:lnTo>
                      <a:pt x="166" y="4"/>
                    </a:lnTo>
                    <a:lnTo>
                      <a:pt x="168" y="14"/>
                    </a:lnTo>
                    <a:lnTo>
                      <a:pt x="168" y="26"/>
                    </a:lnTo>
                    <a:lnTo>
                      <a:pt x="166" y="38"/>
                    </a:lnTo>
                    <a:lnTo>
                      <a:pt x="162" y="50"/>
                    </a:lnTo>
                    <a:lnTo>
                      <a:pt x="162" y="50"/>
                    </a:lnTo>
                    <a:lnTo>
                      <a:pt x="156" y="60"/>
                    </a:lnTo>
                    <a:lnTo>
                      <a:pt x="150" y="66"/>
                    </a:lnTo>
                    <a:lnTo>
                      <a:pt x="142" y="70"/>
                    </a:lnTo>
                    <a:lnTo>
                      <a:pt x="142" y="70"/>
                    </a:lnTo>
                    <a:lnTo>
                      <a:pt x="142" y="98"/>
                    </a:lnTo>
                    <a:lnTo>
                      <a:pt x="140" y="118"/>
                    </a:lnTo>
                    <a:lnTo>
                      <a:pt x="138" y="124"/>
                    </a:lnTo>
                    <a:lnTo>
                      <a:pt x="136" y="128"/>
                    </a:lnTo>
                    <a:lnTo>
                      <a:pt x="136" y="128"/>
                    </a:lnTo>
                    <a:lnTo>
                      <a:pt x="128" y="128"/>
                    </a:lnTo>
                    <a:lnTo>
                      <a:pt x="114" y="128"/>
                    </a:lnTo>
                    <a:lnTo>
                      <a:pt x="78" y="124"/>
                    </a:lnTo>
                    <a:lnTo>
                      <a:pt x="16" y="118"/>
                    </a:lnTo>
                    <a:lnTo>
                      <a:pt x="16" y="118"/>
                    </a:lnTo>
                    <a:lnTo>
                      <a:pt x="10" y="114"/>
                    </a:lnTo>
                    <a:lnTo>
                      <a:pt x="6" y="108"/>
                    </a:lnTo>
                    <a:lnTo>
                      <a:pt x="4" y="98"/>
                    </a:lnTo>
                    <a:lnTo>
                      <a:pt x="4" y="88"/>
                    </a:lnTo>
                    <a:lnTo>
                      <a:pt x="4" y="70"/>
                    </a:lnTo>
                    <a:lnTo>
                      <a:pt x="4" y="62"/>
                    </a:lnTo>
                    <a:lnTo>
                      <a:pt x="4" y="62"/>
                    </a:lnTo>
                    <a:lnTo>
                      <a:pt x="2" y="54"/>
                    </a:lnTo>
                    <a:lnTo>
                      <a:pt x="0" y="36"/>
                    </a:lnTo>
                    <a:lnTo>
                      <a:pt x="0" y="26"/>
                    </a:lnTo>
                    <a:lnTo>
                      <a:pt x="2" y="18"/>
                    </a:lnTo>
                    <a:lnTo>
                      <a:pt x="4" y="10"/>
                    </a:lnTo>
                    <a:lnTo>
                      <a:pt x="8" y="8"/>
                    </a:lnTo>
                    <a:lnTo>
                      <a:pt x="12" y="8"/>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48" name="Google Shape;448;p27"/>
              <p:cNvSpPr/>
              <p:nvPr/>
            </p:nvSpPr>
            <p:spPr>
              <a:xfrm>
                <a:off x="5778500" y="5810250"/>
                <a:ext cx="1196975" cy="384175"/>
              </a:xfrm>
              <a:custGeom>
                <a:rect b="b" l="l" r="r" t="t"/>
                <a:pathLst>
                  <a:path extrusionOk="0" h="242" w="754">
                    <a:moveTo>
                      <a:pt x="746" y="242"/>
                    </a:moveTo>
                    <a:lnTo>
                      <a:pt x="746" y="242"/>
                    </a:lnTo>
                    <a:lnTo>
                      <a:pt x="752" y="180"/>
                    </a:lnTo>
                    <a:lnTo>
                      <a:pt x="754" y="132"/>
                    </a:lnTo>
                    <a:lnTo>
                      <a:pt x="754" y="112"/>
                    </a:lnTo>
                    <a:lnTo>
                      <a:pt x="752" y="98"/>
                    </a:lnTo>
                    <a:lnTo>
                      <a:pt x="752" y="98"/>
                    </a:lnTo>
                    <a:lnTo>
                      <a:pt x="98" y="0"/>
                    </a:lnTo>
                    <a:lnTo>
                      <a:pt x="98" y="0"/>
                    </a:lnTo>
                    <a:lnTo>
                      <a:pt x="84" y="0"/>
                    </a:lnTo>
                    <a:lnTo>
                      <a:pt x="70" y="4"/>
                    </a:lnTo>
                    <a:lnTo>
                      <a:pt x="56" y="12"/>
                    </a:lnTo>
                    <a:lnTo>
                      <a:pt x="42" y="24"/>
                    </a:lnTo>
                    <a:lnTo>
                      <a:pt x="30" y="38"/>
                    </a:lnTo>
                    <a:lnTo>
                      <a:pt x="20" y="54"/>
                    </a:lnTo>
                    <a:lnTo>
                      <a:pt x="12" y="72"/>
                    </a:lnTo>
                    <a:lnTo>
                      <a:pt x="6" y="90"/>
                    </a:lnTo>
                    <a:lnTo>
                      <a:pt x="2" y="110"/>
                    </a:lnTo>
                    <a:lnTo>
                      <a:pt x="0" y="130"/>
                    </a:lnTo>
                    <a:lnTo>
                      <a:pt x="2" y="148"/>
                    </a:lnTo>
                    <a:lnTo>
                      <a:pt x="6" y="164"/>
                    </a:lnTo>
                    <a:lnTo>
                      <a:pt x="14" y="180"/>
                    </a:lnTo>
                    <a:lnTo>
                      <a:pt x="26" y="194"/>
                    </a:lnTo>
                    <a:lnTo>
                      <a:pt x="34" y="198"/>
                    </a:lnTo>
                    <a:lnTo>
                      <a:pt x="42" y="204"/>
                    </a:lnTo>
                    <a:lnTo>
                      <a:pt x="52" y="208"/>
                    </a:lnTo>
                    <a:lnTo>
                      <a:pt x="62" y="210"/>
                    </a:lnTo>
                    <a:lnTo>
                      <a:pt x="62" y="210"/>
                    </a:lnTo>
                    <a:lnTo>
                      <a:pt x="90" y="214"/>
                    </a:lnTo>
                    <a:lnTo>
                      <a:pt x="126" y="218"/>
                    </a:lnTo>
                    <a:lnTo>
                      <a:pt x="220" y="226"/>
                    </a:lnTo>
                    <a:lnTo>
                      <a:pt x="332" y="232"/>
                    </a:lnTo>
                    <a:lnTo>
                      <a:pt x="448" y="236"/>
                    </a:lnTo>
                    <a:lnTo>
                      <a:pt x="656" y="240"/>
                    </a:lnTo>
                    <a:lnTo>
                      <a:pt x="746" y="242"/>
                    </a:lnTo>
                    <a:close/>
                  </a:path>
                </a:pathLst>
              </a:custGeom>
              <a:solidFill>
                <a:srgbClr val="474C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49" name="Google Shape;449;p27"/>
              <p:cNvSpPr/>
              <p:nvPr/>
            </p:nvSpPr>
            <p:spPr>
              <a:xfrm>
                <a:off x="5778500" y="5810250"/>
                <a:ext cx="1196975" cy="384175"/>
              </a:xfrm>
              <a:custGeom>
                <a:rect b="b" l="l" r="r" t="t"/>
                <a:pathLst>
                  <a:path extrusionOk="0" h="242" w="754">
                    <a:moveTo>
                      <a:pt x="746" y="242"/>
                    </a:moveTo>
                    <a:lnTo>
                      <a:pt x="746" y="242"/>
                    </a:lnTo>
                    <a:lnTo>
                      <a:pt x="752" y="180"/>
                    </a:lnTo>
                    <a:lnTo>
                      <a:pt x="754" y="132"/>
                    </a:lnTo>
                    <a:lnTo>
                      <a:pt x="754" y="112"/>
                    </a:lnTo>
                    <a:lnTo>
                      <a:pt x="752" y="98"/>
                    </a:lnTo>
                    <a:lnTo>
                      <a:pt x="752" y="98"/>
                    </a:lnTo>
                    <a:lnTo>
                      <a:pt x="98" y="0"/>
                    </a:lnTo>
                    <a:lnTo>
                      <a:pt x="98" y="0"/>
                    </a:lnTo>
                    <a:lnTo>
                      <a:pt x="84" y="0"/>
                    </a:lnTo>
                    <a:lnTo>
                      <a:pt x="70" y="4"/>
                    </a:lnTo>
                    <a:lnTo>
                      <a:pt x="56" y="12"/>
                    </a:lnTo>
                    <a:lnTo>
                      <a:pt x="42" y="24"/>
                    </a:lnTo>
                    <a:lnTo>
                      <a:pt x="30" y="38"/>
                    </a:lnTo>
                    <a:lnTo>
                      <a:pt x="20" y="54"/>
                    </a:lnTo>
                    <a:lnTo>
                      <a:pt x="12" y="72"/>
                    </a:lnTo>
                    <a:lnTo>
                      <a:pt x="6" y="90"/>
                    </a:lnTo>
                    <a:lnTo>
                      <a:pt x="2" y="110"/>
                    </a:lnTo>
                    <a:lnTo>
                      <a:pt x="0" y="130"/>
                    </a:lnTo>
                    <a:lnTo>
                      <a:pt x="2" y="148"/>
                    </a:lnTo>
                    <a:lnTo>
                      <a:pt x="6" y="164"/>
                    </a:lnTo>
                    <a:lnTo>
                      <a:pt x="14" y="180"/>
                    </a:lnTo>
                    <a:lnTo>
                      <a:pt x="26" y="194"/>
                    </a:lnTo>
                    <a:lnTo>
                      <a:pt x="34" y="198"/>
                    </a:lnTo>
                    <a:lnTo>
                      <a:pt x="42" y="204"/>
                    </a:lnTo>
                    <a:lnTo>
                      <a:pt x="52" y="208"/>
                    </a:lnTo>
                    <a:lnTo>
                      <a:pt x="62" y="210"/>
                    </a:lnTo>
                    <a:lnTo>
                      <a:pt x="62" y="210"/>
                    </a:lnTo>
                    <a:lnTo>
                      <a:pt x="90" y="214"/>
                    </a:lnTo>
                    <a:lnTo>
                      <a:pt x="126" y="218"/>
                    </a:lnTo>
                    <a:lnTo>
                      <a:pt x="220" y="226"/>
                    </a:lnTo>
                    <a:lnTo>
                      <a:pt x="332" y="232"/>
                    </a:lnTo>
                    <a:lnTo>
                      <a:pt x="448" y="236"/>
                    </a:lnTo>
                    <a:lnTo>
                      <a:pt x="656" y="240"/>
                    </a:lnTo>
                    <a:lnTo>
                      <a:pt x="746" y="242"/>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50" name="Google Shape;450;p27"/>
              <p:cNvSpPr/>
              <p:nvPr/>
            </p:nvSpPr>
            <p:spPr>
              <a:xfrm>
                <a:off x="6937375" y="5800725"/>
                <a:ext cx="488950" cy="425450"/>
              </a:xfrm>
              <a:custGeom>
                <a:rect b="b" l="l" r="r" t="t"/>
                <a:pathLst>
                  <a:path extrusionOk="0" h="268" w="308">
                    <a:moveTo>
                      <a:pt x="20" y="108"/>
                    </a:moveTo>
                    <a:lnTo>
                      <a:pt x="20" y="108"/>
                    </a:lnTo>
                    <a:lnTo>
                      <a:pt x="44" y="62"/>
                    </a:lnTo>
                    <a:lnTo>
                      <a:pt x="64" y="26"/>
                    </a:lnTo>
                    <a:lnTo>
                      <a:pt x="70" y="12"/>
                    </a:lnTo>
                    <a:lnTo>
                      <a:pt x="74" y="2"/>
                    </a:lnTo>
                    <a:lnTo>
                      <a:pt x="74" y="2"/>
                    </a:lnTo>
                    <a:lnTo>
                      <a:pt x="80" y="0"/>
                    </a:lnTo>
                    <a:lnTo>
                      <a:pt x="92" y="0"/>
                    </a:lnTo>
                    <a:lnTo>
                      <a:pt x="100" y="2"/>
                    </a:lnTo>
                    <a:lnTo>
                      <a:pt x="106" y="4"/>
                    </a:lnTo>
                    <a:lnTo>
                      <a:pt x="112" y="6"/>
                    </a:lnTo>
                    <a:lnTo>
                      <a:pt x="116" y="10"/>
                    </a:lnTo>
                    <a:lnTo>
                      <a:pt x="116" y="10"/>
                    </a:lnTo>
                    <a:lnTo>
                      <a:pt x="116" y="18"/>
                    </a:lnTo>
                    <a:lnTo>
                      <a:pt x="116" y="26"/>
                    </a:lnTo>
                    <a:lnTo>
                      <a:pt x="114" y="46"/>
                    </a:lnTo>
                    <a:lnTo>
                      <a:pt x="112" y="70"/>
                    </a:lnTo>
                    <a:lnTo>
                      <a:pt x="112" y="82"/>
                    </a:lnTo>
                    <a:lnTo>
                      <a:pt x="114" y="92"/>
                    </a:lnTo>
                    <a:lnTo>
                      <a:pt x="114" y="92"/>
                    </a:lnTo>
                    <a:lnTo>
                      <a:pt x="116" y="94"/>
                    </a:lnTo>
                    <a:lnTo>
                      <a:pt x="122" y="94"/>
                    </a:lnTo>
                    <a:lnTo>
                      <a:pt x="140" y="94"/>
                    </a:lnTo>
                    <a:lnTo>
                      <a:pt x="194" y="82"/>
                    </a:lnTo>
                    <a:lnTo>
                      <a:pt x="250" y="72"/>
                    </a:lnTo>
                    <a:lnTo>
                      <a:pt x="272" y="70"/>
                    </a:lnTo>
                    <a:lnTo>
                      <a:pt x="280" y="70"/>
                    </a:lnTo>
                    <a:lnTo>
                      <a:pt x="284" y="72"/>
                    </a:lnTo>
                    <a:lnTo>
                      <a:pt x="284" y="72"/>
                    </a:lnTo>
                    <a:lnTo>
                      <a:pt x="292" y="80"/>
                    </a:lnTo>
                    <a:lnTo>
                      <a:pt x="298" y="88"/>
                    </a:lnTo>
                    <a:lnTo>
                      <a:pt x="300" y="96"/>
                    </a:lnTo>
                    <a:lnTo>
                      <a:pt x="300" y="102"/>
                    </a:lnTo>
                    <a:lnTo>
                      <a:pt x="296" y="108"/>
                    </a:lnTo>
                    <a:lnTo>
                      <a:pt x="294" y="112"/>
                    </a:lnTo>
                    <a:lnTo>
                      <a:pt x="290" y="118"/>
                    </a:lnTo>
                    <a:lnTo>
                      <a:pt x="290" y="118"/>
                    </a:lnTo>
                    <a:lnTo>
                      <a:pt x="276" y="122"/>
                    </a:lnTo>
                    <a:lnTo>
                      <a:pt x="248" y="128"/>
                    </a:lnTo>
                    <a:lnTo>
                      <a:pt x="214" y="136"/>
                    </a:lnTo>
                    <a:lnTo>
                      <a:pt x="200" y="140"/>
                    </a:lnTo>
                    <a:lnTo>
                      <a:pt x="190" y="146"/>
                    </a:lnTo>
                    <a:lnTo>
                      <a:pt x="190" y="146"/>
                    </a:lnTo>
                    <a:lnTo>
                      <a:pt x="188" y="148"/>
                    </a:lnTo>
                    <a:lnTo>
                      <a:pt x="188" y="150"/>
                    </a:lnTo>
                    <a:lnTo>
                      <a:pt x="192" y="154"/>
                    </a:lnTo>
                    <a:lnTo>
                      <a:pt x="198" y="156"/>
                    </a:lnTo>
                    <a:lnTo>
                      <a:pt x="212" y="160"/>
                    </a:lnTo>
                    <a:lnTo>
                      <a:pt x="232" y="164"/>
                    </a:lnTo>
                    <a:lnTo>
                      <a:pt x="274" y="170"/>
                    </a:lnTo>
                    <a:lnTo>
                      <a:pt x="302" y="174"/>
                    </a:lnTo>
                    <a:lnTo>
                      <a:pt x="302" y="174"/>
                    </a:lnTo>
                    <a:lnTo>
                      <a:pt x="306" y="176"/>
                    </a:lnTo>
                    <a:lnTo>
                      <a:pt x="308" y="182"/>
                    </a:lnTo>
                    <a:lnTo>
                      <a:pt x="308" y="188"/>
                    </a:lnTo>
                    <a:lnTo>
                      <a:pt x="306" y="196"/>
                    </a:lnTo>
                    <a:lnTo>
                      <a:pt x="300" y="210"/>
                    </a:lnTo>
                    <a:lnTo>
                      <a:pt x="296" y="216"/>
                    </a:lnTo>
                    <a:lnTo>
                      <a:pt x="292" y="220"/>
                    </a:lnTo>
                    <a:lnTo>
                      <a:pt x="292" y="220"/>
                    </a:lnTo>
                    <a:lnTo>
                      <a:pt x="284" y="222"/>
                    </a:lnTo>
                    <a:lnTo>
                      <a:pt x="272" y="222"/>
                    </a:lnTo>
                    <a:lnTo>
                      <a:pt x="238" y="224"/>
                    </a:lnTo>
                    <a:lnTo>
                      <a:pt x="202" y="226"/>
                    </a:lnTo>
                    <a:lnTo>
                      <a:pt x="190" y="228"/>
                    </a:lnTo>
                    <a:lnTo>
                      <a:pt x="184" y="230"/>
                    </a:lnTo>
                    <a:lnTo>
                      <a:pt x="184" y="230"/>
                    </a:lnTo>
                    <a:lnTo>
                      <a:pt x="198" y="226"/>
                    </a:lnTo>
                    <a:lnTo>
                      <a:pt x="208" y="224"/>
                    </a:lnTo>
                    <a:lnTo>
                      <a:pt x="212" y="224"/>
                    </a:lnTo>
                    <a:lnTo>
                      <a:pt x="214" y="226"/>
                    </a:lnTo>
                    <a:lnTo>
                      <a:pt x="214" y="226"/>
                    </a:lnTo>
                    <a:lnTo>
                      <a:pt x="214" y="234"/>
                    </a:lnTo>
                    <a:lnTo>
                      <a:pt x="210" y="248"/>
                    </a:lnTo>
                    <a:lnTo>
                      <a:pt x="206" y="260"/>
                    </a:lnTo>
                    <a:lnTo>
                      <a:pt x="204" y="266"/>
                    </a:lnTo>
                    <a:lnTo>
                      <a:pt x="200" y="268"/>
                    </a:lnTo>
                    <a:lnTo>
                      <a:pt x="200" y="268"/>
                    </a:lnTo>
                    <a:lnTo>
                      <a:pt x="168" y="266"/>
                    </a:lnTo>
                    <a:lnTo>
                      <a:pt x="104" y="260"/>
                    </a:lnTo>
                    <a:lnTo>
                      <a:pt x="70" y="256"/>
                    </a:lnTo>
                    <a:lnTo>
                      <a:pt x="40" y="250"/>
                    </a:lnTo>
                    <a:lnTo>
                      <a:pt x="16" y="244"/>
                    </a:lnTo>
                    <a:lnTo>
                      <a:pt x="8" y="240"/>
                    </a:lnTo>
                    <a:lnTo>
                      <a:pt x="4" y="236"/>
                    </a:lnTo>
                    <a:lnTo>
                      <a:pt x="4" y="236"/>
                    </a:lnTo>
                    <a:lnTo>
                      <a:pt x="0" y="230"/>
                    </a:lnTo>
                    <a:lnTo>
                      <a:pt x="0" y="224"/>
                    </a:lnTo>
                    <a:lnTo>
                      <a:pt x="0" y="206"/>
                    </a:lnTo>
                    <a:lnTo>
                      <a:pt x="2" y="186"/>
                    </a:lnTo>
                    <a:lnTo>
                      <a:pt x="6" y="164"/>
                    </a:lnTo>
                    <a:lnTo>
                      <a:pt x="14" y="126"/>
                    </a:lnTo>
                    <a:lnTo>
                      <a:pt x="20" y="108"/>
                    </a:lnTo>
                    <a:close/>
                  </a:path>
                </a:pathLst>
              </a:custGeom>
              <a:solidFill>
                <a:srgbClr val="FEE1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51" name="Google Shape;451;p27"/>
              <p:cNvSpPr/>
              <p:nvPr/>
            </p:nvSpPr>
            <p:spPr>
              <a:xfrm>
                <a:off x="6937375" y="5800725"/>
                <a:ext cx="488950" cy="425450"/>
              </a:xfrm>
              <a:custGeom>
                <a:rect b="b" l="l" r="r" t="t"/>
                <a:pathLst>
                  <a:path extrusionOk="0" h="268" w="308">
                    <a:moveTo>
                      <a:pt x="20" y="108"/>
                    </a:moveTo>
                    <a:lnTo>
                      <a:pt x="20" y="108"/>
                    </a:lnTo>
                    <a:lnTo>
                      <a:pt x="44" y="62"/>
                    </a:lnTo>
                    <a:lnTo>
                      <a:pt x="64" y="26"/>
                    </a:lnTo>
                    <a:lnTo>
                      <a:pt x="70" y="12"/>
                    </a:lnTo>
                    <a:lnTo>
                      <a:pt x="74" y="2"/>
                    </a:lnTo>
                    <a:lnTo>
                      <a:pt x="74" y="2"/>
                    </a:lnTo>
                    <a:lnTo>
                      <a:pt x="80" y="0"/>
                    </a:lnTo>
                    <a:lnTo>
                      <a:pt x="92" y="0"/>
                    </a:lnTo>
                    <a:lnTo>
                      <a:pt x="100" y="2"/>
                    </a:lnTo>
                    <a:lnTo>
                      <a:pt x="106" y="4"/>
                    </a:lnTo>
                    <a:lnTo>
                      <a:pt x="112" y="6"/>
                    </a:lnTo>
                    <a:lnTo>
                      <a:pt x="116" y="10"/>
                    </a:lnTo>
                    <a:lnTo>
                      <a:pt x="116" y="10"/>
                    </a:lnTo>
                    <a:lnTo>
                      <a:pt x="116" y="18"/>
                    </a:lnTo>
                    <a:lnTo>
                      <a:pt x="116" y="26"/>
                    </a:lnTo>
                    <a:lnTo>
                      <a:pt x="114" y="46"/>
                    </a:lnTo>
                    <a:lnTo>
                      <a:pt x="112" y="70"/>
                    </a:lnTo>
                    <a:lnTo>
                      <a:pt x="112" y="82"/>
                    </a:lnTo>
                    <a:lnTo>
                      <a:pt x="114" y="92"/>
                    </a:lnTo>
                    <a:lnTo>
                      <a:pt x="114" y="92"/>
                    </a:lnTo>
                    <a:lnTo>
                      <a:pt x="116" y="94"/>
                    </a:lnTo>
                    <a:lnTo>
                      <a:pt x="122" y="94"/>
                    </a:lnTo>
                    <a:lnTo>
                      <a:pt x="140" y="94"/>
                    </a:lnTo>
                    <a:lnTo>
                      <a:pt x="194" y="82"/>
                    </a:lnTo>
                    <a:lnTo>
                      <a:pt x="250" y="72"/>
                    </a:lnTo>
                    <a:lnTo>
                      <a:pt x="272" y="70"/>
                    </a:lnTo>
                    <a:lnTo>
                      <a:pt x="280" y="70"/>
                    </a:lnTo>
                    <a:lnTo>
                      <a:pt x="284" y="72"/>
                    </a:lnTo>
                    <a:lnTo>
                      <a:pt x="284" y="72"/>
                    </a:lnTo>
                    <a:lnTo>
                      <a:pt x="292" y="80"/>
                    </a:lnTo>
                    <a:lnTo>
                      <a:pt x="298" y="88"/>
                    </a:lnTo>
                    <a:lnTo>
                      <a:pt x="300" y="96"/>
                    </a:lnTo>
                    <a:lnTo>
                      <a:pt x="300" y="102"/>
                    </a:lnTo>
                    <a:lnTo>
                      <a:pt x="296" y="108"/>
                    </a:lnTo>
                    <a:lnTo>
                      <a:pt x="294" y="112"/>
                    </a:lnTo>
                    <a:lnTo>
                      <a:pt x="290" y="118"/>
                    </a:lnTo>
                    <a:lnTo>
                      <a:pt x="290" y="118"/>
                    </a:lnTo>
                    <a:lnTo>
                      <a:pt x="276" y="122"/>
                    </a:lnTo>
                    <a:lnTo>
                      <a:pt x="248" y="128"/>
                    </a:lnTo>
                    <a:lnTo>
                      <a:pt x="214" y="136"/>
                    </a:lnTo>
                    <a:lnTo>
                      <a:pt x="200" y="140"/>
                    </a:lnTo>
                    <a:lnTo>
                      <a:pt x="190" y="146"/>
                    </a:lnTo>
                    <a:lnTo>
                      <a:pt x="190" y="146"/>
                    </a:lnTo>
                    <a:lnTo>
                      <a:pt x="188" y="148"/>
                    </a:lnTo>
                    <a:lnTo>
                      <a:pt x="188" y="150"/>
                    </a:lnTo>
                    <a:lnTo>
                      <a:pt x="192" y="154"/>
                    </a:lnTo>
                    <a:lnTo>
                      <a:pt x="198" y="156"/>
                    </a:lnTo>
                    <a:lnTo>
                      <a:pt x="212" y="160"/>
                    </a:lnTo>
                    <a:lnTo>
                      <a:pt x="232" y="164"/>
                    </a:lnTo>
                    <a:lnTo>
                      <a:pt x="274" y="170"/>
                    </a:lnTo>
                    <a:lnTo>
                      <a:pt x="302" y="174"/>
                    </a:lnTo>
                    <a:lnTo>
                      <a:pt x="302" y="174"/>
                    </a:lnTo>
                    <a:lnTo>
                      <a:pt x="306" y="176"/>
                    </a:lnTo>
                    <a:lnTo>
                      <a:pt x="308" y="182"/>
                    </a:lnTo>
                    <a:lnTo>
                      <a:pt x="308" y="188"/>
                    </a:lnTo>
                    <a:lnTo>
                      <a:pt x="306" y="196"/>
                    </a:lnTo>
                    <a:lnTo>
                      <a:pt x="300" y="210"/>
                    </a:lnTo>
                    <a:lnTo>
                      <a:pt x="296" y="216"/>
                    </a:lnTo>
                    <a:lnTo>
                      <a:pt x="292" y="220"/>
                    </a:lnTo>
                    <a:lnTo>
                      <a:pt x="292" y="220"/>
                    </a:lnTo>
                    <a:lnTo>
                      <a:pt x="284" y="222"/>
                    </a:lnTo>
                    <a:lnTo>
                      <a:pt x="272" y="222"/>
                    </a:lnTo>
                    <a:lnTo>
                      <a:pt x="238" y="224"/>
                    </a:lnTo>
                    <a:lnTo>
                      <a:pt x="202" y="226"/>
                    </a:lnTo>
                    <a:lnTo>
                      <a:pt x="190" y="228"/>
                    </a:lnTo>
                    <a:lnTo>
                      <a:pt x="184" y="230"/>
                    </a:lnTo>
                    <a:lnTo>
                      <a:pt x="184" y="230"/>
                    </a:lnTo>
                    <a:lnTo>
                      <a:pt x="198" y="226"/>
                    </a:lnTo>
                    <a:lnTo>
                      <a:pt x="208" y="224"/>
                    </a:lnTo>
                    <a:lnTo>
                      <a:pt x="212" y="224"/>
                    </a:lnTo>
                    <a:lnTo>
                      <a:pt x="214" y="226"/>
                    </a:lnTo>
                    <a:lnTo>
                      <a:pt x="214" y="226"/>
                    </a:lnTo>
                    <a:lnTo>
                      <a:pt x="214" y="234"/>
                    </a:lnTo>
                    <a:lnTo>
                      <a:pt x="210" y="248"/>
                    </a:lnTo>
                    <a:lnTo>
                      <a:pt x="206" y="260"/>
                    </a:lnTo>
                    <a:lnTo>
                      <a:pt x="204" y="266"/>
                    </a:lnTo>
                    <a:lnTo>
                      <a:pt x="200" y="268"/>
                    </a:lnTo>
                    <a:lnTo>
                      <a:pt x="200" y="268"/>
                    </a:lnTo>
                    <a:lnTo>
                      <a:pt x="168" y="266"/>
                    </a:lnTo>
                    <a:lnTo>
                      <a:pt x="104" y="260"/>
                    </a:lnTo>
                    <a:lnTo>
                      <a:pt x="70" y="256"/>
                    </a:lnTo>
                    <a:lnTo>
                      <a:pt x="40" y="250"/>
                    </a:lnTo>
                    <a:lnTo>
                      <a:pt x="16" y="244"/>
                    </a:lnTo>
                    <a:lnTo>
                      <a:pt x="8" y="240"/>
                    </a:lnTo>
                    <a:lnTo>
                      <a:pt x="4" y="236"/>
                    </a:lnTo>
                    <a:lnTo>
                      <a:pt x="4" y="236"/>
                    </a:lnTo>
                    <a:lnTo>
                      <a:pt x="0" y="230"/>
                    </a:lnTo>
                    <a:lnTo>
                      <a:pt x="0" y="224"/>
                    </a:lnTo>
                    <a:lnTo>
                      <a:pt x="0" y="206"/>
                    </a:lnTo>
                    <a:lnTo>
                      <a:pt x="2" y="186"/>
                    </a:lnTo>
                    <a:lnTo>
                      <a:pt x="6" y="164"/>
                    </a:lnTo>
                    <a:lnTo>
                      <a:pt x="14" y="126"/>
                    </a:lnTo>
                    <a:lnTo>
                      <a:pt x="20" y="108"/>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52" name="Google Shape;452;p27"/>
              <p:cNvSpPr/>
              <p:nvPr/>
            </p:nvSpPr>
            <p:spPr>
              <a:xfrm>
                <a:off x="6134100" y="5842000"/>
                <a:ext cx="717550" cy="104775"/>
              </a:xfrm>
              <a:custGeom>
                <a:rect b="b" l="l" r="r" t="t"/>
                <a:pathLst>
                  <a:path extrusionOk="0" h="66" w="452">
                    <a:moveTo>
                      <a:pt x="452" y="66"/>
                    </a:moveTo>
                    <a:lnTo>
                      <a:pt x="452" y="66"/>
                    </a:lnTo>
                    <a:lnTo>
                      <a:pt x="0" y="0"/>
                    </a:lnTo>
                    <a:lnTo>
                      <a:pt x="0" y="0"/>
                    </a:lnTo>
                    <a:lnTo>
                      <a:pt x="56" y="2"/>
                    </a:lnTo>
                    <a:lnTo>
                      <a:pt x="116" y="8"/>
                    </a:lnTo>
                    <a:lnTo>
                      <a:pt x="186" y="14"/>
                    </a:lnTo>
                    <a:lnTo>
                      <a:pt x="262" y="22"/>
                    </a:lnTo>
                    <a:lnTo>
                      <a:pt x="336" y="34"/>
                    </a:lnTo>
                    <a:lnTo>
                      <a:pt x="370" y="42"/>
                    </a:lnTo>
                    <a:lnTo>
                      <a:pt x="402" y="48"/>
                    </a:lnTo>
                    <a:lnTo>
                      <a:pt x="428" y="58"/>
                    </a:lnTo>
                    <a:lnTo>
                      <a:pt x="452" y="66"/>
                    </a:lnTo>
                    <a:close/>
                  </a:path>
                </a:pathLst>
              </a:custGeom>
              <a:solidFill>
                <a:srgbClr val="2F303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453" name="Google Shape;453;p27"/>
              <p:cNvSpPr/>
              <p:nvPr/>
            </p:nvSpPr>
            <p:spPr>
              <a:xfrm>
                <a:off x="6134100" y="5842000"/>
                <a:ext cx="717550" cy="104775"/>
              </a:xfrm>
              <a:custGeom>
                <a:rect b="b" l="l" r="r" t="t"/>
                <a:pathLst>
                  <a:path extrusionOk="0" h="66" w="452">
                    <a:moveTo>
                      <a:pt x="452" y="66"/>
                    </a:moveTo>
                    <a:lnTo>
                      <a:pt x="452" y="66"/>
                    </a:lnTo>
                    <a:lnTo>
                      <a:pt x="0" y="0"/>
                    </a:lnTo>
                    <a:lnTo>
                      <a:pt x="0" y="0"/>
                    </a:lnTo>
                    <a:lnTo>
                      <a:pt x="56" y="2"/>
                    </a:lnTo>
                    <a:lnTo>
                      <a:pt x="116" y="8"/>
                    </a:lnTo>
                    <a:lnTo>
                      <a:pt x="186" y="14"/>
                    </a:lnTo>
                    <a:lnTo>
                      <a:pt x="262" y="22"/>
                    </a:lnTo>
                    <a:lnTo>
                      <a:pt x="336" y="34"/>
                    </a:lnTo>
                    <a:lnTo>
                      <a:pt x="370" y="42"/>
                    </a:lnTo>
                    <a:lnTo>
                      <a:pt x="402" y="48"/>
                    </a:lnTo>
                    <a:lnTo>
                      <a:pt x="428" y="58"/>
                    </a:lnTo>
                    <a:lnTo>
                      <a:pt x="452" y="66"/>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idx="1" type="body"/>
          </p:nvPr>
        </p:nvSpPr>
        <p:spPr>
          <a:xfrm>
            <a:off x="727650" y="3439925"/>
            <a:ext cx="3306900" cy="119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200"/>
              <a:t>The main OBJECTIVE </a:t>
            </a:r>
            <a:r>
              <a:rPr lang="en" sz="1200"/>
              <a:t> of our work is to </a:t>
            </a:r>
            <a:r>
              <a:rPr lang="en" sz="1200"/>
              <a:t>a</a:t>
            </a:r>
            <a:r>
              <a:rPr lang="en" sz="1200"/>
              <a:t>nalyze this information to identify key indicators so that we can propose possible </a:t>
            </a:r>
            <a:r>
              <a:rPr lang="en" sz="1200"/>
              <a:t>improvements.</a:t>
            </a:r>
            <a:endParaRPr sz="1200"/>
          </a:p>
        </p:txBody>
      </p:sp>
      <p:sp>
        <p:nvSpPr>
          <p:cNvPr id="96" name="Google Shape;96;p14"/>
          <p:cNvSpPr txBox="1"/>
          <p:nvPr>
            <p:ph type="title"/>
          </p:nvPr>
        </p:nvSpPr>
        <p:spPr>
          <a:xfrm>
            <a:off x="727650" y="627400"/>
            <a:ext cx="38118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Story    </a:t>
            </a:r>
            <a:endParaRPr/>
          </a:p>
        </p:txBody>
      </p:sp>
      <p:sp>
        <p:nvSpPr>
          <p:cNvPr id="97" name="Google Shape;97;p14"/>
          <p:cNvSpPr txBox="1"/>
          <p:nvPr>
            <p:ph type="title"/>
          </p:nvPr>
        </p:nvSpPr>
        <p:spPr>
          <a:xfrm>
            <a:off x="4687600" y="1386575"/>
            <a:ext cx="37002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200">
                <a:solidFill>
                  <a:srgbClr val="666666"/>
                </a:solidFill>
                <a:latin typeface="Lato"/>
                <a:ea typeface="Lato"/>
                <a:cs typeface="Lato"/>
                <a:sym typeface="Lato"/>
              </a:rPr>
              <a:t>The company’s loyalty program has been around for 14 years. It works with 6 categories to group clients by their sales level.</a:t>
            </a:r>
            <a:endParaRPr b="0" sz="1200">
              <a:solidFill>
                <a:srgbClr val="666666"/>
              </a:solidFill>
              <a:latin typeface="Lato"/>
              <a:ea typeface="Lato"/>
              <a:cs typeface="Lato"/>
              <a:sym typeface="Lato"/>
            </a:endParaRPr>
          </a:p>
          <a:p>
            <a:pPr indent="0" lvl="0" marL="0" rtl="0" algn="l">
              <a:spcBef>
                <a:spcPts val="0"/>
              </a:spcBef>
              <a:spcAft>
                <a:spcPts val="0"/>
              </a:spcAft>
              <a:buNone/>
            </a:pPr>
            <a:r>
              <a:t/>
            </a:r>
            <a:endParaRPr b="0" sz="1200">
              <a:solidFill>
                <a:srgbClr val="666666"/>
              </a:solidFill>
              <a:latin typeface="Lato"/>
              <a:ea typeface="Lato"/>
              <a:cs typeface="Lato"/>
              <a:sym typeface="Lato"/>
            </a:endParaRPr>
          </a:p>
          <a:p>
            <a:pPr indent="0" lvl="0" marL="0" rtl="0" algn="l">
              <a:spcBef>
                <a:spcPts val="0"/>
              </a:spcBef>
              <a:spcAft>
                <a:spcPts val="0"/>
              </a:spcAft>
              <a:buNone/>
            </a:pPr>
            <a:r>
              <a:rPr b="0" lang="en" sz="1200">
                <a:solidFill>
                  <a:srgbClr val="666666"/>
                </a:solidFill>
                <a:latin typeface="Lato"/>
                <a:ea typeface="Lato"/>
                <a:cs typeface="Lato"/>
                <a:sym typeface="Lato"/>
              </a:rPr>
              <a:t>The sales within the loyalty program have decrease in the last two years (-6.5% in 2019, -7% in 2020)</a:t>
            </a:r>
            <a:endParaRPr b="0" sz="1200">
              <a:solidFill>
                <a:srgbClr val="666666"/>
              </a:solidFill>
              <a:latin typeface="Lato"/>
              <a:ea typeface="Lato"/>
              <a:cs typeface="Lato"/>
              <a:sym typeface="Lato"/>
            </a:endParaRPr>
          </a:p>
          <a:p>
            <a:pPr indent="0" lvl="0" marL="0" rtl="0" algn="l">
              <a:spcBef>
                <a:spcPts val="0"/>
              </a:spcBef>
              <a:spcAft>
                <a:spcPts val="0"/>
              </a:spcAft>
              <a:buNone/>
            </a:pPr>
            <a:r>
              <a:t/>
            </a:r>
            <a:endParaRPr b="0" sz="1200">
              <a:solidFill>
                <a:srgbClr val="666666"/>
              </a:solidFill>
              <a:latin typeface="Lato"/>
              <a:ea typeface="Lato"/>
              <a:cs typeface="Lato"/>
              <a:sym typeface="Lato"/>
            </a:endParaRPr>
          </a:p>
          <a:p>
            <a:pPr indent="0" lvl="0" marL="0" rtl="0" algn="l">
              <a:spcBef>
                <a:spcPts val="0"/>
              </a:spcBef>
              <a:spcAft>
                <a:spcPts val="0"/>
              </a:spcAft>
              <a:buNone/>
            </a:pPr>
            <a:r>
              <a:rPr b="0" lang="en" sz="1200">
                <a:solidFill>
                  <a:srgbClr val="666666"/>
                </a:solidFill>
                <a:latin typeface="Lato"/>
                <a:ea typeface="Lato"/>
                <a:cs typeface="Lato"/>
                <a:sym typeface="Lato"/>
              </a:rPr>
              <a:t>The program reaches  27 states in Mexico and +120 locations, working with roughly 450 clients overall.</a:t>
            </a:r>
            <a:endParaRPr b="0" sz="1200">
              <a:solidFill>
                <a:srgbClr val="666666"/>
              </a:solidFill>
              <a:latin typeface="Lato"/>
              <a:ea typeface="Lato"/>
              <a:cs typeface="Lato"/>
              <a:sym typeface="Lato"/>
            </a:endParaRPr>
          </a:p>
          <a:p>
            <a:pPr indent="0" lvl="0" marL="0" rtl="0" algn="l">
              <a:spcBef>
                <a:spcPts val="0"/>
              </a:spcBef>
              <a:spcAft>
                <a:spcPts val="0"/>
              </a:spcAft>
              <a:buNone/>
            </a:pPr>
            <a:r>
              <a:t/>
            </a:r>
            <a:endParaRPr b="0" sz="1200">
              <a:solidFill>
                <a:srgbClr val="666666"/>
              </a:solidFill>
              <a:latin typeface="Lato"/>
              <a:ea typeface="Lato"/>
              <a:cs typeface="Lato"/>
              <a:sym typeface="Lato"/>
            </a:endParaRPr>
          </a:p>
          <a:p>
            <a:pPr indent="0" lvl="0" marL="0" rtl="0" algn="l">
              <a:spcBef>
                <a:spcPts val="0"/>
              </a:spcBef>
              <a:spcAft>
                <a:spcPts val="0"/>
              </a:spcAft>
              <a:buNone/>
            </a:pPr>
            <a:r>
              <a:rPr b="0" lang="en" sz="1200">
                <a:solidFill>
                  <a:srgbClr val="666666"/>
                </a:solidFill>
                <a:latin typeface="Lato"/>
                <a:ea typeface="Lato"/>
                <a:cs typeface="Lato"/>
                <a:sym typeface="Lato"/>
              </a:rPr>
              <a:t>The company works with 16 distributors to reach all their clients.</a:t>
            </a:r>
            <a:endParaRPr b="0" sz="1200">
              <a:solidFill>
                <a:srgbClr val="666666"/>
              </a:solidFill>
              <a:latin typeface="Lato"/>
              <a:ea typeface="Lato"/>
              <a:cs typeface="Lato"/>
              <a:sym typeface="Lato"/>
            </a:endParaRPr>
          </a:p>
          <a:p>
            <a:pPr indent="0" lvl="0" marL="0" rtl="0" algn="l">
              <a:spcBef>
                <a:spcPts val="0"/>
              </a:spcBef>
              <a:spcAft>
                <a:spcPts val="0"/>
              </a:spcAft>
              <a:buNone/>
            </a:pPr>
            <a:r>
              <a:t/>
            </a:r>
            <a:endParaRPr b="0" sz="1200">
              <a:solidFill>
                <a:srgbClr val="666666"/>
              </a:solidFill>
              <a:latin typeface="Lato"/>
              <a:ea typeface="Lato"/>
              <a:cs typeface="Lato"/>
              <a:sym typeface="Lato"/>
            </a:endParaRPr>
          </a:p>
        </p:txBody>
      </p:sp>
      <p:sp>
        <p:nvSpPr>
          <p:cNvPr id="98" name="Google Shape;98;p14"/>
          <p:cNvSpPr txBox="1"/>
          <p:nvPr>
            <p:ph type="title"/>
          </p:nvPr>
        </p:nvSpPr>
        <p:spPr>
          <a:xfrm>
            <a:off x="4572000" y="627400"/>
            <a:ext cx="4412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Loyalty Program Overview</a:t>
            </a:r>
            <a:endParaRPr/>
          </a:p>
        </p:txBody>
      </p:sp>
      <p:sp>
        <p:nvSpPr>
          <p:cNvPr id="99" name="Google Shape;99;p14"/>
          <p:cNvSpPr txBox="1"/>
          <p:nvPr>
            <p:ph idx="1" type="body"/>
          </p:nvPr>
        </p:nvSpPr>
        <p:spPr>
          <a:xfrm>
            <a:off x="729450" y="1386575"/>
            <a:ext cx="3429300" cy="143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666666"/>
                </a:solidFill>
              </a:rPr>
              <a:t>We focused on the data of a l</a:t>
            </a:r>
            <a:r>
              <a:rPr b="1" lang="en" sz="1200">
                <a:solidFill>
                  <a:srgbClr val="666666"/>
                </a:solidFill>
              </a:rPr>
              <a:t>oyalty program for 3 brands</a:t>
            </a:r>
            <a:r>
              <a:rPr lang="en" sz="1200">
                <a:solidFill>
                  <a:srgbClr val="666666"/>
                </a:solidFill>
              </a:rPr>
              <a:t> of car’s shock absorbers from a  company that manufactures them</a:t>
            </a:r>
            <a:r>
              <a:rPr b="1" lang="en" sz="1200">
                <a:solidFill>
                  <a:srgbClr val="666666"/>
                </a:solidFill>
              </a:rPr>
              <a:t>.</a:t>
            </a:r>
            <a:endParaRPr b="1" sz="1200">
              <a:solidFill>
                <a:srgbClr val="666666"/>
              </a:solidFill>
            </a:endParaRPr>
          </a:p>
          <a:p>
            <a:pPr indent="0" lvl="0" marL="0" rtl="0" algn="l">
              <a:spcBef>
                <a:spcPts val="1200"/>
              </a:spcBef>
              <a:spcAft>
                <a:spcPts val="0"/>
              </a:spcAft>
              <a:buNone/>
            </a:pPr>
            <a:r>
              <a:rPr b="1" lang="en" sz="1200">
                <a:solidFill>
                  <a:srgbClr val="666666"/>
                </a:solidFill>
              </a:rPr>
              <a:t>Overall sales have been dropping through the last years, but last year </a:t>
            </a:r>
            <a:r>
              <a:rPr b="1" lang="en" sz="1200">
                <a:solidFill>
                  <a:srgbClr val="666666"/>
                </a:solidFill>
              </a:rPr>
              <a:t>COVID-19</a:t>
            </a:r>
            <a:r>
              <a:rPr lang="en" sz="1200">
                <a:solidFill>
                  <a:srgbClr val="666666"/>
                </a:solidFill>
              </a:rPr>
              <a:t> pandemic had a tremendous </a:t>
            </a:r>
            <a:r>
              <a:rPr b="1" lang="en" sz="1200">
                <a:solidFill>
                  <a:srgbClr val="666666"/>
                </a:solidFill>
              </a:rPr>
              <a:t>impact</a:t>
            </a:r>
            <a:r>
              <a:rPr lang="en" sz="1200">
                <a:solidFill>
                  <a:srgbClr val="666666"/>
                </a:solidFill>
              </a:rPr>
              <a:t> over the </a:t>
            </a:r>
            <a:r>
              <a:rPr b="1" lang="en" sz="1200">
                <a:solidFill>
                  <a:srgbClr val="666666"/>
                </a:solidFill>
              </a:rPr>
              <a:t>sales</a:t>
            </a:r>
            <a:r>
              <a:rPr lang="en" sz="1200">
                <a:solidFill>
                  <a:srgbClr val="666666"/>
                </a:solidFill>
              </a:rPr>
              <a:t> and behaviour in the </a:t>
            </a:r>
            <a:r>
              <a:rPr b="1" lang="en" sz="1200">
                <a:solidFill>
                  <a:srgbClr val="666666"/>
                </a:solidFill>
              </a:rPr>
              <a:t>Loyalty Program.</a:t>
            </a:r>
            <a:r>
              <a:rPr lang="en" sz="1200">
                <a:solidFill>
                  <a:srgbClr val="666666"/>
                </a:solidFill>
              </a:rPr>
              <a:t> Time to restructure it.. </a:t>
            </a:r>
            <a:endParaRPr sz="1200">
              <a:solidFill>
                <a:srgbClr val="666666"/>
              </a:solidFill>
            </a:endParaRPr>
          </a:p>
          <a:p>
            <a:pPr indent="0" lvl="0" marL="0" rtl="0" algn="l">
              <a:spcBef>
                <a:spcPts val="1200"/>
              </a:spcBef>
              <a:spcAft>
                <a:spcPts val="1200"/>
              </a:spcAft>
              <a:buNone/>
            </a:pPr>
            <a:r>
              <a:t/>
            </a:r>
            <a:endParaRPr sz="1200">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660975" y="633975"/>
            <a:ext cx="32712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105" name="Google Shape;105;p15"/>
          <p:cNvSpPr txBox="1"/>
          <p:nvPr>
            <p:ph idx="1" type="body"/>
          </p:nvPr>
        </p:nvSpPr>
        <p:spPr>
          <a:xfrm>
            <a:off x="489063" y="1406250"/>
            <a:ext cx="3408300" cy="1105800"/>
          </a:xfrm>
          <a:prstGeom prst="rect">
            <a:avLst/>
          </a:prstGeom>
        </p:spPr>
        <p:txBody>
          <a:bodyPr anchorCtr="0" anchor="t" bIns="91425" lIns="91425" spcFirstLastPara="1" rIns="91425" wrap="square" tIns="91425">
            <a:normAutofit lnSpcReduction="10000"/>
          </a:bodyPr>
          <a:lstStyle/>
          <a:p>
            <a:pPr indent="-298450" lvl="0" marL="457200" rtl="0" algn="l">
              <a:spcBef>
                <a:spcPts val="0"/>
              </a:spcBef>
              <a:spcAft>
                <a:spcPts val="0"/>
              </a:spcAft>
              <a:buSzPts val="1100"/>
              <a:buChar char="-"/>
            </a:pPr>
            <a:r>
              <a:rPr lang="en" sz="1100"/>
              <a:t>After COVID-19, Is there </a:t>
            </a:r>
            <a:r>
              <a:rPr b="1" lang="en" sz="1100"/>
              <a:t>anything</a:t>
            </a:r>
            <a:r>
              <a:rPr lang="en" sz="1100"/>
              <a:t> in the methodology of the </a:t>
            </a:r>
            <a:r>
              <a:rPr b="1" lang="en" sz="1100"/>
              <a:t>program</a:t>
            </a:r>
            <a:r>
              <a:rPr lang="en" sz="1100"/>
              <a:t> that could be </a:t>
            </a:r>
            <a:r>
              <a:rPr b="1" lang="en" sz="1100"/>
              <a:t>modified</a:t>
            </a:r>
            <a:r>
              <a:rPr lang="en" sz="1100"/>
              <a:t> in order to </a:t>
            </a:r>
            <a:r>
              <a:rPr b="1" lang="en" sz="1100"/>
              <a:t>optimize</a:t>
            </a:r>
            <a:r>
              <a:rPr lang="en" sz="1100"/>
              <a:t> the number of </a:t>
            </a:r>
            <a:r>
              <a:rPr b="1" lang="en" sz="1100"/>
              <a:t>points given</a:t>
            </a:r>
            <a:r>
              <a:rPr lang="en" sz="1100"/>
              <a:t> to the customer or </a:t>
            </a:r>
            <a:r>
              <a:rPr b="1" lang="en" sz="1100"/>
              <a:t>increase</a:t>
            </a:r>
            <a:r>
              <a:rPr lang="en" sz="1100"/>
              <a:t> the level of </a:t>
            </a:r>
            <a:r>
              <a:rPr b="1" lang="en" sz="1100"/>
              <a:t>revenue</a:t>
            </a:r>
            <a:r>
              <a:rPr lang="en" sz="1100"/>
              <a:t> to deliver points?</a:t>
            </a:r>
            <a:endParaRPr sz="1100"/>
          </a:p>
        </p:txBody>
      </p:sp>
      <p:sp>
        <p:nvSpPr>
          <p:cNvPr id="106" name="Google Shape;106;p15"/>
          <p:cNvSpPr txBox="1"/>
          <p:nvPr>
            <p:ph type="title"/>
          </p:nvPr>
        </p:nvSpPr>
        <p:spPr>
          <a:xfrm>
            <a:off x="4967250" y="1406250"/>
            <a:ext cx="34761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selection</a:t>
            </a:r>
            <a:endParaRPr/>
          </a:p>
        </p:txBody>
      </p:sp>
      <p:sp>
        <p:nvSpPr>
          <p:cNvPr id="107" name="Google Shape;107;p15"/>
          <p:cNvSpPr txBox="1"/>
          <p:nvPr>
            <p:ph idx="1" type="body"/>
          </p:nvPr>
        </p:nvSpPr>
        <p:spPr>
          <a:xfrm>
            <a:off x="489063" y="2524225"/>
            <a:ext cx="3408300" cy="6603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Is there any state or region in Mexico in which we could  grow faster and to the lowest cost?</a:t>
            </a:r>
            <a:endParaRPr sz="1100"/>
          </a:p>
        </p:txBody>
      </p:sp>
      <p:sp>
        <p:nvSpPr>
          <p:cNvPr id="108" name="Google Shape;108;p15"/>
          <p:cNvSpPr txBox="1"/>
          <p:nvPr>
            <p:ph type="title"/>
          </p:nvPr>
        </p:nvSpPr>
        <p:spPr>
          <a:xfrm>
            <a:off x="4743150" y="1999500"/>
            <a:ext cx="3700200" cy="21381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666666"/>
              </a:buClr>
              <a:buSzPts val="1300"/>
              <a:buFont typeface="Lato"/>
              <a:buChar char="-"/>
            </a:pPr>
            <a:r>
              <a:rPr b="0" lang="en" sz="1300">
                <a:solidFill>
                  <a:srgbClr val="666666"/>
                </a:solidFill>
                <a:latin typeface="Lato"/>
                <a:ea typeface="Lato"/>
                <a:cs typeface="Lato"/>
                <a:sym typeface="Lato"/>
              </a:rPr>
              <a:t>Sales over 36 months</a:t>
            </a:r>
            <a:endParaRPr b="0" sz="1300">
              <a:solidFill>
                <a:srgbClr val="666666"/>
              </a:solidFill>
              <a:latin typeface="Lato"/>
              <a:ea typeface="Lato"/>
              <a:cs typeface="Lato"/>
              <a:sym typeface="Lato"/>
            </a:endParaRPr>
          </a:p>
          <a:p>
            <a:pPr indent="-311150" lvl="0" marL="457200" rtl="0" algn="l">
              <a:lnSpc>
                <a:spcPct val="115000"/>
              </a:lnSpc>
              <a:spcBef>
                <a:spcPts val="0"/>
              </a:spcBef>
              <a:spcAft>
                <a:spcPts val="0"/>
              </a:spcAft>
              <a:buClr>
                <a:srgbClr val="666666"/>
              </a:buClr>
              <a:buSzPts val="1300"/>
              <a:buFont typeface="Lato"/>
              <a:buChar char="-"/>
            </a:pPr>
            <a:r>
              <a:rPr b="0" lang="en" sz="1300">
                <a:solidFill>
                  <a:srgbClr val="666666"/>
                </a:solidFill>
                <a:latin typeface="Lato"/>
                <a:ea typeface="Lato"/>
                <a:cs typeface="Lato"/>
                <a:sym typeface="Lato"/>
              </a:rPr>
              <a:t>Maturity of sales per customer</a:t>
            </a:r>
            <a:endParaRPr b="0" sz="1300">
              <a:solidFill>
                <a:srgbClr val="666666"/>
              </a:solidFill>
              <a:latin typeface="Lato"/>
              <a:ea typeface="Lato"/>
              <a:cs typeface="Lato"/>
              <a:sym typeface="Lato"/>
            </a:endParaRPr>
          </a:p>
          <a:p>
            <a:pPr indent="-311150" lvl="0" marL="457200" rtl="0" algn="l">
              <a:lnSpc>
                <a:spcPct val="115000"/>
              </a:lnSpc>
              <a:spcBef>
                <a:spcPts val="0"/>
              </a:spcBef>
              <a:spcAft>
                <a:spcPts val="0"/>
              </a:spcAft>
              <a:buClr>
                <a:srgbClr val="666666"/>
              </a:buClr>
              <a:buSzPts val="1300"/>
              <a:buFont typeface="Lato"/>
              <a:buChar char="-"/>
            </a:pPr>
            <a:r>
              <a:rPr b="0" lang="en" sz="1300">
                <a:solidFill>
                  <a:srgbClr val="666666"/>
                </a:solidFill>
                <a:latin typeface="Lato"/>
                <a:ea typeface="Lato"/>
                <a:cs typeface="Lato"/>
                <a:sym typeface="Lato"/>
              </a:rPr>
              <a:t>Percentage change of Total Sales and Clients Volume</a:t>
            </a:r>
            <a:endParaRPr b="0" sz="1300">
              <a:solidFill>
                <a:srgbClr val="666666"/>
              </a:solidFill>
              <a:latin typeface="Lato"/>
              <a:ea typeface="Lato"/>
              <a:cs typeface="Lato"/>
              <a:sym typeface="Lato"/>
            </a:endParaRPr>
          </a:p>
          <a:p>
            <a:pPr indent="-311150" lvl="0" marL="457200" rtl="0" algn="l">
              <a:lnSpc>
                <a:spcPct val="115000"/>
              </a:lnSpc>
              <a:spcBef>
                <a:spcPts val="0"/>
              </a:spcBef>
              <a:spcAft>
                <a:spcPts val="0"/>
              </a:spcAft>
              <a:buClr>
                <a:srgbClr val="666666"/>
              </a:buClr>
              <a:buSzPts val="1300"/>
              <a:buFont typeface="Lato"/>
              <a:buChar char="-"/>
            </a:pPr>
            <a:r>
              <a:rPr b="0" lang="en" sz="1300">
                <a:solidFill>
                  <a:srgbClr val="666666"/>
                </a:solidFill>
                <a:latin typeface="Lato"/>
                <a:ea typeface="Lato"/>
                <a:cs typeface="Lato"/>
                <a:sym typeface="Lato"/>
              </a:rPr>
              <a:t>Category compliance through annual sales</a:t>
            </a:r>
            <a:endParaRPr b="0" sz="1300">
              <a:solidFill>
                <a:srgbClr val="666666"/>
              </a:solidFill>
              <a:latin typeface="Lato"/>
              <a:ea typeface="Lato"/>
              <a:cs typeface="Lato"/>
              <a:sym typeface="Lato"/>
            </a:endParaRPr>
          </a:p>
          <a:p>
            <a:pPr indent="-311150" lvl="0" marL="457200" rtl="0" algn="l">
              <a:lnSpc>
                <a:spcPct val="115000"/>
              </a:lnSpc>
              <a:spcBef>
                <a:spcPts val="0"/>
              </a:spcBef>
              <a:spcAft>
                <a:spcPts val="0"/>
              </a:spcAft>
              <a:buClr>
                <a:srgbClr val="666666"/>
              </a:buClr>
              <a:buSzPts val="1300"/>
              <a:buFont typeface="Lato"/>
              <a:buChar char="-"/>
            </a:pPr>
            <a:r>
              <a:rPr b="0" lang="en" sz="1300">
                <a:solidFill>
                  <a:srgbClr val="666666"/>
                </a:solidFill>
                <a:latin typeface="Lato"/>
                <a:ea typeface="Lato"/>
                <a:cs typeface="Lato"/>
                <a:sym typeface="Lato"/>
              </a:rPr>
              <a:t>Sales by location (state)</a:t>
            </a:r>
            <a:endParaRPr b="0" sz="1300">
              <a:solidFill>
                <a:srgbClr val="666666"/>
              </a:solidFill>
              <a:latin typeface="Lato"/>
              <a:ea typeface="Lato"/>
              <a:cs typeface="Lato"/>
              <a:sym typeface="Lato"/>
            </a:endParaRPr>
          </a:p>
          <a:p>
            <a:pPr indent="-311150" lvl="0" marL="457200" rtl="0" algn="l">
              <a:lnSpc>
                <a:spcPct val="115000"/>
              </a:lnSpc>
              <a:spcBef>
                <a:spcPts val="0"/>
              </a:spcBef>
              <a:spcAft>
                <a:spcPts val="0"/>
              </a:spcAft>
              <a:buClr>
                <a:srgbClr val="666666"/>
              </a:buClr>
              <a:buSzPts val="1300"/>
              <a:buFont typeface="Lato"/>
              <a:buChar char="-"/>
            </a:pPr>
            <a:r>
              <a:rPr b="0" lang="en" sz="1300">
                <a:solidFill>
                  <a:srgbClr val="666666"/>
                </a:solidFill>
                <a:latin typeface="Lato"/>
                <a:ea typeface="Lato"/>
                <a:cs typeface="Lato"/>
                <a:sym typeface="Lato"/>
              </a:rPr>
              <a:t>Cost of reward points by category</a:t>
            </a:r>
            <a:endParaRPr b="0" sz="1300">
              <a:solidFill>
                <a:srgbClr val="666666"/>
              </a:solidFill>
              <a:latin typeface="Lato"/>
              <a:ea typeface="Lato"/>
              <a:cs typeface="Lato"/>
              <a:sym typeface="Lato"/>
            </a:endParaRPr>
          </a:p>
          <a:p>
            <a:pPr indent="-311150" lvl="0" marL="457200" rtl="0" algn="l">
              <a:lnSpc>
                <a:spcPct val="115000"/>
              </a:lnSpc>
              <a:spcBef>
                <a:spcPts val="0"/>
              </a:spcBef>
              <a:spcAft>
                <a:spcPts val="0"/>
              </a:spcAft>
              <a:buClr>
                <a:srgbClr val="666666"/>
              </a:buClr>
              <a:buSzPts val="1300"/>
              <a:buFont typeface="Lato"/>
              <a:buChar char="-"/>
            </a:pPr>
            <a:r>
              <a:rPr b="0" lang="en" sz="1300">
                <a:solidFill>
                  <a:srgbClr val="666666"/>
                </a:solidFill>
                <a:latin typeface="Lato"/>
                <a:ea typeface="Lato"/>
                <a:cs typeface="Lato"/>
                <a:sym typeface="Lato"/>
              </a:rPr>
              <a:t>Compliance vs cost of reward points</a:t>
            </a:r>
            <a:endParaRPr b="0" sz="1300">
              <a:solidFill>
                <a:srgbClr val="666666"/>
              </a:solidFill>
              <a:latin typeface="Lato"/>
              <a:ea typeface="Lato"/>
              <a:cs typeface="Lato"/>
              <a:sym typeface="Lato"/>
            </a:endParaRPr>
          </a:p>
        </p:txBody>
      </p:sp>
      <p:sp>
        <p:nvSpPr>
          <p:cNvPr id="109" name="Google Shape;109;p15"/>
          <p:cNvSpPr txBox="1"/>
          <p:nvPr>
            <p:ph idx="1" type="body"/>
          </p:nvPr>
        </p:nvSpPr>
        <p:spPr>
          <a:xfrm>
            <a:off x="489063" y="3196725"/>
            <a:ext cx="3408300" cy="6603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Is there a better way to distribute categories to optimize the Loyalty Program?</a:t>
            </a:r>
            <a:endParaRPr sz="1100"/>
          </a:p>
        </p:txBody>
      </p:sp>
      <p:sp>
        <p:nvSpPr>
          <p:cNvPr id="110" name="Google Shape;110;p15"/>
          <p:cNvSpPr txBox="1"/>
          <p:nvPr>
            <p:ph idx="1" type="body"/>
          </p:nvPr>
        </p:nvSpPr>
        <p:spPr>
          <a:xfrm>
            <a:off x="489063" y="3763250"/>
            <a:ext cx="3408300" cy="8139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Is there a new opportunity for the company to increase sales through  its loyalty program after the consequences of COVID-19?</a:t>
            </a:r>
            <a:endParaRPr b="1"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799050" y="593100"/>
            <a:ext cx="38919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 Findings</a:t>
            </a:r>
            <a:endParaRPr/>
          </a:p>
        </p:txBody>
      </p:sp>
      <p:sp>
        <p:nvSpPr>
          <p:cNvPr id="116" name="Google Shape;116;p16"/>
          <p:cNvSpPr txBox="1"/>
          <p:nvPr>
            <p:ph idx="1" type="body"/>
          </p:nvPr>
        </p:nvSpPr>
        <p:spPr>
          <a:xfrm>
            <a:off x="1271000" y="1454175"/>
            <a:ext cx="3842400" cy="28656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lang="en"/>
              <a:t>The structure of the category levels is not efficient, a new optimization among them should deliver bigger sales and reduce operational costs.</a:t>
            </a:r>
            <a:endParaRPr/>
          </a:p>
          <a:p>
            <a:pPr indent="0" lvl="0" marL="0" rtl="0" algn="l">
              <a:lnSpc>
                <a:spcPct val="100000"/>
              </a:lnSpc>
              <a:spcBef>
                <a:spcPts val="1200"/>
              </a:spcBef>
              <a:spcAft>
                <a:spcPts val="0"/>
              </a:spcAft>
              <a:buNone/>
            </a:pPr>
            <a:r>
              <a:t/>
            </a:r>
            <a:endParaRPr b="1"/>
          </a:p>
          <a:p>
            <a:pPr indent="-311150" lvl="0" marL="457200" rtl="0" algn="l">
              <a:lnSpc>
                <a:spcPct val="100000"/>
              </a:lnSpc>
              <a:spcBef>
                <a:spcPts val="1200"/>
              </a:spcBef>
              <a:spcAft>
                <a:spcPts val="0"/>
              </a:spcAft>
              <a:buSzPts val="1300"/>
              <a:buChar char="-"/>
            </a:pPr>
            <a:r>
              <a:rPr lang="en"/>
              <a:t>Main efforts among all regions in Mexico are not well distributed, a new </a:t>
            </a:r>
            <a:r>
              <a:rPr lang="en"/>
              <a:t>distribution</a:t>
            </a:r>
            <a:r>
              <a:rPr lang="en"/>
              <a:t> and expansion would impact directly in bigger sales and reduce operation costs.</a:t>
            </a:r>
            <a:endParaRPr/>
          </a:p>
        </p:txBody>
      </p:sp>
      <p:sp>
        <p:nvSpPr>
          <p:cNvPr id="117" name="Google Shape;117;p16"/>
          <p:cNvSpPr txBox="1"/>
          <p:nvPr>
            <p:ph idx="1" type="body"/>
          </p:nvPr>
        </p:nvSpPr>
        <p:spPr>
          <a:xfrm>
            <a:off x="5346925" y="1514950"/>
            <a:ext cx="3352800" cy="24252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b="1" lang="en"/>
              <a:t>FINDINGS: </a:t>
            </a:r>
            <a:endParaRPr b="1"/>
          </a:p>
          <a:p>
            <a:pPr indent="0" lvl="0" marL="0" rtl="0" algn="l">
              <a:spcBef>
                <a:spcPts val="1200"/>
              </a:spcBef>
              <a:spcAft>
                <a:spcPts val="0"/>
              </a:spcAft>
              <a:buNone/>
            </a:pPr>
            <a:r>
              <a:rPr lang="en"/>
              <a:t>1- Identified the lowest category (C1) was driving the higher cost and it represented the lowest income percent through all,  therefore the elimination/merge  of this category is proposed.</a:t>
            </a:r>
            <a:endParaRPr/>
          </a:p>
          <a:p>
            <a:pPr indent="0" lvl="0" marL="0" rtl="0" algn="l">
              <a:spcBef>
                <a:spcPts val="1200"/>
              </a:spcBef>
              <a:spcAft>
                <a:spcPts val="0"/>
              </a:spcAft>
              <a:buNone/>
            </a:pPr>
            <a:r>
              <a:rPr lang="en"/>
              <a:t>2- Recovering from COVID-19 showed it  was made from only one high purchase.</a:t>
            </a:r>
            <a:endParaRPr/>
          </a:p>
          <a:p>
            <a:pPr indent="0" lvl="0" marL="0" rtl="0" algn="l">
              <a:spcBef>
                <a:spcPts val="1200"/>
              </a:spcBef>
              <a:spcAft>
                <a:spcPts val="0"/>
              </a:spcAft>
              <a:buNone/>
            </a:pPr>
            <a:r>
              <a:rPr lang="en"/>
              <a:t>3-  Central region has the best performance and highest sales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pSp>
        <p:nvGrpSpPr>
          <p:cNvPr id="118" name="Google Shape;118;p16"/>
          <p:cNvGrpSpPr/>
          <p:nvPr/>
        </p:nvGrpSpPr>
        <p:grpSpPr>
          <a:xfrm>
            <a:off x="165065" y="1454184"/>
            <a:ext cx="872399" cy="2611893"/>
            <a:chOff x="11071225" y="3813175"/>
            <a:chExt cx="2235200" cy="8835903"/>
          </a:xfrm>
        </p:grpSpPr>
        <p:sp>
          <p:nvSpPr>
            <p:cNvPr id="119" name="Google Shape;119;p16"/>
            <p:cNvSpPr/>
            <p:nvPr/>
          </p:nvSpPr>
          <p:spPr>
            <a:xfrm>
              <a:off x="11757025" y="8632825"/>
              <a:ext cx="863600" cy="965200"/>
            </a:xfrm>
            <a:custGeom>
              <a:rect b="b" l="l" r="r" t="t"/>
              <a:pathLst>
                <a:path extrusionOk="0" h="608" w="544">
                  <a:moveTo>
                    <a:pt x="544" y="512"/>
                  </a:moveTo>
                  <a:lnTo>
                    <a:pt x="544" y="512"/>
                  </a:lnTo>
                  <a:lnTo>
                    <a:pt x="542" y="532"/>
                  </a:lnTo>
                  <a:lnTo>
                    <a:pt x="536" y="550"/>
                  </a:lnTo>
                  <a:lnTo>
                    <a:pt x="528" y="566"/>
                  </a:lnTo>
                  <a:lnTo>
                    <a:pt x="516" y="580"/>
                  </a:lnTo>
                  <a:lnTo>
                    <a:pt x="502" y="592"/>
                  </a:lnTo>
                  <a:lnTo>
                    <a:pt x="486" y="600"/>
                  </a:lnTo>
                  <a:lnTo>
                    <a:pt x="468" y="606"/>
                  </a:lnTo>
                  <a:lnTo>
                    <a:pt x="448" y="608"/>
                  </a:lnTo>
                  <a:lnTo>
                    <a:pt x="96" y="608"/>
                  </a:lnTo>
                  <a:lnTo>
                    <a:pt x="96" y="608"/>
                  </a:lnTo>
                  <a:lnTo>
                    <a:pt x="76" y="606"/>
                  </a:lnTo>
                  <a:lnTo>
                    <a:pt x="58" y="600"/>
                  </a:lnTo>
                  <a:lnTo>
                    <a:pt x="42" y="592"/>
                  </a:lnTo>
                  <a:lnTo>
                    <a:pt x="28" y="580"/>
                  </a:lnTo>
                  <a:lnTo>
                    <a:pt x="16" y="566"/>
                  </a:lnTo>
                  <a:lnTo>
                    <a:pt x="8" y="550"/>
                  </a:lnTo>
                  <a:lnTo>
                    <a:pt x="2" y="532"/>
                  </a:lnTo>
                  <a:lnTo>
                    <a:pt x="0" y="512"/>
                  </a:lnTo>
                  <a:lnTo>
                    <a:pt x="0" y="96"/>
                  </a:lnTo>
                  <a:lnTo>
                    <a:pt x="0" y="96"/>
                  </a:lnTo>
                  <a:lnTo>
                    <a:pt x="2" y="76"/>
                  </a:lnTo>
                  <a:lnTo>
                    <a:pt x="8" y="58"/>
                  </a:lnTo>
                  <a:lnTo>
                    <a:pt x="16" y="42"/>
                  </a:lnTo>
                  <a:lnTo>
                    <a:pt x="28" y="28"/>
                  </a:lnTo>
                  <a:lnTo>
                    <a:pt x="42" y="16"/>
                  </a:lnTo>
                  <a:lnTo>
                    <a:pt x="58" y="8"/>
                  </a:lnTo>
                  <a:lnTo>
                    <a:pt x="76" y="2"/>
                  </a:lnTo>
                  <a:lnTo>
                    <a:pt x="96" y="0"/>
                  </a:lnTo>
                  <a:lnTo>
                    <a:pt x="448" y="0"/>
                  </a:lnTo>
                  <a:lnTo>
                    <a:pt x="448" y="0"/>
                  </a:lnTo>
                  <a:lnTo>
                    <a:pt x="468" y="2"/>
                  </a:lnTo>
                  <a:lnTo>
                    <a:pt x="486" y="8"/>
                  </a:lnTo>
                  <a:lnTo>
                    <a:pt x="502" y="16"/>
                  </a:lnTo>
                  <a:lnTo>
                    <a:pt x="516" y="28"/>
                  </a:lnTo>
                  <a:lnTo>
                    <a:pt x="528" y="42"/>
                  </a:lnTo>
                  <a:lnTo>
                    <a:pt x="536" y="58"/>
                  </a:lnTo>
                  <a:lnTo>
                    <a:pt x="542" y="76"/>
                  </a:lnTo>
                  <a:lnTo>
                    <a:pt x="544" y="96"/>
                  </a:lnTo>
                  <a:lnTo>
                    <a:pt x="544" y="512"/>
                  </a:lnTo>
                  <a:close/>
                </a:path>
              </a:pathLst>
            </a:custGeom>
            <a:solidFill>
              <a:srgbClr val="C4C4B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120" name="Google Shape;120;p16"/>
            <p:cNvSpPr/>
            <p:nvPr/>
          </p:nvSpPr>
          <p:spPr>
            <a:xfrm>
              <a:off x="11071225" y="5886450"/>
              <a:ext cx="2235200" cy="2867025"/>
            </a:xfrm>
            <a:custGeom>
              <a:rect b="b" l="l" r="r" t="t"/>
              <a:pathLst>
                <a:path extrusionOk="0" h="1806" w="1408">
                  <a:moveTo>
                    <a:pt x="1408" y="706"/>
                  </a:moveTo>
                  <a:lnTo>
                    <a:pt x="1408" y="706"/>
                  </a:lnTo>
                  <a:lnTo>
                    <a:pt x="1408" y="668"/>
                  </a:lnTo>
                  <a:lnTo>
                    <a:pt x="1404" y="634"/>
                  </a:lnTo>
                  <a:lnTo>
                    <a:pt x="1400" y="598"/>
                  </a:lnTo>
                  <a:lnTo>
                    <a:pt x="1394" y="564"/>
                  </a:lnTo>
                  <a:lnTo>
                    <a:pt x="1386" y="530"/>
                  </a:lnTo>
                  <a:lnTo>
                    <a:pt x="1376" y="496"/>
                  </a:lnTo>
                  <a:lnTo>
                    <a:pt x="1366" y="462"/>
                  </a:lnTo>
                  <a:lnTo>
                    <a:pt x="1354" y="430"/>
                  </a:lnTo>
                  <a:lnTo>
                    <a:pt x="1340" y="400"/>
                  </a:lnTo>
                  <a:lnTo>
                    <a:pt x="1324" y="370"/>
                  </a:lnTo>
                  <a:lnTo>
                    <a:pt x="1306" y="340"/>
                  </a:lnTo>
                  <a:lnTo>
                    <a:pt x="1288" y="312"/>
                  </a:lnTo>
                  <a:lnTo>
                    <a:pt x="1268" y="284"/>
                  </a:lnTo>
                  <a:lnTo>
                    <a:pt x="1248" y="256"/>
                  </a:lnTo>
                  <a:lnTo>
                    <a:pt x="1226" y="232"/>
                  </a:lnTo>
                  <a:lnTo>
                    <a:pt x="1202" y="206"/>
                  </a:lnTo>
                  <a:lnTo>
                    <a:pt x="1178" y="184"/>
                  </a:lnTo>
                  <a:lnTo>
                    <a:pt x="1152" y="162"/>
                  </a:lnTo>
                  <a:lnTo>
                    <a:pt x="1126" y="140"/>
                  </a:lnTo>
                  <a:lnTo>
                    <a:pt x="1098" y="120"/>
                  </a:lnTo>
                  <a:lnTo>
                    <a:pt x="1070" y="102"/>
                  </a:lnTo>
                  <a:lnTo>
                    <a:pt x="1040" y="86"/>
                  </a:lnTo>
                  <a:lnTo>
                    <a:pt x="1010" y="70"/>
                  </a:lnTo>
                  <a:lnTo>
                    <a:pt x="978" y="56"/>
                  </a:lnTo>
                  <a:lnTo>
                    <a:pt x="946" y="44"/>
                  </a:lnTo>
                  <a:lnTo>
                    <a:pt x="914" y="32"/>
                  </a:lnTo>
                  <a:lnTo>
                    <a:pt x="880" y="22"/>
                  </a:lnTo>
                  <a:lnTo>
                    <a:pt x="846" y="14"/>
                  </a:lnTo>
                  <a:lnTo>
                    <a:pt x="812" y="8"/>
                  </a:lnTo>
                  <a:lnTo>
                    <a:pt x="776" y="4"/>
                  </a:lnTo>
                  <a:lnTo>
                    <a:pt x="740" y="2"/>
                  </a:lnTo>
                  <a:lnTo>
                    <a:pt x="704" y="0"/>
                  </a:lnTo>
                  <a:lnTo>
                    <a:pt x="704" y="0"/>
                  </a:lnTo>
                  <a:lnTo>
                    <a:pt x="668" y="2"/>
                  </a:lnTo>
                  <a:lnTo>
                    <a:pt x="632" y="4"/>
                  </a:lnTo>
                  <a:lnTo>
                    <a:pt x="596" y="8"/>
                  </a:lnTo>
                  <a:lnTo>
                    <a:pt x="562" y="14"/>
                  </a:lnTo>
                  <a:lnTo>
                    <a:pt x="528" y="22"/>
                  </a:lnTo>
                  <a:lnTo>
                    <a:pt x="494" y="32"/>
                  </a:lnTo>
                  <a:lnTo>
                    <a:pt x="462" y="44"/>
                  </a:lnTo>
                  <a:lnTo>
                    <a:pt x="430" y="56"/>
                  </a:lnTo>
                  <a:lnTo>
                    <a:pt x="398" y="70"/>
                  </a:lnTo>
                  <a:lnTo>
                    <a:pt x="368" y="86"/>
                  </a:lnTo>
                  <a:lnTo>
                    <a:pt x="338" y="102"/>
                  </a:lnTo>
                  <a:lnTo>
                    <a:pt x="310" y="120"/>
                  </a:lnTo>
                  <a:lnTo>
                    <a:pt x="282" y="140"/>
                  </a:lnTo>
                  <a:lnTo>
                    <a:pt x="256" y="162"/>
                  </a:lnTo>
                  <a:lnTo>
                    <a:pt x="230" y="184"/>
                  </a:lnTo>
                  <a:lnTo>
                    <a:pt x="206" y="206"/>
                  </a:lnTo>
                  <a:lnTo>
                    <a:pt x="182" y="232"/>
                  </a:lnTo>
                  <a:lnTo>
                    <a:pt x="160" y="256"/>
                  </a:lnTo>
                  <a:lnTo>
                    <a:pt x="140" y="284"/>
                  </a:lnTo>
                  <a:lnTo>
                    <a:pt x="120" y="312"/>
                  </a:lnTo>
                  <a:lnTo>
                    <a:pt x="102" y="340"/>
                  </a:lnTo>
                  <a:lnTo>
                    <a:pt x="84" y="370"/>
                  </a:lnTo>
                  <a:lnTo>
                    <a:pt x="68" y="400"/>
                  </a:lnTo>
                  <a:lnTo>
                    <a:pt x="54" y="430"/>
                  </a:lnTo>
                  <a:lnTo>
                    <a:pt x="42" y="462"/>
                  </a:lnTo>
                  <a:lnTo>
                    <a:pt x="32" y="496"/>
                  </a:lnTo>
                  <a:lnTo>
                    <a:pt x="22" y="530"/>
                  </a:lnTo>
                  <a:lnTo>
                    <a:pt x="14" y="564"/>
                  </a:lnTo>
                  <a:lnTo>
                    <a:pt x="8" y="598"/>
                  </a:lnTo>
                  <a:lnTo>
                    <a:pt x="4" y="634"/>
                  </a:lnTo>
                  <a:lnTo>
                    <a:pt x="0" y="668"/>
                  </a:lnTo>
                  <a:lnTo>
                    <a:pt x="0" y="706"/>
                  </a:lnTo>
                  <a:lnTo>
                    <a:pt x="0" y="706"/>
                  </a:lnTo>
                  <a:lnTo>
                    <a:pt x="2" y="756"/>
                  </a:lnTo>
                  <a:lnTo>
                    <a:pt x="6" y="806"/>
                  </a:lnTo>
                  <a:lnTo>
                    <a:pt x="16" y="856"/>
                  </a:lnTo>
                  <a:lnTo>
                    <a:pt x="28" y="904"/>
                  </a:lnTo>
                  <a:lnTo>
                    <a:pt x="44" y="950"/>
                  </a:lnTo>
                  <a:lnTo>
                    <a:pt x="62" y="996"/>
                  </a:lnTo>
                  <a:lnTo>
                    <a:pt x="84" y="1038"/>
                  </a:lnTo>
                  <a:lnTo>
                    <a:pt x="108" y="1080"/>
                  </a:lnTo>
                  <a:lnTo>
                    <a:pt x="108" y="1080"/>
                  </a:lnTo>
                  <a:lnTo>
                    <a:pt x="108" y="1080"/>
                  </a:lnTo>
                  <a:lnTo>
                    <a:pt x="168" y="1184"/>
                  </a:lnTo>
                  <a:lnTo>
                    <a:pt x="220" y="1266"/>
                  </a:lnTo>
                  <a:lnTo>
                    <a:pt x="260" y="1334"/>
                  </a:lnTo>
                  <a:lnTo>
                    <a:pt x="294" y="1392"/>
                  </a:lnTo>
                  <a:lnTo>
                    <a:pt x="306" y="1418"/>
                  </a:lnTo>
                  <a:lnTo>
                    <a:pt x="318" y="1444"/>
                  </a:lnTo>
                  <a:lnTo>
                    <a:pt x="326" y="1468"/>
                  </a:lnTo>
                  <a:lnTo>
                    <a:pt x="334" y="1494"/>
                  </a:lnTo>
                  <a:lnTo>
                    <a:pt x="340" y="1520"/>
                  </a:lnTo>
                  <a:lnTo>
                    <a:pt x="344" y="1546"/>
                  </a:lnTo>
                  <a:lnTo>
                    <a:pt x="346" y="1576"/>
                  </a:lnTo>
                  <a:lnTo>
                    <a:pt x="346" y="1608"/>
                  </a:lnTo>
                  <a:lnTo>
                    <a:pt x="346" y="1608"/>
                  </a:lnTo>
                  <a:lnTo>
                    <a:pt x="348" y="1632"/>
                  </a:lnTo>
                  <a:lnTo>
                    <a:pt x="350" y="1656"/>
                  </a:lnTo>
                  <a:lnTo>
                    <a:pt x="352" y="1678"/>
                  </a:lnTo>
                  <a:lnTo>
                    <a:pt x="356" y="1696"/>
                  </a:lnTo>
                  <a:lnTo>
                    <a:pt x="362" y="1714"/>
                  </a:lnTo>
                  <a:lnTo>
                    <a:pt x="368" y="1730"/>
                  </a:lnTo>
                  <a:lnTo>
                    <a:pt x="376" y="1746"/>
                  </a:lnTo>
                  <a:lnTo>
                    <a:pt x="384" y="1758"/>
                  </a:lnTo>
                  <a:lnTo>
                    <a:pt x="392" y="1770"/>
                  </a:lnTo>
                  <a:lnTo>
                    <a:pt x="404" y="1780"/>
                  </a:lnTo>
                  <a:lnTo>
                    <a:pt x="414" y="1788"/>
                  </a:lnTo>
                  <a:lnTo>
                    <a:pt x="428" y="1794"/>
                  </a:lnTo>
                  <a:lnTo>
                    <a:pt x="440" y="1800"/>
                  </a:lnTo>
                  <a:lnTo>
                    <a:pt x="456" y="1802"/>
                  </a:lnTo>
                  <a:lnTo>
                    <a:pt x="470" y="1804"/>
                  </a:lnTo>
                  <a:lnTo>
                    <a:pt x="486" y="1806"/>
                  </a:lnTo>
                  <a:lnTo>
                    <a:pt x="704" y="1806"/>
                  </a:lnTo>
                  <a:lnTo>
                    <a:pt x="922" y="1806"/>
                  </a:lnTo>
                  <a:lnTo>
                    <a:pt x="922" y="1806"/>
                  </a:lnTo>
                  <a:lnTo>
                    <a:pt x="938" y="1804"/>
                  </a:lnTo>
                  <a:lnTo>
                    <a:pt x="952" y="1802"/>
                  </a:lnTo>
                  <a:lnTo>
                    <a:pt x="968" y="1800"/>
                  </a:lnTo>
                  <a:lnTo>
                    <a:pt x="980" y="1794"/>
                  </a:lnTo>
                  <a:lnTo>
                    <a:pt x="994" y="1788"/>
                  </a:lnTo>
                  <a:lnTo>
                    <a:pt x="1004" y="1780"/>
                  </a:lnTo>
                  <a:lnTo>
                    <a:pt x="1016" y="1770"/>
                  </a:lnTo>
                  <a:lnTo>
                    <a:pt x="1024" y="1758"/>
                  </a:lnTo>
                  <a:lnTo>
                    <a:pt x="1032" y="1746"/>
                  </a:lnTo>
                  <a:lnTo>
                    <a:pt x="1040" y="1730"/>
                  </a:lnTo>
                  <a:lnTo>
                    <a:pt x="1046" y="1714"/>
                  </a:lnTo>
                  <a:lnTo>
                    <a:pt x="1052" y="1696"/>
                  </a:lnTo>
                  <a:lnTo>
                    <a:pt x="1056" y="1678"/>
                  </a:lnTo>
                  <a:lnTo>
                    <a:pt x="1058" y="1656"/>
                  </a:lnTo>
                  <a:lnTo>
                    <a:pt x="1060" y="1632"/>
                  </a:lnTo>
                  <a:lnTo>
                    <a:pt x="1062" y="1608"/>
                  </a:lnTo>
                  <a:lnTo>
                    <a:pt x="1062" y="1608"/>
                  </a:lnTo>
                  <a:lnTo>
                    <a:pt x="1062" y="1576"/>
                  </a:lnTo>
                  <a:lnTo>
                    <a:pt x="1064" y="1546"/>
                  </a:lnTo>
                  <a:lnTo>
                    <a:pt x="1068" y="1520"/>
                  </a:lnTo>
                  <a:lnTo>
                    <a:pt x="1074" y="1494"/>
                  </a:lnTo>
                  <a:lnTo>
                    <a:pt x="1082" y="1468"/>
                  </a:lnTo>
                  <a:lnTo>
                    <a:pt x="1090" y="1444"/>
                  </a:lnTo>
                  <a:lnTo>
                    <a:pt x="1102" y="1418"/>
                  </a:lnTo>
                  <a:lnTo>
                    <a:pt x="1114" y="1392"/>
                  </a:lnTo>
                  <a:lnTo>
                    <a:pt x="1148" y="1334"/>
                  </a:lnTo>
                  <a:lnTo>
                    <a:pt x="1188" y="1266"/>
                  </a:lnTo>
                  <a:lnTo>
                    <a:pt x="1240" y="1184"/>
                  </a:lnTo>
                  <a:lnTo>
                    <a:pt x="1300" y="1080"/>
                  </a:lnTo>
                  <a:lnTo>
                    <a:pt x="1300" y="1080"/>
                  </a:lnTo>
                  <a:lnTo>
                    <a:pt x="1300" y="1080"/>
                  </a:lnTo>
                  <a:lnTo>
                    <a:pt x="1324" y="1038"/>
                  </a:lnTo>
                  <a:lnTo>
                    <a:pt x="1346" y="996"/>
                  </a:lnTo>
                  <a:lnTo>
                    <a:pt x="1364" y="950"/>
                  </a:lnTo>
                  <a:lnTo>
                    <a:pt x="1380" y="904"/>
                  </a:lnTo>
                  <a:lnTo>
                    <a:pt x="1392" y="856"/>
                  </a:lnTo>
                  <a:lnTo>
                    <a:pt x="1402" y="806"/>
                  </a:lnTo>
                  <a:lnTo>
                    <a:pt x="1406" y="756"/>
                  </a:lnTo>
                  <a:lnTo>
                    <a:pt x="1408" y="706"/>
                  </a:lnTo>
                  <a:close/>
                </a:path>
              </a:pathLst>
            </a:custGeom>
            <a:solidFill>
              <a:srgbClr val="FEE2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121" name="Google Shape;121;p16"/>
            <p:cNvSpPr/>
            <p:nvPr/>
          </p:nvSpPr>
          <p:spPr>
            <a:xfrm>
              <a:off x="11071225" y="5886450"/>
              <a:ext cx="2235200" cy="2867025"/>
            </a:xfrm>
            <a:custGeom>
              <a:rect b="b" l="l" r="r" t="t"/>
              <a:pathLst>
                <a:path extrusionOk="0" h="1806" w="1408">
                  <a:moveTo>
                    <a:pt x="1408" y="706"/>
                  </a:moveTo>
                  <a:lnTo>
                    <a:pt x="1408" y="706"/>
                  </a:lnTo>
                  <a:lnTo>
                    <a:pt x="1408" y="668"/>
                  </a:lnTo>
                  <a:lnTo>
                    <a:pt x="1404" y="634"/>
                  </a:lnTo>
                  <a:lnTo>
                    <a:pt x="1400" y="598"/>
                  </a:lnTo>
                  <a:lnTo>
                    <a:pt x="1394" y="564"/>
                  </a:lnTo>
                  <a:lnTo>
                    <a:pt x="1386" y="530"/>
                  </a:lnTo>
                  <a:lnTo>
                    <a:pt x="1376" y="496"/>
                  </a:lnTo>
                  <a:lnTo>
                    <a:pt x="1366" y="462"/>
                  </a:lnTo>
                  <a:lnTo>
                    <a:pt x="1354" y="430"/>
                  </a:lnTo>
                  <a:lnTo>
                    <a:pt x="1340" y="400"/>
                  </a:lnTo>
                  <a:lnTo>
                    <a:pt x="1324" y="370"/>
                  </a:lnTo>
                  <a:lnTo>
                    <a:pt x="1306" y="340"/>
                  </a:lnTo>
                  <a:lnTo>
                    <a:pt x="1288" y="312"/>
                  </a:lnTo>
                  <a:lnTo>
                    <a:pt x="1268" y="284"/>
                  </a:lnTo>
                  <a:lnTo>
                    <a:pt x="1248" y="256"/>
                  </a:lnTo>
                  <a:lnTo>
                    <a:pt x="1226" y="232"/>
                  </a:lnTo>
                  <a:lnTo>
                    <a:pt x="1202" y="206"/>
                  </a:lnTo>
                  <a:lnTo>
                    <a:pt x="1178" y="184"/>
                  </a:lnTo>
                  <a:lnTo>
                    <a:pt x="1152" y="162"/>
                  </a:lnTo>
                  <a:lnTo>
                    <a:pt x="1126" y="140"/>
                  </a:lnTo>
                  <a:lnTo>
                    <a:pt x="1098" y="120"/>
                  </a:lnTo>
                  <a:lnTo>
                    <a:pt x="1070" y="102"/>
                  </a:lnTo>
                  <a:lnTo>
                    <a:pt x="1040" y="86"/>
                  </a:lnTo>
                  <a:lnTo>
                    <a:pt x="1010" y="70"/>
                  </a:lnTo>
                  <a:lnTo>
                    <a:pt x="978" y="56"/>
                  </a:lnTo>
                  <a:lnTo>
                    <a:pt x="946" y="44"/>
                  </a:lnTo>
                  <a:lnTo>
                    <a:pt x="914" y="32"/>
                  </a:lnTo>
                  <a:lnTo>
                    <a:pt x="880" y="22"/>
                  </a:lnTo>
                  <a:lnTo>
                    <a:pt x="846" y="14"/>
                  </a:lnTo>
                  <a:lnTo>
                    <a:pt x="812" y="8"/>
                  </a:lnTo>
                  <a:lnTo>
                    <a:pt x="776" y="4"/>
                  </a:lnTo>
                  <a:lnTo>
                    <a:pt x="740" y="2"/>
                  </a:lnTo>
                  <a:lnTo>
                    <a:pt x="704" y="0"/>
                  </a:lnTo>
                  <a:lnTo>
                    <a:pt x="704" y="0"/>
                  </a:lnTo>
                  <a:lnTo>
                    <a:pt x="668" y="2"/>
                  </a:lnTo>
                  <a:lnTo>
                    <a:pt x="632" y="4"/>
                  </a:lnTo>
                  <a:lnTo>
                    <a:pt x="596" y="8"/>
                  </a:lnTo>
                  <a:lnTo>
                    <a:pt x="562" y="14"/>
                  </a:lnTo>
                  <a:lnTo>
                    <a:pt x="528" y="22"/>
                  </a:lnTo>
                  <a:lnTo>
                    <a:pt x="494" y="32"/>
                  </a:lnTo>
                  <a:lnTo>
                    <a:pt x="462" y="44"/>
                  </a:lnTo>
                  <a:lnTo>
                    <a:pt x="430" y="56"/>
                  </a:lnTo>
                  <a:lnTo>
                    <a:pt x="398" y="70"/>
                  </a:lnTo>
                  <a:lnTo>
                    <a:pt x="368" y="86"/>
                  </a:lnTo>
                  <a:lnTo>
                    <a:pt x="338" y="102"/>
                  </a:lnTo>
                  <a:lnTo>
                    <a:pt x="310" y="120"/>
                  </a:lnTo>
                  <a:lnTo>
                    <a:pt x="282" y="140"/>
                  </a:lnTo>
                  <a:lnTo>
                    <a:pt x="256" y="162"/>
                  </a:lnTo>
                  <a:lnTo>
                    <a:pt x="230" y="184"/>
                  </a:lnTo>
                  <a:lnTo>
                    <a:pt x="206" y="206"/>
                  </a:lnTo>
                  <a:lnTo>
                    <a:pt x="182" y="232"/>
                  </a:lnTo>
                  <a:lnTo>
                    <a:pt x="160" y="256"/>
                  </a:lnTo>
                  <a:lnTo>
                    <a:pt x="140" y="284"/>
                  </a:lnTo>
                  <a:lnTo>
                    <a:pt x="120" y="312"/>
                  </a:lnTo>
                  <a:lnTo>
                    <a:pt x="102" y="340"/>
                  </a:lnTo>
                  <a:lnTo>
                    <a:pt x="84" y="370"/>
                  </a:lnTo>
                  <a:lnTo>
                    <a:pt x="68" y="400"/>
                  </a:lnTo>
                  <a:lnTo>
                    <a:pt x="54" y="430"/>
                  </a:lnTo>
                  <a:lnTo>
                    <a:pt x="42" y="462"/>
                  </a:lnTo>
                  <a:lnTo>
                    <a:pt x="32" y="496"/>
                  </a:lnTo>
                  <a:lnTo>
                    <a:pt x="22" y="530"/>
                  </a:lnTo>
                  <a:lnTo>
                    <a:pt x="14" y="564"/>
                  </a:lnTo>
                  <a:lnTo>
                    <a:pt x="8" y="598"/>
                  </a:lnTo>
                  <a:lnTo>
                    <a:pt x="4" y="634"/>
                  </a:lnTo>
                  <a:lnTo>
                    <a:pt x="0" y="668"/>
                  </a:lnTo>
                  <a:lnTo>
                    <a:pt x="0" y="706"/>
                  </a:lnTo>
                  <a:lnTo>
                    <a:pt x="0" y="706"/>
                  </a:lnTo>
                  <a:lnTo>
                    <a:pt x="2" y="756"/>
                  </a:lnTo>
                  <a:lnTo>
                    <a:pt x="6" y="806"/>
                  </a:lnTo>
                  <a:lnTo>
                    <a:pt x="16" y="856"/>
                  </a:lnTo>
                  <a:lnTo>
                    <a:pt x="28" y="904"/>
                  </a:lnTo>
                  <a:lnTo>
                    <a:pt x="44" y="950"/>
                  </a:lnTo>
                  <a:lnTo>
                    <a:pt x="62" y="996"/>
                  </a:lnTo>
                  <a:lnTo>
                    <a:pt x="84" y="1038"/>
                  </a:lnTo>
                  <a:lnTo>
                    <a:pt x="108" y="1080"/>
                  </a:lnTo>
                  <a:lnTo>
                    <a:pt x="108" y="1080"/>
                  </a:lnTo>
                  <a:lnTo>
                    <a:pt x="108" y="1080"/>
                  </a:lnTo>
                  <a:lnTo>
                    <a:pt x="168" y="1184"/>
                  </a:lnTo>
                  <a:lnTo>
                    <a:pt x="220" y="1266"/>
                  </a:lnTo>
                  <a:lnTo>
                    <a:pt x="260" y="1334"/>
                  </a:lnTo>
                  <a:lnTo>
                    <a:pt x="294" y="1392"/>
                  </a:lnTo>
                  <a:lnTo>
                    <a:pt x="306" y="1418"/>
                  </a:lnTo>
                  <a:lnTo>
                    <a:pt x="318" y="1444"/>
                  </a:lnTo>
                  <a:lnTo>
                    <a:pt x="326" y="1468"/>
                  </a:lnTo>
                  <a:lnTo>
                    <a:pt x="334" y="1494"/>
                  </a:lnTo>
                  <a:lnTo>
                    <a:pt x="340" y="1520"/>
                  </a:lnTo>
                  <a:lnTo>
                    <a:pt x="344" y="1546"/>
                  </a:lnTo>
                  <a:lnTo>
                    <a:pt x="346" y="1576"/>
                  </a:lnTo>
                  <a:lnTo>
                    <a:pt x="346" y="1608"/>
                  </a:lnTo>
                  <a:lnTo>
                    <a:pt x="346" y="1608"/>
                  </a:lnTo>
                  <a:lnTo>
                    <a:pt x="348" y="1632"/>
                  </a:lnTo>
                  <a:lnTo>
                    <a:pt x="350" y="1656"/>
                  </a:lnTo>
                  <a:lnTo>
                    <a:pt x="352" y="1678"/>
                  </a:lnTo>
                  <a:lnTo>
                    <a:pt x="356" y="1696"/>
                  </a:lnTo>
                  <a:lnTo>
                    <a:pt x="362" y="1714"/>
                  </a:lnTo>
                  <a:lnTo>
                    <a:pt x="368" y="1730"/>
                  </a:lnTo>
                  <a:lnTo>
                    <a:pt x="376" y="1746"/>
                  </a:lnTo>
                  <a:lnTo>
                    <a:pt x="384" y="1758"/>
                  </a:lnTo>
                  <a:lnTo>
                    <a:pt x="392" y="1770"/>
                  </a:lnTo>
                  <a:lnTo>
                    <a:pt x="404" y="1780"/>
                  </a:lnTo>
                  <a:lnTo>
                    <a:pt x="414" y="1788"/>
                  </a:lnTo>
                  <a:lnTo>
                    <a:pt x="428" y="1794"/>
                  </a:lnTo>
                  <a:lnTo>
                    <a:pt x="440" y="1800"/>
                  </a:lnTo>
                  <a:lnTo>
                    <a:pt x="456" y="1802"/>
                  </a:lnTo>
                  <a:lnTo>
                    <a:pt x="470" y="1804"/>
                  </a:lnTo>
                  <a:lnTo>
                    <a:pt x="486" y="1806"/>
                  </a:lnTo>
                  <a:lnTo>
                    <a:pt x="704" y="1806"/>
                  </a:lnTo>
                  <a:lnTo>
                    <a:pt x="922" y="1806"/>
                  </a:lnTo>
                  <a:lnTo>
                    <a:pt x="922" y="1806"/>
                  </a:lnTo>
                  <a:lnTo>
                    <a:pt x="938" y="1804"/>
                  </a:lnTo>
                  <a:lnTo>
                    <a:pt x="952" y="1802"/>
                  </a:lnTo>
                  <a:lnTo>
                    <a:pt x="968" y="1800"/>
                  </a:lnTo>
                  <a:lnTo>
                    <a:pt x="980" y="1794"/>
                  </a:lnTo>
                  <a:lnTo>
                    <a:pt x="994" y="1788"/>
                  </a:lnTo>
                  <a:lnTo>
                    <a:pt x="1004" y="1780"/>
                  </a:lnTo>
                  <a:lnTo>
                    <a:pt x="1016" y="1770"/>
                  </a:lnTo>
                  <a:lnTo>
                    <a:pt x="1024" y="1758"/>
                  </a:lnTo>
                  <a:lnTo>
                    <a:pt x="1032" y="1746"/>
                  </a:lnTo>
                  <a:lnTo>
                    <a:pt x="1040" y="1730"/>
                  </a:lnTo>
                  <a:lnTo>
                    <a:pt x="1046" y="1714"/>
                  </a:lnTo>
                  <a:lnTo>
                    <a:pt x="1052" y="1696"/>
                  </a:lnTo>
                  <a:lnTo>
                    <a:pt x="1056" y="1678"/>
                  </a:lnTo>
                  <a:lnTo>
                    <a:pt x="1058" y="1656"/>
                  </a:lnTo>
                  <a:lnTo>
                    <a:pt x="1060" y="1632"/>
                  </a:lnTo>
                  <a:lnTo>
                    <a:pt x="1062" y="1608"/>
                  </a:lnTo>
                  <a:lnTo>
                    <a:pt x="1062" y="1608"/>
                  </a:lnTo>
                  <a:lnTo>
                    <a:pt x="1062" y="1576"/>
                  </a:lnTo>
                  <a:lnTo>
                    <a:pt x="1064" y="1546"/>
                  </a:lnTo>
                  <a:lnTo>
                    <a:pt x="1068" y="1520"/>
                  </a:lnTo>
                  <a:lnTo>
                    <a:pt x="1074" y="1494"/>
                  </a:lnTo>
                  <a:lnTo>
                    <a:pt x="1082" y="1468"/>
                  </a:lnTo>
                  <a:lnTo>
                    <a:pt x="1090" y="1444"/>
                  </a:lnTo>
                  <a:lnTo>
                    <a:pt x="1102" y="1418"/>
                  </a:lnTo>
                  <a:lnTo>
                    <a:pt x="1114" y="1392"/>
                  </a:lnTo>
                  <a:lnTo>
                    <a:pt x="1148" y="1334"/>
                  </a:lnTo>
                  <a:lnTo>
                    <a:pt x="1188" y="1266"/>
                  </a:lnTo>
                  <a:lnTo>
                    <a:pt x="1240" y="1184"/>
                  </a:lnTo>
                  <a:lnTo>
                    <a:pt x="1300" y="1080"/>
                  </a:lnTo>
                  <a:lnTo>
                    <a:pt x="1300" y="1080"/>
                  </a:lnTo>
                  <a:lnTo>
                    <a:pt x="1300" y="1080"/>
                  </a:lnTo>
                  <a:lnTo>
                    <a:pt x="1324" y="1038"/>
                  </a:lnTo>
                  <a:lnTo>
                    <a:pt x="1346" y="996"/>
                  </a:lnTo>
                  <a:lnTo>
                    <a:pt x="1364" y="950"/>
                  </a:lnTo>
                  <a:lnTo>
                    <a:pt x="1380" y="904"/>
                  </a:lnTo>
                  <a:lnTo>
                    <a:pt x="1392" y="856"/>
                  </a:lnTo>
                  <a:lnTo>
                    <a:pt x="1402" y="806"/>
                  </a:lnTo>
                  <a:lnTo>
                    <a:pt x="1406" y="756"/>
                  </a:lnTo>
                  <a:lnTo>
                    <a:pt x="1408" y="706"/>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122" name="Google Shape;122;p16"/>
            <p:cNvSpPr/>
            <p:nvPr/>
          </p:nvSpPr>
          <p:spPr>
            <a:xfrm>
              <a:off x="11706225" y="8842375"/>
              <a:ext cx="965200" cy="180975"/>
            </a:xfrm>
            <a:custGeom>
              <a:rect b="b" l="l" r="r" t="t"/>
              <a:pathLst>
                <a:path extrusionOk="0" h="114" w="608">
                  <a:moveTo>
                    <a:pt x="608" y="64"/>
                  </a:moveTo>
                  <a:lnTo>
                    <a:pt x="608" y="64"/>
                  </a:lnTo>
                  <a:lnTo>
                    <a:pt x="608" y="74"/>
                  </a:lnTo>
                  <a:lnTo>
                    <a:pt x="604" y="84"/>
                  </a:lnTo>
                  <a:lnTo>
                    <a:pt x="600" y="92"/>
                  </a:lnTo>
                  <a:lnTo>
                    <a:pt x="594" y="98"/>
                  </a:lnTo>
                  <a:lnTo>
                    <a:pt x="586" y="104"/>
                  </a:lnTo>
                  <a:lnTo>
                    <a:pt x="578" y="110"/>
                  </a:lnTo>
                  <a:lnTo>
                    <a:pt x="570" y="112"/>
                  </a:lnTo>
                  <a:lnTo>
                    <a:pt x="560" y="114"/>
                  </a:lnTo>
                  <a:lnTo>
                    <a:pt x="48" y="114"/>
                  </a:lnTo>
                  <a:lnTo>
                    <a:pt x="48" y="114"/>
                  </a:lnTo>
                  <a:lnTo>
                    <a:pt x="38" y="112"/>
                  </a:lnTo>
                  <a:lnTo>
                    <a:pt x="30" y="110"/>
                  </a:lnTo>
                  <a:lnTo>
                    <a:pt x="22" y="104"/>
                  </a:lnTo>
                  <a:lnTo>
                    <a:pt x="14" y="98"/>
                  </a:lnTo>
                  <a:lnTo>
                    <a:pt x="8" y="92"/>
                  </a:lnTo>
                  <a:lnTo>
                    <a:pt x="4" y="84"/>
                  </a:lnTo>
                  <a:lnTo>
                    <a:pt x="0" y="74"/>
                  </a:lnTo>
                  <a:lnTo>
                    <a:pt x="0" y="64"/>
                  </a:lnTo>
                  <a:lnTo>
                    <a:pt x="0" y="50"/>
                  </a:lnTo>
                  <a:lnTo>
                    <a:pt x="0" y="50"/>
                  </a:lnTo>
                  <a:lnTo>
                    <a:pt x="0" y="40"/>
                  </a:lnTo>
                  <a:lnTo>
                    <a:pt x="4" y="30"/>
                  </a:lnTo>
                  <a:lnTo>
                    <a:pt x="8" y="22"/>
                  </a:lnTo>
                  <a:lnTo>
                    <a:pt x="14" y="14"/>
                  </a:lnTo>
                  <a:lnTo>
                    <a:pt x="22" y="8"/>
                  </a:lnTo>
                  <a:lnTo>
                    <a:pt x="30" y="4"/>
                  </a:lnTo>
                  <a:lnTo>
                    <a:pt x="38" y="2"/>
                  </a:lnTo>
                  <a:lnTo>
                    <a:pt x="48" y="0"/>
                  </a:lnTo>
                  <a:lnTo>
                    <a:pt x="560" y="0"/>
                  </a:lnTo>
                  <a:lnTo>
                    <a:pt x="560" y="0"/>
                  </a:lnTo>
                  <a:lnTo>
                    <a:pt x="570" y="2"/>
                  </a:lnTo>
                  <a:lnTo>
                    <a:pt x="578" y="4"/>
                  </a:lnTo>
                  <a:lnTo>
                    <a:pt x="586" y="8"/>
                  </a:lnTo>
                  <a:lnTo>
                    <a:pt x="594" y="14"/>
                  </a:lnTo>
                  <a:lnTo>
                    <a:pt x="600" y="22"/>
                  </a:lnTo>
                  <a:lnTo>
                    <a:pt x="604" y="30"/>
                  </a:lnTo>
                  <a:lnTo>
                    <a:pt x="608" y="40"/>
                  </a:lnTo>
                  <a:lnTo>
                    <a:pt x="608" y="50"/>
                  </a:lnTo>
                  <a:lnTo>
                    <a:pt x="608" y="64"/>
                  </a:lnTo>
                  <a:close/>
                </a:path>
              </a:pathLst>
            </a:custGeom>
            <a:solidFill>
              <a:srgbClr val="7B7A6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123" name="Google Shape;123;p16"/>
            <p:cNvSpPr/>
            <p:nvPr/>
          </p:nvSpPr>
          <p:spPr>
            <a:xfrm>
              <a:off x="11706225" y="9090025"/>
              <a:ext cx="965200" cy="180975"/>
            </a:xfrm>
            <a:custGeom>
              <a:rect b="b" l="l" r="r" t="t"/>
              <a:pathLst>
                <a:path extrusionOk="0" h="114" w="608">
                  <a:moveTo>
                    <a:pt x="608" y="64"/>
                  </a:moveTo>
                  <a:lnTo>
                    <a:pt x="608" y="64"/>
                  </a:lnTo>
                  <a:lnTo>
                    <a:pt x="608" y="74"/>
                  </a:lnTo>
                  <a:lnTo>
                    <a:pt x="604" y="84"/>
                  </a:lnTo>
                  <a:lnTo>
                    <a:pt x="600" y="92"/>
                  </a:lnTo>
                  <a:lnTo>
                    <a:pt x="594" y="100"/>
                  </a:lnTo>
                  <a:lnTo>
                    <a:pt x="586" y="106"/>
                  </a:lnTo>
                  <a:lnTo>
                    <a:pt x="578" y="110"/>
                  </a:lnTo>
                  <a:lnTo>
                    <a:pt x="570" y="112"/>
                  </a:lnTo>
                  <a:lnTo>
                    <a:pt x="560" y="114"/>
                  </a:lnTo>
                  <a:lnTo>
                    <a:pt x="48" y="114"/>
                  </a:lnTo>
                  <a:lnTo>
                    <a:pt x="48" y="114"/>
                  </a:lnTo>
                  <a:lnTo>
                    <a:pt x="38" y="112"/>
                  </a:lnTo>
                  <a:lnTo>
                    <a:pt x="30" y="110"/>
                  </a:lnTo>
                  <a:lnTo>
                    <a:pt x="22" y="106"/>
                  </a:lnTo>
                  <a:lnTo>
                    <a:pt x="14" y="100"/>
                  </a:lnTo>
                  <a:lnTo>
                    <a:pt x="8" y="92"/>
                  </a:lnTo>
                  <a:lnTo>
                    <a:pt x="4" y="84"/>
                  </a:lnTo>
                  <a:lnTo>
                    <a:pt x="0" y="74"/>
                  </a:lnTo>
                  <a:lnTo>
                    <a:pt x="0" y="64"/>
                  </a:lnTo>
                  <a:lnTo>
                    <a:pt x="0" y="50"/>
                  </a:lnTo>
                  <a:lnTo>
                    <a:pt x="0" y="50"/>
                  </a:lnTo>
                  <a:lnTo>
                    <a:pt x="0" y="40"/>
                  </a:lnTo>
                  <a:lnTo>
                    <a:pt x="4" y="30"/>
                  </a:lnTo>
                  <a:lnTo>
                    <a:pt x="8" y="22"/>
                  </a:lnTo>
                  <a:lnTo>
                    <a:pt x="14" y="16"/>
                  </a:lnTo>
                  <a:lnTo>
                    <a:pt x="22" y="10"/>
                  </a:lnTo>
                  <a:lnTo>
                    <a:pt x="30" y="4"/>
                  </a:lnTo>
                  <a:lnTo>
                    <a:pt x="38" y="2"/>
                  </a:lnTo>
                  <a:lnTo>
                    <a:pt x="48" y="0"/>
                  </a:lnTo>
                  <a:lnTo>
                    <a:pt x="560" y="0"/>
                  </a:lnTo>
                  <a:lnTo>
                    <a:pt x="560" y="0"/>
                  </a:lnTo>
                  <a:lnTo>
                    <a:pt x="570" y="2"/>
                  </a:lnTo>
                  <a:lnTo>
                    <a:pt x="578" y="4"/>
                  </a:lnTo>
                  <a:lnTo>
                    <a:pt x="586" y="10"/>
                  </a:lnTo>
                  <a:lnTo>
                    <a:pt x="594" y="16"/>
                  </a:lnTo>
                  <a:lnTo>
                    <a:pt x="600" y="22"/>
                  </a:lnTo>
                  <a:lnTo>
                    <a:pt x="604" y="30"/>
                  </a:lnTo>
                  <a:lnTo>
                    <a:pt x="608" y="40"/>
                  </a:lnTo>
                  <a:lnTo>
                    <a:pt x="608" y="50"/>
                  </a:lnTo>
                  <a:lnTo>
                    <a:pt x="608" y="64"/>
                  </a:lnTo>
                  <a:close/>
                </a:path>
              </a:pathLst>
            </a:custGeom>
            <a:solidFill>
              <a:srgbClr val="7B7A6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124" name="Google Shape;124;p16"/>
            <p:cNvSpPr/>
            <p:nvPr/>
          </p:nvSpPr>
          <p:spPr>
            <a:xfrm>
              <a:off x="11706225" y="9334500"/>
              <a:ext cx="965200" cy="180975"/>
            </a:xfrm>
            <a:custGeom>
              <a:rect b="b" l="l" r="r" t="t"/>
              <a:pathLst>
                <a:path extrusionOk="0" h="114" w="608">
                  <a:moveTo>
                    <a:pt x="608" y="64"/>
                  </a:moveTo>
                  <a:lnTo>
                    <a:pt x="608" y="64"/>
                  </a:lnTo>
                  <a:lnTo>
                    <a:pt x="608" y="74"/>
                  </a:lnTo>
                  <a:lnTo>
                    <a:pt x="604" y="84"/>
                  </a:lnTo>
                  <a:lnTo>
                    <a:pt x="600" y="92"/>
                  </a:lnTo>
                  <a:lnTo>
                    <a:pt x="594" y="98"/>
                  </a:lnTo>
                  <a:lnTo>
                    <a:pt x="586" y="104"/>
                  </a:lnTo>
                  <a:lnTo>
                    <a:pt x="578" y="110"/>
                  </a:lnTo>
                  <a:lnTo>
                    <a:pt x="570" y="112"/>
                  </a:lnTo>
                  <a:lnTo>
                    <a:pt x="560" y="114"/>
                  </a:lnTo>
                  <a:lnTo>
                    <a:pt x="48" y="114"/>
                  </a:lnTo>
                  <a:lnTo>
                    <a:pt x="48" y="114"/>
                  </a:lnTo>
                  <a:lnTo>
                    <a:pt x="38" y="112"/>
                  </a:lnTo>
                  <a:lnTo>
                    <a:pt x="30" y="110"/>
                  </a:lnTo>
                  <a:lnTo>
                    <a:pt x="22" y="104"/>
                  </a:lnTo>
                  <a:lnTo>
                    <a:pt x="14" y="98"/>
                  </a:lnTo>
                  <a:lnTo>
                    <a:pt x="8" y="92"/>
                  </a:lnTo>
                  <a:lnTo>
                    <a:pt x="4" y="84"/>
                  </a:lnTo>
                  <a:lnTo>
                    <a:pt x="0" y="74"/>
                  </a:lnTo>
                  <a:lnTo>
                    <a:pt x="0" y="64"/>
                  </a:lnTo>
                  <a:lnTo>
                    <a:pt x="0" y="50"/>
                  </a:lnTo>
                  <a:lnTo>
                    <a:pt x="0" y="50"/>
                  </a:lnTo>
                  <a:lnTo>
                    <a:pt x="0" y="40"/>
                  </a:lnTo>
                  <a:lnTo>
                    <a:pt x="4" y="30"/>
                  </a:lnTo>
                  <a:lnTo>
                    <a:pt x="8" y="22"/>
                  </a:lnTo>
                  <a:lnTo>
                    <a:pt x="14" y="14"/>
                  </a:lnTo>
                  <a:lnTo>
                    <a:pt x="22" y="8"/>
                  </a:lnTo>
                  <a:lnTo>
                    <a:pt x="30" y="4"/>
                  </a:lnTo>
                  <a:lnTo>
                    <a:pt x="38" y="2"/>
                  </a:lnTo>
                  <a:lnTo>
                    <a:pt x="48" y="0"/>
                  </a:lnTo>
                  <a:lnTo>
                    <a:pt x="560" y="0"/>
                  </a:lnTo>
                  <a:lnTo>
                    <a:pt x="560" y="0"/>
                  </a:lnTo>
                  <a:lnTo>
                    <a:pt x="570" y="2"/>
                  </a:lnTo>
                  <a:lnTo>
                    <a:pt x="578" y="4"/>
                  </a:lnTo>
                  <a:lnTo>
                    <a:pt x="586" y="8"/>
                  </a:lnTo>
                  <a:lnTo>
                    <a:pt x="594" y="14"/>
                  </a:lnTo>
                  <a:lnTo>
                    <a:pt x="600" y="22"/>
                  </a:lnTo>
                  <a:lnTo>
                    <a:pt x="604" y="30"/>
                  </a:lnTo>
                  <a:lnTo>
                    <a:pt x="608" y="40"/>
                  </a:lnTo>
                  <a:lnTo>
                    <a:pt x="608" y="50"/>
                  </a:lnTo>
                  <a:lnTo>
                    <a:pt x="608" y="64"/>
                  </a:lnTo>
                  <a:close/>
                </a:path>
              </a:pathLst>
            </a:custGeom>
            <a:solidFill>
              <a:srgbClr val="7B7A6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125" name="Google Shape;125;p16"/>
            <p:cNvSpPr/>
            <p:nvPr/>
          </p:nvSpPr>
          <p:spPr>
            <a:xfrm>
              <a:off x="11925300" y="9598025"/>
              <a:ext cx="527050" cy="168275"/>
            </a:xfrm>
            <a:custGeom>
              <a:rect b="b" l="l" r="r" t="t"/>
              <a:pathLst>
                <a:path extrusionOk="0" h="106" w="332">
                  <a:moveTo>
                    <a:pt x="0" y="0"/>
                  </a:moveTo>
                  <a:lnTo>
                    <a:pt x="0" y="0"/>
                  </a:lnTo>
                  <a:lnTo>
                    <a:pt x="12" y="22"/>
                  </a:lnTo>
                  <a:lnTo>
                    <a:pt x="28" y="44"/>
                  </a:lnTo>
                  <a:lnTo>
                    <a:pt x="46" y="62"/>
                  </a:lnTo>
                  <a:lnTo>
                    <a:pt x="68" y="76"/>
                  </a:lnTo>
                  <a:lnTo>
                    <a:pt x="90" y="90"/>
                  </a:lnTo>
                  <a:lnTo>
                    <a:pt x="114" y="98"/>
                  </a:lnTo>
                  <a:lnTo>
                    <a:pt x="140" y="104"/>
                  </a:lnTo>
                  <a:lnTo>
                    <a:pt x="166" y="106"/>
                  </a:lnTo>
                  <a:lnTo>
                    <a:pt x="166" y="106"/>
                  </a:lnTo>
                  <a:lnTo>
                    <a:pt x="192" y="104"/>
                  </a:lnTo>
                  <a:lnTo>
                    <a:pt x="218" y="98"/>
                  </a:lnTo>
                  <a:lnTo>
                    <a:pt x="242" y="90"/>
                  </a:lnTo>
                  <a:lnTo>
                    <a:pt x="264" y="76"/>
                  </a:lnTo>
                  <a:lnTo>
                    <a:pt x="286" y="62"/>
                  </a:lnTo>
                  <a:lnTo>
                    <a:pt x="304" y="44"/>
                  </a:lnTo>
                  <a:lnTo>
                    <a:pt x="320" y="22"/>
                  </a:lnTo>
                  <a:lnTo>
                    <a:pt x="332" y="0"/>
                  </a:lnTo>
                  <a:lnTo>
                    <a:pt x="0" y="0"/>
                  </a:lnTo>
                  <a:close/>
                </a:path>
              </a:pathLst>
            </a:custGeom>
            <a:solidFill>
              <a:srgbClr val="7B7A6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126" name="Google Shape;126;p16"/>
            <p:cNvSpPr/>
            <p:nvPr/>
          </p:nvSpPr>
          <p:spPr>
            <a:xfrm>
              <a:off x="12036425" y="6105525"/>
              <a:ext cx="1031875" cy="895350"/>
            </a:xfrm>
            <a:custGeom>
              <a:rect b="b" l="l" r="r" t="t"/>
              <a:pathLst>
                <a:path extrusionOk="0" h="564" w="650">
                  <a:moveTo>
                    <a:pt x="66" y="14"/>
                  </a:moveTo>
                  <a:lnTo>
                    <a:pt x="66" y="14"/>
                  </a:lnTo>
                  <a:lnTo>
                    <a:pt x="94" y="14"/>
                  </a:lnTo>
                  <a:lnTo>
                    <a:pt x="124" y="16"/>
                  </a:lnTo>
                  <a:lnTo>
                    <a:pt x="152" y="20"/>
                  </a:lnTo>
                  <a:lnTo>
                    <a:pt x="180" y="24"/>
                  </a:lnTo>
                  <a:lnTo>
                    <a:pt x="206" y="32"/>
                  </a:lnTo>
                  <a:lnTo>
                    <a:pt x="234" y="38"/>
                  </a:lnTo>
                  <a:lnTo>
                    <a:pt x="260" y="46"/>
                  </a:lnTo>
                  <a:lnTo>
                    <a:pt x="286" y="56"/>
                  </a:lnTo>
                  <a:lnTo>
                    <a:pt x="310" y="68"/>
                  </a:lnTo>
                  <a:lnTo>
                    <a:pt x="336" y="80"/>
                  </a:lnTo>
                  <a:lnTo>
                    <a:pt x="358" y="92"/>
                  </a:lnTo>
                  <a:lnTo>
                    <a:pt x="382" y="108"/>
                  </a:lnTo>
                  <a:lnTo>
                    <a:pt x="404" y="122"/>
                  </a:lnTo>
                  <a:lnTo>
                    <a:pt x="426" y="138"/>
                  </a:lnTo>
                  <a:lnTo>
                    <a:pt x="446" y="156"/>
                  </a:lnTo>
                  <a:lnTo>
                    <a:pt x="466" y="174"/>
                  </a:lnTo>
                  <a:lnTo>
                    <a:pt x="486" y="192"/>
                  </a:lnTo>
                  <a:lnTo>
                    <a:pt x="504" y="212"/>
                  </a:lnTo>
                  <a:lnTo>
                    <a:pt x="522" y="234"/>
                  </a:lnTo>
                  <a:lnTo>
                    <a:pt x="538" y="256"/>
                  </a:lnTo>
                  <a:lnTo>
                    <a:pt x="554" y="278"/>
                  </a:lnTo>
                  <a:lnTo>
                    <a:pt x="568" y="300"/>
                  </a:lnTo>
                  <a:lnTo>
                    <a:pt x="582" y="324"/>
                  </a:lnTo>
                  <a:lnTo>
                    <a:pt x="594" y="348"/>
                  </a:lnTo>
                  <a:lnTo>
                    <a:pt x="604" y="374"/>
                  </a:lnTo>
                  <a:lnTo>
                    <a:pt x="614" y="400"/>
                  </a:lnTo>
                  <a:lnTo>
                    <a:pt x="624" y="426"/>
                  </a:lnTo>
                  <a:lnTo>
                    <a:pt x="630" y="452"/>
                  </a:lnTo>
                  <a:lnTo>
                    <a:pt x="638" y="480"/>
                  </a:lnTo>
                  <a:lnTo>
                    <a:pt x="642" y="508"/>
                  </a:lnTo>
                  <a:lnTo>
                    <a:pt x="646" y="536"/>
                  </a:lnTo>
                  <a:lnTo>
                    <a:pt x="648" y="564"/>
                  </a:lnTo>
                  <a:lnTo>
                    <a:pt x="648" y="564"/>
                  </a:lnTo>
                  <a:lnTo>
                    <a:pt x="650" y="540"/>
                  </a:lnTo>
                  <a:lnTo>
                    <a:pt x="650" y="514"/>
                  </a:lnTo>
                  <a:lnTo>
                    <a:pt x="650" y="514"/>
                  </a:lnTo>
                  <a:lnTo>
                    <a:pt x="650" y="488"/>
                  </a:lnTo>
                  <a:lnTo>
                    <a:pt x="648" y="462"/>
                  </a:lnTo>
                  <a:lnTo>
                    <a:pt x="644" y="436"/>
                  </a:lnTo>
                  <a:lnTo>
                    <a:pt x="640" y="410"/>
                  </a:lnTo>
                  <a:lnTo>
                    <a:pt x="634" y="386"/>
                  </a:lnTo>
                  <a:lnTo>
                    <a:pt x="628" y="362"/>
                  </a:lnTo>
                  <a:lnTo>
                    <a:pt x="620" y="338"/>
                  </a:lnTo>
                  <a:lnTo>
                    <a:pt x="610" y="314"/>
                  </a:lnTo>
                  <a:lnTo>
                    <a:pt x="600" y="292"/>
                  </a:lnTo>
                  <a:lnTo>
                    <a:pt x="588" y="270"/>
                  </a:lnTo>
                  <a:lnTo>
                    <a:pt x="576" y="248"/>
                  </a:lnTo>
                  <a:lnTo>
                    <a:pt x="562" y="226"/>
                  </a:lnTo>
                  <a:lnTo>
                    <a:pt x="532" y="186"/>
                  </a:lnTo>
                  <a:lnTo>
                    <a:pt x="500" y="150"/>
                  </a:lnTo>
                  <a:lnTo>
                    <a:pt x="464" y="118"/>
                  </a:lnTo>
                  <a:lnTo>
                    <a:pt x="424" y="88"/>
                  </a:lnTo>
                  <a:lnTo>
                    <a:pt x="402" y="74"/>
                  </a:lnTo>
                  <a:lnTo>
                    <a:pt x="382" y="62"/>
                  </a:lnTo>
                  <a:lnTo>
                    <a:pt x="358" y="50"/>
                  </a:lnTo>
                  <a:lnTo>
                    <a:pt x="336" y="40"/>
                  </a:lnTo>
                  <a:lnTo>
                    <a:pt x="312" y="30"/>
                  </a:lnTo>
                  <a:lnTo>
                    <a:pt x="288" y="22"/>
                  </a:lnTo>
                  <a:lnTo>
                    <a:pt x="264" y="16"/>
                  </a:lnTo>
                  <a:lnTo>
                    <a:pt x="240" y="10"/>
                  </a:lnTo>
                  <a:lnTo>
                    <a:pt x="214" y="6"/>
                  </a:lnTo>
                  <a:lnTo>
                    <a:pt x="188" y="2"/>
                  </a:lnTo>
                  <a:lnTo>
                    <a:pt x="162" y="0"/>
                  </a:lnTo>
                  <a:lnTo>
                    <a:pt x="136" y="0"/>
                  </a:lnTo>
                  <a:lnTo>
                    <a:pt x="136" y="0"/>
                  </a:lnTo>
                  <a:lnTo>
                    <a:pt x="100" y="0"/>
                  </a:lnTo>
                  <a:lnTo>
                    <a:pt x="66" y="4"/>
                  </a:lnTo>
                  <a:lnTo>
                    <a:pt x="34" y="10"/>
                  </a:lnTo>
                  <a:lnTo>
                    <a:pt x="0" y="18"/>
                  </a:lnTo>
                  <a:lnTo>
                    <a:pt x="0" y="18"/>
                  </a:lnTo>
                  <a:lnTo>
                    <a:pt x="32" y="14"/>
                  </a:lnTo>
                  <a:lnTo>
                    <a:pt x="66" y="1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127" name="Google Shape;127;p16"/>
            <p:cNvSpPr/>
            <p:nvPr/>
          </p:nvSpPr>
          <p:spPr>
            <a:xfrm>
              <a:off x="12036425" y="6105525"/>
              <a:ext cx="1031875" cy="895350"/>
            </a:xfrm>
            <a:custGeom>
              <a:rect b="b" l="l" r="r" t="t"/>
              <a:pathLst>
                <a:path extrusionOk="0" h="564" w="650">
                  <a:moveTo>
                    <a:pt x="66" y="14"/>
                  </a:moveTo>
                  <a:lnTo>
                    <a:pt x="66" y="14"/>
                  </a:lnTo>
                  <a:lnTo>
                    <a:pt x="94" y="14"/>
                  </a:lnTo>
                  <a:lnTo>
                    <a:pt x="124" y="16"/>
                  </a:lnTo>
                  <a:lnTo>
                    <a:pt x="152" y="20"/>
                  </a:lnTo>
                  <a:lnTo>
                    <a:pt x="180" y="24"/>
                  </a:lnTo>
                  <a:lnTo>
                    <a:pt x="206" y="32"/>
                  </a:lnTo>
                  <a:lnTo>
                    <a:pt x="234" y="38"/>
                  </a:lnTo>
                  <a:lnTo>
                    <a:pt x="260" y="46"/>
                  </a:lnTo>
                  <a:lnTo>
                    <a:pt x="286" y="56"/>
                  </a:lnTo>
                  <a:lnTo>
                    <a:pt x="310" y="68"/>
                  </a:lnTo>
                  <a:lnTo>
                    <a:pt x="336" y="80"/>
                  </a:lnTo>
                  <a:lnTo>
                    <a:pt x="358" y="92"/>
                  </a:lnTo>
                  <a:lnTo>
                    <a:pt x="382" y="108"/>
                  </a:lnTo>
                  <a:lnTo>
                    <a:pt x="404" y="122"/>
                  </a:lnTo>
                  <a:lnTo>
                    <a:pt x="426" y="138"/>
                  </a:lnTo>
                  <a:lnTo>
                    <a:pt x="446" y="156"/>
                  </a:lnTo>
                  <a:lnTo>
                    <a:pt x="466" y="174"/>
                  </a:lnTo>
                  <a:lnTo>
                    <a:pt x="486" y="192"/>
                  </a:lnTo>
                  <a:lnTo>
                    <a:pt x="504" y="212"/>
                  </a:lnTo>
                  <a:lnTo>
                    <a:pt x="522" y="234"/>
                  </a:lnTo>
                  <a:lnTo>
                    <a:pt x="538" y="256"/>
                  </a:lnTo>
                  <a:lnTo>
                    <a:pt x="554" y="278"/>
                  </a:lnTo>
                  <a:lnTo>
                    <a:pt x="568" y="300"/>
                  </a:lnTo>
                  <a:lnTo>
                    <a:pt x="582" y="324"/>
                  </a:lnTo>
                  <a:lnTo>
                    <a:pt x="594" y="348"/>
                  </a:lnTo>
                  <a:lnTo>
                    <a:pt x="604" y="374"/>
                  </a:lnTo>
                  <a:lnTo>
                    <a:pt x="614" y="400"/>
                  </a:lnTo>
                  <a:lnTo>
                    <a:pt x="624" y="426"/>
                  </a:lnTo>
                  <a:lnTo>
                    <a:pt x="630" y="452"/>
                  </a:lnTo>
                  <a:lnTo>
                    <a:pt x="638" y="480"/>
                  </a:lnTo>
                  <a:lnTo>
                    <a:pt x="642" y="508"/>
                  </a:lnTo>
                  <a:lnTo>
                    <a:pt x="646" y="536"/>
                  </a:lnTo>
                  <a:lnTo>
                    <a:pt x="648" y="564"/>
                  </a:lnTo>
                  <a:lnTo>
                    <a:pt x="648" y="564"/>
                  </a:lnTo>
                  <a:lnTo>
                    <a:pt x="650" y="540"/>
                  </a:lnTo>
                  <a:lnTo>
                    <a:pt x="650" y="514"/>
                  </a:lnTo>
                  <a:lnTo>
                    <a:pt x="650" y="514"/>
                  </a:lnTo>
                  <a:lnTo>
                    <a:pt x="650" y="488"/>
                  </a:lnTo>
                  <a:lnTo>
                    <a:pt x="648" y="462"/>
                  </a:lnTo>
                  <a:lnTo>
                    <a:pt x="644" y="436"/>
                  </a:lnTo>
                  <a:lnTo>
                    <a:pt x="640" y="410"/>
                  </a:lnTo>
                  <a:lnTo>
                    <a:pt x="634" y="386"/>
                  </a:lnTo>
                  <a:lnTo>
                    <a:pt x="628" y="362"/>
                  </a:lnTo>
                  <a:lnTo>
                    <a:pt x="620" y="338"/>
                  </a:lnTo>
                  <a:lnTo>
                    <a:pt x="610" y="314"/>
                  </a:lnTo>
                  <a:lnTo>
                    <a:pt x="600" y="292"/>
                  </a:lnTo>
                  <a:lnTo>
                    <a:pt x="588" y="270"/>
                  </a:lnTo>
                  <a:lnTo>
                    <a:pt x="576" y="248"/>
                  </a:lnTo>
                  <a:lnTo>
                    <a:pt x="562" y="226"/>
                  </a:lnTo>
                  <a:lnTo>
                    <a:pt x="532" y="186"/>
                  </a:lnTo>
                  <a:lnTo>
                    <a:pt x="500" y="150"/>
                  </a:lnTo>
                  <a:lnTo>
                    <a:pt x="464" y="118"/>
                  </a:lnTo>
                  <a:lnTo>
                    <a:pt x="424" y="88"/>
                  </a:lnTo>
                  <a:lnTo>
                    <a:pt x="402" y="74"/>
                  </a:lnTo>
                  <a:lnTo>
                    <a:pt x="382" y="62"/>
                  </a:lnTo>
                  <a:lnTo>
                    <a:pt x="358" y="50"/>
                  </a:lnTo>
                  <a:lnTo>
                    <a:pt x="336" y="40"/>
                  </a:lnTo>
                  <a:lnTo>
                    <a:pt x="312" y="30"/>
                  </a:lnTo>
                  <a:lnTo>
                    <a:pt x="288" y="22"/>
                  </a:lnTo>
                  <a:lnTo>
                    <a:pt x="264" y="16"/>
                  </a:lnTo>
                  <a:lnTo>
                    <a:pt x="240" y="10"/>
                  </a:lnTo>
                  <a:lnTo>
                    <a:pt x="214" y="6"/>
                  </a:lnTo>
                  <a:lnTo>
                    <a:pt x="188" y="2"/>
                  </a:lnTo>
                  <a:lnTo>
                    <a:pt x="162" y="0"/>
                  </a:lnTo>
                  <a:lnTo>
                    <a:pt x="136" y="0"/>
                  </a:lnTo>
                  <a:lnTo>
                    <a:pt x="136" y="0"/>
                  </a:lnTo>
                  <a:lnTo>
                    <a:pt x="100" y="0"/>
                  </a:lnTo>
                  <a:lnTo>
                    <a:pt x="66" y="4"/>
                  </a:lnTo>
                  <a:lnTo>
                    <a:pt x="34" y="10"/>
                  </a:lnTo>
                  <a:lnTo>
                    <a:pt x="0" y="18"/>
                  </a:lnTo>
                  <a:lnTo>
                    <a:pt x="0" y="18"/>
                  </a:lnTo>
                  <a:lnTo>
                    <a:pt x="32" y="14"/>
                  </a:lnTo>
                  <a:lnTo>
                    <a:pt x="66" y="14"/>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128" name="Google Shape;128;p16"/>
            <p:cNvSpPr/>
            <p:nvPr/>
          </p:nvSpPr>
          <p:spPr>
            <a:xfrm>
              <a:off x="11543068" y="6886059"/>
              <a:ext cx="1385100" cy="3693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C3E32"/>
                </a:buClr>
                <a:buSzPts val="2400"/>
                <a:buFont typeface="Source Sans Pro Black"/>
                <a:buNone/>
              </a:pPr>
              <a:r>
                <a:t/>
              </a:r>
              <a:endParaRPr b="0" i="0" sz="1400" u="none" cap="none" strike="noStrike">
                <a:solidFill>
                  <a:srgbClr val="000000"/>
                </a:solidFill>
                <a:latin typeface="Source Sans Pro Black"/>
                <a:ea typeface="Source Sans Pro Black"/>
                <a:cs typeface="Source Sans Pro Black"/>
                <a:sym typeface="Source Sans Pro Black"/>
              </a:endParaRPr>
            </a:p>
          </p:txBody>
        </p:sp>
        <p:sp>
          <p:nvSpPr>
            <p:cNvPr id="129" name="Google Shape;129;p16"/>
            <p:cNvSpPr/>
            <p:nvPr/>
          </p:nvSpPr>
          <p:spPr>
            <a:xfrm>
              <a:off x="11550650" y="3813175"/>
              <a:ext cx="1276350" cy="793750"/>
            </a:xfrm>
            <a:custGeom>
              <a:rect b="b" l="l" r="r" t="t"/>
              <a:pathLst>
                <a:path extrusionOk="0" h="500" w="804">
                  <a:moveTo>
                    <a:pt x="90" y="500"/>
                  </a:moveTo>
                  <a:lnTo>
                    <a:pt x="90" y="500"/>
                  </a:lnTo>
                  <a:lnTo>
                    <a:pt x="84" y="494"/>
                  </a:lnTo>
                  <a:lnTo>
                    <a:pt x="68" y="476"/>
                  </a:lnTo>
                  <a:lnTo>
                    <a:pt x="48" y="448"/>
                  </a:lnTo>
                  <a:lnTo>
                    <a:pt x="36" y="432"/>
                  </a:lnTo>
                  <a:lnTo>
                    <a:pt x="26" y="414"/>
                  </a:lnTo>
                  <a:lnTo>
                    <a:pt x="16" y="394"/>
                  </a:lnTo>
                  <a:lnTo>
                    <a:pt x="8" y="374"/>
                  </a:lnTo>
                  <a:lnTo>
                    <a:pt x="4" y="352"/>
                  </a:lnTo>
                  <a:lnTo>
                    <a:pt x="0" y="330"/>
                  </a:lnTo>
                  <a:lnTo>
                    <a:pt x="0" y="306"/>
                  </a:lnTo>
                  <a:lnTo>
                    <a:pt x="4" y="284"/>
                  </a:lnTo>
                  <a:lnTo>
                    <a:pt x="12" y="260"/>
                  </a:lnTo>
                  <a:lnTo>
                    <a:pt x="18" y="250"/>
                  </a:lnTo>
                  <a:lnTo>
                    <a:pt x="26" y="238"/>
                  </a:lnTo>
                  <a:lnTo>
                    <a:pt x="26" y="238"/>
                  </a:lnTo>
                  <a:lnTo>
                    <a:pt x="26" y="226"/>
                  </a:lnTo>
                  <a:lnTo>
                    <a:pt x="26" y="212"/>
                  </a:lnTo>
                  <a:lnTo>
                    <a:pt x="26" y="196"/>
                  </a:lnTo>
                  <a:lnTo>
                    <a:pt x="28" y="176"/>
                  </a:lnTo>
                  <a:lnTo>
                    <a:pt x="34" y="154"/>
                  </a:lnTo>
                  <a:lnTo>
                    <a:pt x="42" y="130"/>
                  </a:lnTo>
                  <a:lnTo>
                    <a:pt x="54" y="108"/>
                  </a:lnTo>
                  <a:lnTo>
                    <a:pt x="62" y="96"/>
                  </a:lnTo>
                  <a:lnTo>
                    <a:pt x="70" y="86"/>
                  </a:lnTo>
                  <a:lnTo>
                    <a:pt x="80" y="76"/>
                  </a:lnTo>
                  <a:lnTo>
                    <a:pt x="92" y="66"/>
                  </a:lnTo>
                  <a:lnTo>
                    <a:pt x="106" y="56"/>
                  </a:lnTo>
                  <a:lnTo>
                    <a:pt x="120" y="48"/>
                  </a:lnTo>
                  <a:lnTo>
                    <a:pt x="136" y="42"/>
                  </a:lnTo>
                  <a:lnTo>
                    <a:pt x="154" y="36"/>
                  </a:lnTo>
                  <a:lnTo>
                    <a:pt x="174" y="30"/>
                  </a:lnTo>
                  <a:lnTo>
                    <a:pt x="196" y="28"/>
                  </a:lnTo>
                  <a:lnTo>
                    <a:pt x="220" y="26"/>
                  </a:lnTo>
                  <a:lnTo>
                    <a:pt x="244" y="24"/>
                  </a:lnTo>
                  <a:lnTo>
                    <a:pt x="272" y="26"/>
                  </a:lnTo>
                  <a:lnTo>
                    <a:pt x="302" y="28"/>
                  </a:lnTo>
                  <a:lnTo>
                    <a:pt x="336" y="34"/>
                  </a:lnTo>
                  <a:lnTo>
                    <a:pt x="370" y="40"/>
                  </a:lnTo>
                  <a:lnTo>
                    <a:pt x="370" y="40"/>
                  </a:lnTo>
                  <a:lnTo>
                    <a:pt x="438" y="54"/>
                  </a:lnTo>
                  <a:lnTo>
                    <a:pt x="498" y="64"/>
                  </a:lnTo>
                  <a:lnTo>
                    <a:pt x="552" y="70"/>
                  </a:lnTo>
                  <a:lnTo>
                    <a:pt x="598" y="72"/>
                  </a:lnTo>
                  <a:lnTo>
                    <a:pt x="640" y="70"/>
                  </a:lnTo>
                  <a:lnTo>
                    <a:pt x="674" y="66"/>
                  </a:lnTo>
                  <a:lnTo>
                    <a:pt x="704" y="60"/>
                  </a:lnTo>
                  <a:lnTo>
                    <a:pt x="728" y="54"/>
                  </a:lnTo>
                  <a:lnTo>
                    <a:pt x="748" y="46"/>
                  </a:lnTo>
                  <a:lnTo>
                    <a:pt x="764" y="36"/>
                  </a:lnTo>
                  <a:lnTo>
                    <a:pt x="776" y="28"/>
                  </a:lnTo>
                  <a:lnTo>
                    <a:pt x="784" y="20"/>
                  </a:lnTo>
                  <a:lnTo>
                    <a:pt x="794" y="6"/>
                  </a:lnTo>
                  <a:lnTo>
                    <a:pt x="796" y="0"/>
                  </a:lnTo>
                  <a:lnTo>
                    <a:pt x="796" y="0"/>
                  </a:lnTo>
                  <a:lnTo>
                    <a:pt x="798" y="6"/>
                  </a:lnTo>
                  <a:lnTo>
                    <a:pt x="802" y="22"/>
                  </a:lnTo>
                  <a:lnTo>
                    <a:pt x="804" y="48"/>
                  </a:lnTo>
                  <a:lnTo>
                    <a:pt x="802" y="80"/>
                  </a:lnTo>
                  <a:lnTo>
                    <a:pt x="800" y="100"/>
                  </a:lnTo>
                  <a:lnTo>
                    <a:pt x="796" y="120"/>
                  </a:lnTo>
                  <a:lnTo>
                    <a:pt x="790" y="142"/>
                  </a:lnTo>
                  <a:lnTo>
                    <a:pt x="782" y="166"/>
                  </a:lnTo>
                  <a:lnTo>
                    <a:pt x="772" y="190"/>
                  </a:lnTo>
                  <a:lnTo>
                    <a:pt x="758" y="216"/>
                  </a:lnTo>
                  <a:lnTo>
                    <a:pt x="740" y="244"/>
                  </a:lnTo>
                  <a:lnTo>
                    <a:pt x="720" y="270"/>
                  </a:lnTo>
                  <a:lnTo>
                    <a:pt x="720" y="270"/>
                  </a:lnTo>
                  <a:lnTo>
                    <a:pt x="724" y="294"/>
                  </a:lnTo>
                  <a:lnTo>
                    <a:pt x="726" y="320"/>
                  </a:lnTo>
                  <a:lnTo>
                    <a:pt x="728" y="352"/>
                  </a:lnTo>
                  <a:lnTo>
                    <a:pt x="724" y="388"/>
                  </a:lnTo>
                  <a:lnTo>
                    <a:pt x="720" y="408"/>
                  </a:lnTo>
                  <a:lnTo>
                    <a:pt x="716" y="426"/>
                  </a:lnTo>
                  <a:lnTo>
                    <a:pt x="708" y="446"/>
                  </a:lnTo>
                  <a:lnTo>
                    <a:pt x="700" y="464"/>
                  </a:lnTo>
                  <a:lnTo>
                    <a:pt x="688" y="482"/>
                  </a:lnTo>
                  <a:lnTo>
                    <a:pt x="676" y="500"/>
                  </a:lnTo>
                  <a:lnTo>
                    <a:pt x="90" y="500"/>
                  </a:lnTo>
                  <a:close/>
                </a:path>
              </a:pathLst>
            </a:custGeom>
            <a:solidFill>
              <a:srgbClr val="5C3E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130" name="Google Shape;130;p16"/>
            <p:cNvSpPr/>
            <p:nvPr/>
          </p:nvSpPr>
          <p:spPr>
            <a:xfrm>
              <a:off x="11769725" y="5035550"/>
              <a:ext cx="838200" cy="809625"/>
            </a:xfrm>
            <a:custGeom>
              <a:rect b="b" l="l" r="r" t="t"/>
              <a:pathLst>
                <a:path extrusionOk="0" h="510" w="528">
                  <a:moveTo>
                    <a:pt x="526" y="454"/>
                  </a:moveTo>
                  <a:lnTo>
                    <a:pt x="526" y="454"/>
                  </a:lnTo>
                  <a:lnTo>
                    <a:pt x="526" y="466"/>
                  </a:lnTo>
                  <a:lnTo>
                    <a:pt x="522" y="476"/>
                  </a:lnTo>
                  <a:lnTo>
                    <a:pt x="516" y="486"/>
                  </a:lnTo>
                  <a:lnTo>
                    <a:pt x="510" y="494"/>
                  </a:lnTo>
                  <a:lnTo>
                    <a:pt x="502" y="500"/>
                  </a:lnTo>
                  <a:lnTo>
                    <a:pt x="492" y="506"/>
                  </a:lnTo>
                  <a:lnTo>
                    <a:pt x="482" y="508"/>
                  </a:lnTo>
                  <a:lnTo>
                    <a:pt x="470" y="510"/>
                  </a:lnTo>
                  <a:lnTo>
                    <a:pt x="58" y="510"/>
                  </a:lnTo>
                  <a:lnTo>
                    <a:pt x="58" y="510"/>
                  </a:lnTo>
                  <a:lnTo>
                    <a:pt x="46" y="508"/>
                  </a:lnTo>
                  <a:lnTo>
                    <a:pt x="36" y="506"/>
                  </a:lnTo>
                  <a:lnTo>
                    <a:pt x="26" y="500"/>
                  </a:lnTo>
                  <a:lnTo>
                    <a:pt x="18" y="494"/>
                  </a:lnTo>
                  <a:lnTo>
                    <a:pt x="10" y="486"/>
                  </a:lnTo>
                  <a:lnTo>
                    <a:pt x="6" y="476"/>
                  </a:lnTo>
                  <a:lnTo>
                    <a:pt x="2" y="466"/>
                  </a:lnTo>
                  <a:lnTo>
                    <a:pt x="2" y="454"/>
                  </a:lnTo>
                  <a:lnTo>
                    <a:pt x="2" y="454"/>
                  </a:lnTo>
                  <a:lnTo>
                    <a:pt x="0" y="434"/>
                  </a:lnTo>
                  <a:lnTo>
                    <a:pt x="0" y="384"/>
                  </a:lnTo>
                  <a:lnTo>
                    <a:pt x="0" y="348"/>
                  </a:lnTo>
                  <a:lnTo>
                    <a:pt x="4" y="310"/>
                  </a:lnTo>
                  <a:lnTo>
                    <a:pt x="10" y="270"/>
                  </a:lnTo>
                  <a:lnTo>
                    <a:pt x="18" y="228"/>
                  </a:lnTo>
                  <a:lnTo>
                    <a:pt x="30" y="184"/>
                  </a:lnTo>
                  <a:lnTo>
                    <a:pt x="38" y="164"/>
                  </a:lnTo>
                  <a:lnTo>
                    <a:pt x="46" y="144"/>
                  </a:lnTo>
                  <a:lnTo>
                    <a:pt x="56" y="124"/>
                  </a:lnTo>
                  <a:lnTo>
                    <a:pt x="68" y="106"/>
                  </a:lnTo>
                  <a:lnTo>
                    <a:pt x="80" y="88"/>
                  </a:lnTo>
                  <a:lnTo>
                    <a:pt x="94" y="70"/>
                  </a:lnTo>
                  <a:lnTo>
                    <a:pt x="110" y="56"/>
                  </a:lnTo>
                  <a:lnTo>
                    <a:pt x="126" y="42"/>
                  </a:lnTo>
                  <a:lnTo>
                    <a:pt x="144" y="30"/>
                  </a:lnTo>
                  <a:lnTo>
                    <a:pt x="166" y="20"/>
                  </a:lnTo>
                  <a:lnTo>
                    <a:pt x="188" y="10"/>
                  </a:lnTo>
                  <a:lnTo>
                    <a:pt x="212" y="4"/>
                  </a:lnTo>
                  <a:lnTo>
                    <a:pt x="238" y="0"/>
                  </a:lnTo>
                  <a:lnTo>
                    <a:pt x="266" y="0"/>
                  </a:lnTo>
                  <a:lnTo>
                    <a:pt x="266" y="0"/>
                  </a:lnTo>
                  <a:lnTo>
                    <a:pt x="292" y="0"/>
                  </a:lnTo>
                  <a:lnTo>
                    <a:pt x="318" y="4"/>
                  </a:lnTo>
                  <a:lnTo>
                    <a:pt x="342" y="10"/>
                  </a:lnTo>
                  <a:lnTo>
                    <a:pt x="364" y="20"/>
                  </a:lnTo>
                  <a:lnTo>
                    <a:pt x="386" y="30"/>
                  </a:lnTo>
                  <a:lnTo>
                    <a:pt x="404" y="42"/>
                  </a:lnTo>
                  <a:lnTo>
                    <a:pt x="420" y="56"/>
                  </a:lnTo>
                  <a:lnTo>
                    <a:pt x="436" y="70"/>
                  </a:lnTo>
                  <a:lnTo>
                    <a:pt x="450" y="88"/>
                  </a:lnTo>
                  <a:lnTo>
                    <a:pt x="462" y="106"/>
                  </a:lnTo>
                  <a:lnTo>
                    <a:pt x="474" y="124"/>
                  </a:lnTo>
                  <a:lnTo>
                    <a:pt x="484" y="144"/>
                  </a:lnTo>
                  <a:lnTo>
                    <a:pt x="492" y="164"/>
                  </a:lnTo>
                  <a:lnTo>
                    <a:pt x="500" y="184"/>
                  </a:lnTo>
                  <a:lnTo>
                    <a:pt x="512" y="228"/>
                  </a:lnTo>
                  <a:lnTo>
                    <a:pt x="520" y="270"/>
                  </a:lnTo>
                  <a:lnTo>
                    <a:pt x="524" y="310"/>
                  </a:lnTo>
                  <a:lnTo>
                    <a:pt x="528" y="348"/>
                  </a:lnTo>
                  <a:lnTo>
                    <a:pt x="528" y="384"/>
                  </a:lnTo>
                  <a:lnTo>
                    <a:pt x="528" y="434"/>
                  </a:lnTo>
                  <a:lnTo>
                    <a:pt x="526" y="454"/>
                  </a:lnTo>
                  <a:close/>
                </a:path>
              </a:pathLst>
            </a:custGeom>
            <a:solidFill>
              <a:srgbClr val="8296B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131" name="Google Shape;131;p16"/>
            <p:cNvSpPr/>
            <p:nvPr/>
          </p:nvSpPr>
          <p:spPr>
            <a:xfrm>
              <a:off x="11769725" y="5035550"/>
              <a:ext cx="838200" cy="809625"/>
            </a:xfrm>
            <a:custGeom>
              <a:rect b="b" l="l" r="r" t="t"/>
              <a:pathLst>
                <a:path extrusionOk="0" h="510" w="528">
                  <a:moveTo>
                    <a:pt x="526" y="454"/>
                  </a:moveTo>
                  <a:lnTo>
                    <a:pt x="526" y="454"/>
                  </a:lnTo>
                  <a:lnTo>
                    <a:pt x="526" y="466"/>
                  </a:lnTo>
                  <a:lnTo>
                    <a:pt x="522" y="476"/>
                  </a:lnTo>
                  <a:lnTo>
                    <a:pt x="516" y="486"/>
                  </a:lnTo>
                  <a:lnTo>
                    <a:pt x="510" y="494"/>
                  </a:lnTo>
                  <a:lnTo>
                    <a:pt x="502" y="500"/>
                  </a:lnTo>
                  <a:lnTo>
                    <a:pt x="492" y="506"/>
                  </a:lnTo>
                  <a:lnTo>
                    <a:pt x="482" y="508"/>
                  </a:lnTo>
                  <a:lnTo>
                    <a:pt x="470" y="510"/>
                  </a:lnTo>
                  <a:lnTo>
                    <a:pt x="58" y="510"/>
                  </a:lnTo>
                  <a:lnTo>
                    <a:pt x="58" y="510"/>
                  </a:lnTo>
                  <a:lnTo>
                    <a:pt x="46" y="508"/>
                  </a:lnTo>
                  <a:lnTo>
                    <a:pt x="36" y="506"/>
                  </a:lnTo>
                  <a:lnTo>
                    <a:pt x="26" y="500"/>
                  </a:lnTo>
                  <a:lnTo>
                    <a:pt x="18" y="494"/>
                  </a:lnTo>
                  <a:lnTo>
                    <a:pt x="10" y="486"/>
                  </a:lnTo>
                  <a:lnTo>
                    <a:pt x="6" y="476"/>
                  </a:lnTo>
                  <a:lnTo>
                    <a:pt x="2" y="466"/>
                  </a:lnTo>
                  <a:lnTo>
                    <a:pt x="2" y="454"/>
                  </a:lnTo>
                  <a:lnTo>
                    <a:pt x="2" y="454"/>
                  </a:lnTo>
                  <a:lnTo>
                    <a:pt x="0" y="434"/>
                  </a:lnTo>
                  <a:lnTo>
                    <a:pt x="0" y="384"/>
                  </a:lnTo>
                  <a:lnTo>
                    <a:pt x="0" y="348"/>
                  </a:lnTo>
                  <a:lnTo>
                    <a:pt x="4" y="310"/>
                  </a:lnTo>
                  <a:lnTo>
                    <a:pt x="10" y="270"/>
                  </a:lnTo>
                  <a:lnTo>
                    <a:pt x="18" y="228"/>
                  </a:lnTo>
                  <a:lnTo>
                    <a:pt x="30" y="184"/>
                  </a:lnTo>
                  <a:lnTo>
                    <a:pt x="38" y="164"/>
                  </a:lnTo>
                  <a:lnTo>
                    <a:pt x="46" y="144"/>
                  </a:lnTo>
                  <a:lnTo>
                    <a:pt x="56" y="124"/>
                  </a:lnTo>
                  <a:lnTo>
                    <a:pt x="68" y="106"/>
                  </a:lnTo>
                  <a:lnTo>
                    <a:pt x="80" y="88"/>
                  </a:lnTo>
                  <a:lnTo>
                    <a:pt x="94" y="70"/>
                  </a:lnTo>
                  <a:lnTo>
                    <a:pt x="110" y="56"/>
                  </a:lnTo>
                  <a:lnTo>
                    <a:pt x="126" y="42"/>
                  </a:lnTo>
                  <a:lnTo>
                    <a:pt x="144" y="30"/>
                  </a:lnTo>
                  <a:lnTo>
                    <a:pt x="166" y="20"/>
                  </a:lnTo>
                  <a:lnTo>
                    <a:pt x="188" y="10"/>
                  </a:lnTo>
                  <a:lnTo>
                    <a:pt x="212" y="4"/>
                  </a:lnTo>
                  <a:lnTo>
                    <a:pt x="238" y="0"/>
                  </a:lnTo>
                  <a:lnTo>
                    <a:pt x="266" y="0"/>
                  </a:lnTo>
                  <a:lnTo>
                    <a:pt x="266" y="0"/>
                  </a:lnTo>
                  <a:lnTo>
                    <a:pt x="292" y="0"/>
                  </a:lnTo>
                  <a:lnTo>
                    <a:pt x="318" y="4"/>
                  </a:lnTo>
                  <a:lnTo>
                    <a:pt x="342" y="10"/>
                  </a:lnTo>
                  <a:lnTo>
                    <a:pt x="364" y="20"/>
                  </a:lnTo>
                  <a:lnTo>
                    <a:pt x="386" y="30"/>
                  </a:lnTo>
                  <a:lnTo>
                    <a:pt x="404" y="42"/>
                  </a:lnTo>
                  <a:lnTo>
                    <a:pt x="420" y="56"/>
                  </a:lnTo>
                  <a:lnTo>
                    <a:pt x="436" y="70"/>
                  </a:lnTo>
                  <a:lnTo>
                    <a:pt x="450" y="88"/>
                  </a:lnTo>
                  <a:lnTo>
                    <a:pt x="462" y="106"/>
                  </a:lnTo>
                  <a:lnTo>
                    <a:pt x="474" y="124"/>
                  </a:lnTo>
                  <a:lnTo>
                    <a:pt x="484" y="144"/>
                  </a:lnTo>
                  <a:lnTo>
                    <a:pt x="492" y="164"/>
                  </a:lnTo>
                  <a:lnTo>
                    <a:pt x="500" y="184"/>
                  </a:lnTo>
                  <a:lnTo>
                    <a:pt x="512" y="228"/>
                  </a:lnTo>
                  <a:lnTo>
                    <a:pt x="520" y="270"/>
                  </a:lnTo>
                  <a:lnTo>
                    <a:pt x="524" y="310"/>
                  </a:lnTo>
                  <a:lnTo>
                    <a:pt x="528" y="348"/>
                  </a:lnTo>
                  <a:lnTo>
                    <a:pt x="528" y="384"/>
                  </a:lnTo>
                  <a:lnTo>
                    <a:pt x="528" y="434"/>
                  </a:lnTo>
                  <a:lnTo>
                    <a:pt x="526" y="454"/>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132" name="Google Shape;132;p16"/>
            <p:cNvSpPr/>
            <p:nvPr/>
          </p:nvSpPr>
          <p:spPr>
            <a:xfrm>
              <a:off x="11804650" y="5822950"/>
              <a:ext cx="768350" cy="120650"/>
            </a:xfrm>
            <a:custGeom>
              <a:rect b="b" l="l" r="r" t="t"/>
              <a:pathLst>
                <a:path extrusionOk="0" h="76" w="484">
                  <a:moveTo>
                    <a:pt x="0" y="0"/>
                  </a:moveTo>
                  <a:lnTo>
                    <a:pt x="0" y="0"/>
                  </a:lnTo>
                  <a:lnTo>
                    <a:pt x="18" y="22"/>
                  </a:lnTo>
                  <a:lnTo>
                    <a:pt x="36" y="40"/>
                  </a:lnTo>
                  <a:lnTo>
                    <a:pt x="46" y="48"/>
                  </a:lnTo>
                  <a:lnTo>
                    <a:pt x="58" y="54"/>
                  </a:lnTo>
                  <a:lnTo>
                    <a:pt x="82" y="64"/>
                  </a:lnTo>
                  <a:lnTo>
                    <a:pt x="112" y="70"/>
                  </a:lnTo>
                  <a:lnTo>
                    <a:pt x="148" y="74"/>
                  </a:lnTo>
                  <a:lnTo>
                    <a:pt x="190" y="76"/>
                  </a:lnTo>
                  <a:lnTo>
                    <a:pt x="242" y="74"/>
                  </a:lnTo>
                  <a:lnTo>
                    <a:pt x="242" y="74"/>
                  </a:lnTo>
                  <a:lnTo>
                    <a:pt x="292" y="74"/>
                  </a:lnTo>
                  <a:lnTo>
                    <a:pt x="334" y="72"/>
                  </a:lnTo>
                  <a:lnTo>
                    <a:pt x="370" y="68"/>
                  </a:lnTo>
                  <a:lnTo>
                    <a:pt x="400" y="62"/>
                  </a:lnTo>
                  <a:lnTo>
                    <a:pt x="426" y="52"/>
                  </a:lnTo>
                  <a:lnTo>
                    <a:pt x="436" y="46"/>
                  </a:lnTo>
                  <a:lnTo>
                    <a:pt x="448" y="40"/>
                  </a:lnTo>
                  <a:lnTo>
                    <a:pt x="458" y="32"/>
                  </a:lnTo>
                  <a:lnTo>
                    <a:pt x="466" y="22"/>
                  </a:lnTo>
                  <a:lnTo>
                    <a:pt x="484" y="0"/>
                  </a:lnTo>
                  <a:lnTo>
                    <a:pt x="0" y="0"/>
                  </a:lnTo>
                  <a:close/>
                </a:path>
              </a:pathLst>
            </a:custGeom>
            <a:solidFill>
              <a:srgbClr val="0F588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133" name="Google Shape;133;p16"/>
            <p:cNvSpPr/>
            <p:nvPr/>
          </p:nvSpPr>
          <p:spPr>
            <a:xfrm>
              <a:off x="12084050" y="5184775"/>
              <a:ext cx="209550" cy="479425"/>
            </a:xfrm>
            <a:custGeom>
              <a:rect b="b" l="l" r="r" t="t"/>
              <a:pathLst>
                <a:path extrusionOk="0" h="302" w="132">
                  <a:moveTo>
                    <a:pt x="80" y="76"/>
                  </a:moveTo>
                  <a:lnTo>
                    <a:pt x="116" y="46"/>
                  </a:lnTo>
                  <a:lnTo>
                    <a:pt x="66" y="0"/>
                  </a:lnTo>
                  <a:lnTo>
                    <a:pt x="16" y="46"/>
                  </a:lnTo>
                  <a:lnTo>
                    <a:pt x="52" y="76"/>
                  </a:lnTo>
                  <a:lnTo>
                    <a:pt x="0" y="228"/>
                  </a:lnTo>
                  <a:lnTo>
                    <a:pt x="66" y="302"/>
                  </a:lnTo>
                  <a:lnTo>
                    <a:pt x="132" y="228"/>
                  </a:lnTo>
                  <a:lnTo>
                    <a:pt x="80" y="76"/>
                  </a:lnTo>
                  <a:close/>
                </a:path>
              </a:pathLst>
            </a:custGeom>
            <a:solidFill>
              <a:srgbClr val="0F588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134" name="Google Shape;134;p16"/>
            <p:cNvSpPr/>
            <p:nvPr/>
          </p:nvSpPr>
          <p:spPr>
            <a:xfrm>
              <a:off x="11649075" y="4229100"/>
              <a:ext cx="1079500" cy="923925"/>
            </a:xfrm>
            <a:custGeom>
              <a:rect b="b" l="l" r="r" t="t"/>
              <a:pathLst>
                <a:path extrusionOk="0" h="582" w="680">
                  <a:moveTo>
                    <a:pt x="680" y="244"/>
                  </a:moveTo>
                  <a:lnTo>
                    <a:pt x="680" y="244"/>
                  </a:lnTo>
                  <a:lnTo>
                    <a:pt x="680" y="228"/>
                  </a:lnTo>
                  <a:lnTo>
                    <a:pt x="678" y="216"/>
                  </a:lnTo>
                  <a:lnTo>
                    <a:pt x="674" y="206"/>
                  </a:lnTo>
                  <a:lnTo>
                    <a:pt x="670" y="198"/>
                  </a:lnTo>
                  <a:lnTo>
                    <a:pt x="666" y="194"/>
                  </a:lnTo>
                  <a:lnTo>
                    <a:pt x="662" y="192"/>
                  </a:lnTo>
                  <a:lnTo>
                    <a:pt x="656" y="190"/>
                  </a:lnTo>
                  <a:lnTo>
                    <a:pt x="652" y="192"/>
                  </a:lnTo>
                  <a:lnTo>
                    <a:pt x="642" y="196"/>
                  </a:lnTo>
                  <a:lnTo>
                    <a:pt x="634" y="202"/>
                  </a:lnTo>
                  <a:lnTo>
                    <a:pt x="624" y="210"/>
                  </a:lnTo>
                  <a:lnTo>
                    <a:pt x="624" y="210"/>
                  </a:lnTo>
                  <a:lnTo>
                    <a:pt x="612" y="184"/>
                  </a:lnTo>
                  <a:lnTo>
                    <a:pt x="604" y="158"/>
                  </a:lnTo>
                  <a:lnTo>
                    <a:pt x="598" y="132"/>
                  </a:lnTo>
                  <a:lnTo>
                    <a:pt x="596" y="106"/>
                  </a:lnTo>
                  <a:lnTo>
                    <a:pt x="596" y="82"/>
                  </a:lnTo>
                  <a:lnTo>
                    <a:pt x="598" y="60"/>
                  </a:lnTo>
                  <a:lnTo>
                    <a:pt x="602" y="16"/>
                  </a:lnTo>
                  <a:lnTo>
                    <a:pt x="602" y="16"/>
                  </a:lnTo>
                  <a:lnTo>
                    <a:pt x="570" y="24"/>
                  </a:lnTo>
                  <a:lnTo>
                    <a:pt x="520" y="32"/>
                  </a:lnTo>
                  <a:lnTo>
                    <a:pt x="454" y="42"/>
                  </a:lnTo>
                  <a:lnTo>
                    <a:pt x="378" y="50"/>
                  </a:lnTo>
                  <a:lnTo>
                    <a:pt x="338" y="52"/>
                  </a:lnTo>
                  <a:lnTo>
                    <a:pt x="298" y="52"/>
                  </a:lnTo>
                  <a:lnTo>
                    <a:pt x="258" y="50"/>
                  </a:lnTo>
                  <a:lnTo>
                    <a:pt x="218" y="46"/>
                  </a:lnTo>
                  <a:lnTo>
                    <a:pt x="180" y="38"/>
                  </a:lnTo>
                  <a:lnTo>
                    <a:pt x="144" y="30"/>
                  </a:lnTo>
                  <a:lnTo>
                    <a:pt x="112" y="16"/>
                  </a:lnTo>
                  <a:lnTo>
                    <a:pt x="98" y="8"/>
                  </a:lnTo>
                  <a:lnTo>
                    <a:pt x="84" y="0"/>
                  </a:lnTo>
                  <a:lnTo>
                    <a:pt x="84" y="0"/>
                  </a:lnTo>
                  <a:lnTo>
                    <a:pt x="86" y="20"/>
                  </a:lnTo>
                  <a:lnTo>
                    <a:pt x="86" y="44"/>
                  </a:lnTo>
                  <a:lnTo>
                    <a:pt x="86" y="72"/>
                  </a:lnTo>
                  <a:lnTo>
                    <a:pt x="86" y="104"/>
                  </a:lnTo>
                  <a:lnTo>
                    <a:pt x="82" y="140"/>
                  </a:lnTo>
                  <a:lnTo>
                    <a:pt x="74" y="176"/>
                  </a:lnTo>
                  <a:lnTo>
                    <a:pt x="68" y="192"/>
                  </a:lnTo>
                  <a:lnTo>
                    <a:pt x="62" y="210"/>
                  </a:lnTo>
                  <a:lnTo>
                    <a:pt x="62" y="210"/>
                  </a:lnTo>
                  <a:lnTo>
                    <a:pt x="52" y="202"/>
                  </a:lnTo>
                  <a:lnTo>
                    <a:pt x="42" y="194"/>
                  </a:lnTo>
                  <a:lnTo>
                    <a:pt x="32" y="190"/>
                  </a:lnTo>
                  <a:lnTo>
                    <a:pt x="26" y="190"/>
                  </a:lnTo>
                  <a:lnTo>
                    <a:pt x="20" y="190"/>
                  </a:lnTo>
                  <a:lnTo>
                    <a:pt x="14" y="194"/>
                  </a:lnTo>
                  <a:lnTo>
                    <a:pt x="10" y="198"/>
                  </a:lnTo>
                  <a:lnTo>
                    <a:pt x="6" y="206"/>
                  </a:lnTo>
                  <a:lnTo>
                    <a:pt x="2" y="216"/>
                  </a:lnTo>
                  <a:lnTo>
                    <a:pt x="0" y="228"/>
                  </a:lnTo>
                  <a:lnTo>
                    <a:pt x="0" y="244"/>
                  </a:lnTo>
                  <a:lnTo>
                    <a:pt x="0" y="244"/>
                  </a:lnTo>
                  <a:lnTo>
                    <a:pt x="0" y="262"/>
                  </a:lnTo>
                  <a:lnTo>
                    <a:pt x="2" y="278"/>
                  </a:lnTo>
                  <a:lnTo>
                    <a:pt x="4" y="292"/>
                  </a:lnTo>
                  <a:lnTo>
                    <a:pt x="8" y="304"/>
                  </a:lnTo>
                  <a:lnTo>
                    <a:pt x="18" y="324"/>
                  </a:lnTo>
                  <a:lnTo>
                    <a:pt x="28" y="338"/>
                  </a:lnTo>
                  <a:lnTo>
                    <a:pt x="38" y="348"/>
                  </a:lnTo>
                  <a:lnTo>
                    <a:pt x="48" y="354"/>
                  </a:lnTo>
                  <a:lnTo>
                    <a:pt x="58" y="356"/>
                  </a:lnTo>
                  <a:lnTo>
                    <a:pt x="58" y="356"/>
                  </a:lnTo>
                  <a:lnTo>
                    <a:pt x="58" y="376"/>
                  </a:lnTo>
                  <a:lnTo>
                    <a:pt x="60" y="394"/>
                  </a:lnTo>
                  <a:lnTo>
                    <a:pt x="64" y="412"/>
                  </a:lnTo>
                  <a:lnTo>
                    <a:pt x="72" y="432"/>
                  </a:lnTo>
                  <a:lnTo>
                    <a:pt x="80" y="450"/>
                  </a:lnTo>
                  <a:lnTo>
                    <a:pt x="90" y="468"/>
                  </a:lnTo>
                  <a:lnTo>
                    <a:pt x="102" y="486"/>
                  </a:lnTo>
                  <a:lnTo>
                    <a:pt x="118" y="502"/>
                  </a:lnTo>
                  <a:lnTo>
                    <a:pt x="136" y="518"/>
                  </a:lnTo>
                  <a:lnTo>
                    <a:pt x="156" y="532"/>
                  </a:lnTo>
                  <a:lnTo>
                    <a:pt x="178" y="546"/>
                  </a:lnTo>
                  <a:lnTo>
                    <a:pt x="204" y="556"/>
                  </a:lnTo>
                  <a:lnTo>
                    <a:pt x="234" y="566"/>
                  </a:lnTo>
                  <a:lnTo>
                    <a:pt x="266" y="574"/>
                  </a:lnTo>
                  <a:lnTo>
                    <a:pt x="302" y="580"/>
                  </a:lnTo>
                  <a:lnTo>
                    <a:pt x="340" y="582"/>
                  </a:lnTo>
                  <a:lnTo>
                    <a:pt x="340" y="582"/>
                  </a:lnTo>
                  <a:lnTo>
                    <a:pt x="378" y="580"/>
                  </a:lnTo>
                  <a:lnTo>
                    <a:pt x="414" y="574"/>
                  </a:lnTo>
                  <a:lnTo>
                    <a:pt x="446" y="566"/>
                  </a:lnTo>
                  <a:lnTo>
                    <a:pt x="476" y="556"/>
                  </a:lnTo>
                  <a:lnTo>
                    <a:pt x="502" y="546"/>
                  </a:lnTo>
                  <a:lnTo>
                    <a:pt x="524" y="532"/>
                  </a:lnTo>
                  <a:lnTo>
                    <a:pt x="544" y="518"/>
                  </a:lnTo>
                  <a:lnTo>
                    <a:pt x="562" y="502"/>
                  </a:lnTo>
                  <a:lnTo>
                    <a:pt x="578" y="486"/>
                  </a:lnTo>
                  <a:lnTo>
                    <a:pt x="590" y="468"/>
                  </a:lnTo>
                  <a:lnTo>
                    <a:pt x="600" y="450"/>
                  </a:lnTo>
                  <a:lnTo>
                    <a:pt x="608" y="432"/>
                  </a:lnTo>
                  <a:lnTo>
                    <a:pt x="616" y="412"/>
                  </a:lnTo>
                  <a:lnTo>
                    <a:pt x="620" y="394"/>
                  </a:lnTo>
                  <a:lnTo>
                    <a:pt x="622" y="376"/>
                  </a:lnTo>
                  <a:lnTo>
                    <a:pt x="622" y="356"/>
                  </a:lnTo>
                  <a:lnTo>
                    <a:pt x="622" y="356"/>
                  </a:lnTo>
                  <a:lnTo>
                    <a:pt x="632" y="354"/>
                  </a:lnTo>
                  <a:lnTo>
                    <a:pt x="642" y="348"/>
                  </a:lnTo>
                  <a:lnTo>
                    <a:pt x="654" y="340"/>
                  </a:lnTo>
                  <a:lnTo>
                    <a:pt x="664" y="326"/>
                  </a:lnTo>
                  <a:lnTo>
                    <a:pt x="670" y="316"/>
                  </a:lnTo>
                  <a:lnTo>
                    <a:pt x="674" y="306"/>
                  </a:lnTo>
                  <a:lnTo>
                    <a:pt x="678" y="294"/>
                  </a:lnTo>
                  <a:lnTo>
                    <a:pt x="680" y="280"/>
                  </a:lnTo>
                  <a:lnTo>
                    <a:pt x="680" y="264"/>
                  </a:lnTo>
                  <a:lnTo>
                    <a:pt x="680" y="244"/>
                  </a:lnTo>
                  <a:close/>
                </a:path>
              </a:pathLst>
            </a:custGeom>
            <a:solidFill>
              <a:srgbClr val="FED2A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135" name="Google Shape;135;p16"/>
            <p:cNvSpPr/>
            <p:nvPr/>
          </p:nvSpPr>
          <p:spPr>
            <a:xfrm>
              <a:off x="11649075" y="4229100"/>
              <a:ext cx="1079500" cy="923925"/>
            </a:xfrm>
            <a:custGeom>
              <a:rect b="b" l="l" r="r" t="t"/>
              <a:pathLst>
                <a:path extrusionOk="0" h="582" w="680">
                  <a:moveTo>
                    <a:pt x="680" y="244"/>
                  </a:moveTo>
                  <a:lnTo>
                    <a:pt x="680" y="244"/>
                  </a:lnTo>
                  <a:lnTo>
                    <a:pt x="680" y="228"/>
                  </a:lnTo>
                  <a:lnTo>
                    <a:pt x="678" y="216"/>
                  </a:lnTo>
                  <a:lnTo>
                    <a:pt x="674" y="206"/>
                  </a:lnTo>
                  <a:lnTo>
                    <a:pt x="670" y="198"/>
                  </a:lnTo>
                  <a:lnTo>
                    <a:pt x="666" y="194"/>
                  </a:lnTo>
                  <a:lnTo>
                    <a:pt x="662" y="192"/>
                  </a:lnTo>
                  <a:lnTo>
                    <a:pt x="656" y="190"/>
                  </a:lnTo>
                  <a:lnTo>
                    <a:pt x="652" y="192"/>
                  </a:lnTo>
                  <a:lnTo>
                    <a:pt x="642" y="196"/>
                  </a:lnTo>
                  <a:lnTo>
                    <a:pt x="634" y="202"/>
                  </a:lnTo>
                  <a:lnTo>
                    <a:pt x="624" y="210"/>
                  </a:lnTo>
                  <a:lnTo>
                    <a:pt x="624" y="210"/>
                  </a:lnTo>
                  <a:lnTo>
                    <a:pt x="612" y="184"/>
                  </a:lnTo>
                  <a:lnTo>
                    <a:pt x="604" y="158"/>
                  </a:lnTo>
                  <a:lnTo>
                    <a:pt x="598" y="132"/>
                  </a:lnTo>
                  <a:lnTo>
                    <a:pt x="596" y="106"/>
                  </a:lnTo>
                  <a:lnTo>
                    <a:pt x="596" y="82"/>
                  </a:lnTo>
                  <a:lnTo>
                    <a:pt x="598" y="60"/>
                  </a:lnTo>
                  <a:lnTo>
                    <a:pt x="602" y="16"/>
                  </a:lnTo>
                  <a:lnTo>
                    <a:pt x="602" y="16"/>
                  </a:lnTo>
                  <a:lnTo>
                    <a:pt x="570" y="24"/>
                  </a:lnTo>
                  <a:lnTo>
                    <a:pt x="520" y="32"/>
                  </a:lnTo>
                  <a:lnTo>
                    <a:pt x="454" y="42"/>
                  </a:lnTo>
                  <a:lnTo>
                    <a:pt x="378" y="50"/>
                  </a:lnTo>
                  <a:lnTo>
                    <a:pt x="338" y="52"/>
                  </a:lnTo>
                  <a:lnTo>
                    <a:pt x="298" y="52"/>
                  </a:lnTo>
                  <a:lnTo>
                    <a:pt x="258" y="50"/>
                  </a:lnTo>
                  <a:lnTo>
                    <a:pt x="218" y="46"/>
                  </a:lnTo>
                  <a:lnTo>
                    <a:pt x="180" y="38"/>
                  </a:lnTo>
                  <a:lnTo>
                    <a:pt x="144" y="30"/>
                  </a:lnTo>
                  <a:lnTo>
                    <a:pt x="112" y="16"/>
                  </a:lnTo>
                  <a:lnTo>
                    <a:pt x="98" y="8"/>
                  </a:lnTo>
                  <a:lnTo>
                    <a:pt x="84" y="0"/>
                  </a:lnTo>
                  <a:lnTo>
                    <a:pt x="84" y="0"/>
                  </a:lnTo>
                  <a:lnTo>
                    <a:pt x="86" y="20"/>
                  </a:lnTo>
                  <a:lnTo>
                    <a:pt x="86" y="44"/>
                  </a:lnTo>
                  <a:lnTo>
                    <a:pt x="86" y="72"/>
                  </a:lnTo>
                  <a:lnTo>
                    <a:pt x="86" y="104"/>
                  </a:lnTo>
                  <a:lnTo>
                    <a:pt x="82" y="140"/>
                  </a:lnTo>
                  <a:lnTo>
                    <a:pt x="74" y="176"/>
                  </a:lnTo>
                  <a:lnTo>
                    <a:pt x="68" y="192"/>
                  </a:lnTo>
                  <a:lnTo>
                    <a:pt x="62" y="210"/>
                  </a:lnTo>
                  <a:lnTo>
                    <a:pt x="62" y="210"/>
                  </a:lnTo>
                  <a:lnTo>
                    <a:pt x="52" y="202"/>
                  </a:lnTo>
                  <a:lnTo>
                    <a:pt x="42" y="194"/>
                  </a:lnTo>
                  <a:lnTo>
                    <a:pt x="32" y="190"/>
                  </a:lnTo>
                  <a:lnTo>
                    <a:pt x="26" y="190"/>
                  </a:lnTo>
                  <a:lnTo>
                    <a:pt x="20" y="190"/>
                  </a:lnTo>
                  <a:lnTo>
                    <a:pt x="14" y="194"/>
                  </a:lnTo>
                  <a:lnTo>
                    <a:pt x="10" y="198"/>
                  </a:lnTo>
                  <a:lnTo>
                    <a:pt x="6" y="206"/>
                  </a:lnTo>
                  <a:lnTo>
                    <a:pt x="2" y="216"/>
                  </a:lnTo>
                  <a:lnTo>
                    <a:pt x="0" y="228"/>
                  </a:lnTo>
                  <a:lnTo>
                    <a:pt x="0" y="244"/>
                  </a:lnTo>
                  <a:lnTo>
                    <a:pt x="0" y="244"/>
                  </a:lnTo>
                  <a:lnTo>
                    <a:pt x="0" y="262"/>
                  </a:lnTo>
                  <a:lnTo>
                    <a:pt x="2" y="278"/>
                  </a:lnTo>
                  <a:lnTo>
                    <a:pt x="4" y="292"/>
                  </a:lnTo>
                  <a:lnTo>
                    <a:pt x="8" y="304"/>
                  </a:lnTo>
                  <a:lnTo>
                    <a:pt x="18" y="324"/>
                  </a:lnTo>
                  <a:lnTo>
                    <a:pt x="28" y="338"/>
                  </a:lnTo>
                  <a:lnTo>
                    <a:pt x="38" y="348"/>
                  </a:lnTo>
                  <a:lnTo>
                    <a:pt x="48" y="354"/>
                  </a:lnTo>
                  <a:lnTo>
                    <a:pt x="58" y="356"/>
                  </a:lnTo>
                  <a:lnTo>
                    <a:pt x="58" y="356"/>
                  </a:lnTo>
                  <a:lnTo>
                    <a:pt x="58" y="376"/>
                  </a:lnTo>
                  <a:lnTo>
                    <a:pt x="60" y="394"/>
                  </a:lnTo>
                  <a:lnTo>
                    <a:pt x="64" y="412"/>
                  </a:lnTo>
                  <a:lnTo>
                    <a:pt x="72" y="432"/>
                  </a:lnTo>
                  <a:lnTo>
                    <a:pt x="80" y="450"/>
                  </a:lnTo>
                  <a:lnTo>
                    <a:pt x="90" y="468"/>
                  </a:lnTo>
                  <a:lnTo>
                    <a:pt x="102" y="486"/>
                  </a:lnTo>
                  <a:lnTo>
                    <a:pt x="118" y="502"/>
                  </a:lnTo>
                  <a:lnTo>
                    <a:pt x="136" y="518"/>
                  </a:lnTo>
                  <a:lnTo>
                    <a:pt x="156" y="532"/>
                  </a:lnTo>
                  <a:lnTo>
                    <a:pt x="178" y="546"/>
                  </a:lnTo>
                  <a:lnTo>
                    <a:pt x="204" y="556"/>
                  </a:lnTo>
                  <a:lnTo>
                    <a:pt x="234" y="566"/>
                  </a:lnTo>
                  <a:lnTo>
                    <a:pt x="266" y="574"/>
                  </a:lnTo>
                  <a:lnTo>
                    <a:pt x="302" y="580"/>
                  </a:lnTo>
                  <a:lnTo>
                    <a:pt x="340" y="582"/>
                  </a:lnTo>
                  <a:lnTo>
                    <a:pt x="340" y="582"/>
                  </a:lnTo>
                  <a:lnTo>
                    <a:pt x="378" y="580"/>
                  </a:lnTo>
                  <a:lnTo>
                    <a:pt x="414" y="574"/>
                  </a:lnTo>
                  <a:lnTo>
                    <a:pt x="446" y="566"/>
                  </a:lnTo>
                  <a:lnTo>
                    <a:pt x="476" y="556"/>
                  </a:lnTo>
                  <a:lnTo>
                    <a:pt x="502" y="546"/>
                  </a:lnTo>
                  <a:lnTo>
                    <a:pt x="524" y="532"/>
                  </a:lnTo>
                  <a:lnTo>
                    <a:pt x="544" y="518"/>
                  </a:lnTo>
                  <a:lnTo>
                    <a:pt x="562" y="502"/>
                  </a:lnTo>
                  <a:lnTo>
                    <a:pt x="578" y="486"/>
                  </a:lnTo>
                  <a:lnTo>
                    <a:pt x="590" y="468"/>
                  </a:lnTo>
                  <a:lnTo>
                    <a:pt x="600" y="450"/>
                  </a:lnTo>
                  <a:lnTo>
                    <a:pt x="608" y="432"/>
                  </a:lnTo>
                  <a:lnTo>
                    <a:pt x="616" y="412"/>
                  </a:lnTo>
                  <a:lnTo>
                    <a:pt x="620" y="394"/>
                  </a:lnTo>
                  <a:lnTo>
                    <a:pt x="622" y="376"/>
                  </a:lnTo>
                  <a:lnTo>
                    <a:pt x="622" y="356"/>
                  </a:lnTo>
                  <a:lnTo>
                    <a:pt x="622" y="356"/>
                  </a:lnTo>
                  <a:lnTo>
                    <a:pt x="632" y="354"/>
                  </a:lnTo>
                  <a:lnTo>
                    <a:pt x="642" y="348"/>
                  </a:lnTo>
                  <a:lnTo>
                    <a:pt x="654" y="340"/>
                  </a:lnTo>
                  <a:lnTo>
                    <a:pt x="664" y="326"/>
                  </a:lnTo>
                  <a:lnTo>
                    <a:pt x="670" y="316"/>
                  </a:lnTo>
                  <a:lnTo>
                    <a:pt x="674" y="306"/>
                  </a:lnTo>
                  <a:lnTo>
                    <a:pt x="678" y="294"/>
                  </a:lnTo>
                  <a:lnTo>
                    <a:pt x="680" y="280"/>
                  </a:lnTo>
                  <a:lnTo>
                    <a:pt x="680" y="264"/>
                  </a:lnTo>
                  <a:lnTo>
                    <a:pt x="680" y="244"/>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136" name="Google Shape;136;p16"/>
            <p:cNvSpPr/>
            <p:nvPr/>
          </p:nvSpPr>
          <p:spPr>
            <a:xfrm>
              <a:off x="11947525" y="4835525"/>
              <a:ext cx="482600" cy="158750"/>
            </a:xfrm>
            <a:custGeom>
              <a:rect b="b" l="l" r="r" t="t"/>
              <a:pathLst>
                <a:path extrusionOk="0" h="100" w="304">
                  <a:moveTo>
                    <a:pt x="152" y="0"/>
                  </a:moveTo>
                  <a:lnTo>
                    <a:pt x="0" y="0"/>
                  </a:lnTo>
                  <a:lnTo>
                    <a:pt x="0" y="0"/>
                  </a:lnTo>
                  <a:lnTo>
                    <a:pt x="0" y="8"/>
                  </a:lnTo>
                  <a:lnTo>
                    <a:pt x="2" y="18"/>
                  </a:lnTo>
                  <a:lnTo>
                    <a:pt x="10" y="36"/>
                  </a:lnTo>
                  <a:lnTo>
                    <a:pt x="22" y="52"/>
                  </a:lnTo>
                  <a:lnTo>
                    <a:pt x="38" y="68"/>
                  </a:lnTo>
                  <a:lnTo>
                    <a:pt x="60" y="82"/>
                  </a:lnTo>
                  <a:lnTo>
                    <a:pt x="72" y="86"/>
                  </a:lnTo>
                  <a:lnTo>
                    <a:pt x="86" y="92"/>
                  </a:lnTo>
                  <a:lnTo>
                    <a:pt x="100" y="96"/>
                  </a:lnTo>
                  <a:lnTo>
                    <a:pt x="116" y="98"/>
                  </a:lnTo>
                  <a:lnTo>
                    <a:pt x="134" y="100"/>
                  </a:lnTo>
                  <a:lnTo>
                    <a:pt x="152" y="100"/>
                  </a:lnTo>
                  <a:lnTo>
                    <a:pt x="152" y="100"/>
                  </a:lnTo>
                  <a:lnTo>
                    <a:pt x="170" y="100"/>
                  </a:lnTo>
                  <a:lnTo>
                    <a:pt x="188" y="98"/>
                  </a:lnTo>
                  <a:lnTo>
                    <a:pt x="204" y="96"/>
                  </a:lnTo>
                  <a:lnTo>
                    <a:pt x="218" y="92"/>
                  </a:lnTo>
                  <a:lnTo>
                    <a:pt x="232" y="86"/>
                  </a:lnTo>
                  <a:lnTo>
                    <a:pt x="244" y="82"/>
                  </a:lnTo>
                  <a:lnTo>
                    <a:pt x="266" y="68"/>
                  </a:lnTo>
                  <a:lnTo>
                    <a:pt x="282" y="52"/>
                  </a:lnTo>
                  <a:lnTo>
                    <a:pt x="294" y="36"/>
                  </a:lnTo>
                  <a:lnTo>
                    <a:pt x="302" y="18"/>
                  </a:lnTo>
                  <a:lnTo>
                    <a:pt x="304" y="8"/>
                  </a:lnTo>
                  <a:lnTo>
                    <a:pt x="304" y="0"/>
                  </a:lnTo>
                  <a:lnTo>
                    <a:pt x="152" y="0"/>
                  </a:lnTo>
                  <a:close/>
                </a:path>
              </a:pathLst>
            </a:custGeom>
            <a:solidFill>
              <a:srgbClr val="EE316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137" name="Google Shape;137;p16"/>
            <p:cNvSpPr/>
            <p:nvPr/>
          </p:nvSpPr>
          <p:spPr>
            <a:xfrm>
              <a:off x="11969750" y="4835525"/>
              <a:ext cx="438150" cy="41275"/>
            </a:xfrm>
            <a:custGeom>
              <a:rect b="b" l="l" r="r" t="t"/>
              <a:pathLst>
                <a:path extrusionOk="0" h="26" w="276">
                  <a:moveTo>
                    <a:pt x="140" y="0"/>
                  </a:moveTo>
                  <a:lnTo>
                    <a:pt x="0" y="0"/>
                  </a:lnTo>
                  <a:lnTo>
                    <a:pt x="0" y="8"/>
                  </a:lnTo>
                  <a:lnTo>
                    <a:pt x="0" y="8"/>
                  </a:lnTo>
                  <a:lnTo>
                    <a:pt x="0" y="16"/>
                  </a:lnTo>
                  <a:lnTo>
                    <a:pt x="4" y="22"/>
                  </a:lnTo>
                  <a:lnTo>
                    <a:pt x="10" y="26"/>
                  </a:lnTo>
                  <a:lnTo>
                    <a:pt x="18" y="26"/>
                  </a:lnTo>
                  <a:lnTo>
                    <a:pt x="258" y="26"/>
                  </a:lnTo>
                  <a:lnTo>
                    <a:pt x="258" y="26"/>
                  </a:lnTo>
                  <a:lnTo>
                    <a:pt x="266" y="26"/>
                  </a:lnTo>
                  <a:lnTo>
                    <a:pt x="272" y="22"/>
                  </a:lnTo>
                  <a:lnTo>
                    <a:pt x="276" y="16"/>
                  </a:lnTo>
                  <a:lnTo>
                    <a:pt x="276" y="8"/>
                  </a:lnTo>
                  <a:lnTo>
                    <a:pt x="276" y="0"/>
                  </a:lnTo>
                  <a:lnTo>
                    <a:pt x="14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138" name="Google Shape;138;p16"/>
            <p:cNvSpPr/>
            <p:nvPr/>
          </p:nvSpPr>
          <p:spPr>
            <a:xfrm>
              <a:off x="11823700" y="4518025"/>
              <a:ext cx="200025" cy="244475"/>
            </a:xfrm>
            <a:custGeom>
              <a:rect b="b" l="l" r="r" t="t"/>
              <a:pathLst>
                <a:path extrusionOk="0" h="154" w="126">
                  <a:moveTo>
                    <a:pt x="126" y="78"/>
                  </a:moveTo>
                  <a:lnTo>
                    <a:pt x="126" y="78"/>
                  </a:lnTo>
                  <a:lnTo>
                    <a:pt x="124" y="94"/>
                  </a:lnTo>
                  <a:lnTo>
                    <a:pt x="122" y="108"/>
                  </a:lnTo>
                  <a:lnTo>
                    <a:pt x="116" y="120"/>
                  </a:lnTo>
                  <a:lnTo>
                    <a:pt x="108" y="132"/>
                  </a:lnTo>
                  <a:lnTo>
                    <a:pt x="98" y="142"/>
                  </a:lnTo>
                  <a:lnTo>
                    <a:pt x="88" y="148"/>
                  </a:lnTo>
                  <a:lnTo>
                    <a:pt x="76" y="154"/>
                  </a:lnTo>
                  <a:lnTo>
                    <a:pt x="62" y="154"/>
                  </a:lnTo>
                  <a:lnTo>
                    <a:pt x="62" y="154"/>
                  </a:lnTo>
                  <a:lnTo>
                    <a:pt x="50" y="154"/>
                  </a:lnTo>
                  <a:lnTo>
                    <a:pt x="38" y="148"/>
                  </a:lnTo>
                  <a:lnTo>
                    <a:pt x="28" y="142"/>
                  </a:lnTo>
                  <a:lnTo>
                    <a:pt x="18" y="132"/>
                  </a:lnTo>
                  <a:lnTo>
                    <a:pt x="10" y="120"/>
                  </a:lnTo>
                  <a:lnTo>
                    <a:pt x="4" y="108"/>
                  </a:lnTo>
                  <a:lnTo>
                    <a:pt x="0" y="94"/>
                  </a:lnTo>
                  <a:lnTo>
                    <a:pt x="0" y="78"/>
                  </a:lnTo>
                  <a:lnTo>
                    <a:pt x="0" y="78"/>
                  </a:lnTo>
                  <a:lnTo>
                    <a:pt x="0" y="62"/>
                  </a:lnTo>
                  <a:lnTo>
                    <a:pt x="4" y="48"/>
                  </a:lnTo>
                  <a:lnTo>
                    <a:pt x="10" y="34"/>
                  </a:lnTo>
                  <a:lnTo>
                    <a:pt x="18" y="24"/>
                  </a:lnTo>
                  <a:lnTo>
                    <a:pt x="28" y="14"/>
                  </a:lnTo>
                  <a:lnTo>
                    <a:pt x="38" y="6"/>
                  </a:lnTo>
                  <a:lnTo>
                    <a:pt x="50" y="2"/>
                  </a:lnTo>
                  <a:lnTo>
                    <a:pt x="62" y="0"/>
                  </a:lnTo>
                  <a:lnTo>
                    <a:pt x="62" y="0"/>
                  </a:lnTo>
                  <a:lnTo>
                    <a:pt x="76" y="2"/>
                  </a:lnTo>
                  <a:lnTo>
                    <a:pt x="88" y="6"/>
                  </a:lnTo>
                  <a:lnTo>
                    <a:pt x="98" y="14"/>
                  </a:lnTo>
                  <a:lnTo>
                    <a:pt x="108" y="24"/>
                  </a:lnTo>
                  <a:lnTo>
                    <a:pt x="116" y="34"/>
                  </a:lnTo>
                  <a:lnTo>
                    <a:pt x="122" y="48"/>
                  </a:lnTo>
                  <a:lnTo>
                    <a:pt x="124" y="62"/>
                  </a:lnTo>
                  <a:lnTo>
                    <a:pt x="126" y="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139" name="Google Shape;139;p16"/>
            <p:cNvSpPr/>
            <p:nvPr/>
          </p:nvSpPr>
          <p:spPr>
            <a:xfrm>
              <a:off x="11823700" y="4518025"/>
              <a:ext cx="200025" cy="244475"/>
            </a:xfrm>
            <a:custGeom>
              <a:rect b="b" l="l" r="r" t="t"/>
              <a:pathLst>
                <a:path extrusionOk="0" h="154" w="126">
                  <a:moveTo>
                    <a:pt x="126" y="78"/>
                  </a:moveTo>
                  <a:lnTo>
                    <a:pt x="126" y="78"/>
                  </a:lnTo>
                  <a:lnTo>
                    <a:pt x="124" y="94"/>
                  </a:lnTo>
                  <a:lnTo>
                    <a:pt x="122" y="108"/>
                  </a:lnTo>
                  <a:lnTo>
                    <a:pt x="116" y="120"/>
                  </a:lnTo>
                  <a:lnTo>
                    <a:pt x="108" y="132"/>
                  </a:lnTo>
                  <a:lnTo>
                    <a:pt x="98" y="142"/>
                  </a:lnTo>
                  <a:lnTo>
                    <a:pt x="88" y="148"/>
                  </a:lnTo>
                  <a:lnTo>
                    <a:pt x="76" y="154"/>
                  </a:lnTo>
                  <a:lnTo>
                    <a:pt x="62" y="154"/>
                  </a:lnTo>
                  <a:lnTo>
                    <a:pt x="62" y="154"/>
                  </a:lnTo>
                  <a:lnTo>
                    <a:pt x="50" y="154"/>
                  </a:lnTo>
                  <a:lnTo>
                    <a:pt x="38" y="148"/>
                  </a:lnTo>
                  <a:lnTo>
                    <a:pt x="28" y="142"/>
                  </a:lnTo>
                  <a:lnTo>
                    <a:pt x="18" y="132"/>
                  </a:lnTo>
                  <a:lnTo>
                    <a:pt x="10" y="120"/>
                  </a:lnTo>
                  <a:lnTo>
                    <a:pt x="4" y="108"/>
                  </a:lnTo>
                  <a:lnTo>
                    <a:pt x="0" y="94"/>
                  </a:lnTo>
                  <a:lnTo>
                    <a:pt x="0" y="78"/>
                  </a:lnTo>
                  <a:lnTo>
                    <a:pt x="0" y="78"/>
                  </a:lnTo>
                  <a:lnTo>
                    <a:pt x="0" y="62"/>
                  </a:lnTo>
                  <a:lnTo>
                    <a:pt x="4" y="48"/>
                  </a:lnTo>
                  <a:lnTo>
                    <a:pt x="10" y="34"/>
                  </a:lnTo>
                  <a:lnTo>
                    <a:pt x="18" y="24"/>
                  </a:lnTo>
                  <a:lnTo>
                    <a:pt x="28" y="14"/>
                  </a:lnTo>
                  <a:lnTo>
                    <a:pt x="38" y="6"/>
                  </a:lnTo>
                  <a:lnTo>
                    <a:pt x="50" y="2"/>
                  </a:lnTo>
                  <a:lnTo>
                    <a:pt x="62" y="0"/>
                  </a:lnTo>
                  <a:lnTo>
                    <a:pt x="62" y="0"/>
                  </a:lnTo>
                  <a:lnTo>
                    <a:pt x="76" y="2"/>
                  </a:lnTo>
                  <a:lnTo>
                    <a:pt x="88" y="6"/>
                  </a:lnTo>
                  <a:lnTo>
                    <a:pt x="98" y="14"/>
                  </a:lnTo>
                  <a:lnTo>
                    <a:pt x="108" y="24"/>
                  </a:lnTo>
                  <a:lnTo>
                    <a:pt x="116" y="34"/>
                  </a:lnTo>
                  <a:lnTo>
                    <a:pt x="122" y="48"/>
                  </a:lnTo>
                  <a:lnTo>
                    <a:pt x="124" y="62"/>
                  </a:lnTo>
                  <a:lnTo>
                    <a:pt x="126" y="78"/>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140" name="Google Shape;140;p16"/>
            <p:cNvSpPr/>
            <p:nvPr/>
          </p:nvSpPr>
          <p:spPr>
            <a:xfrm>
              <a:off x="11864975" y="4572000"/>
              <a:ext cx="117475" cy="139700"/>
            </a:xfrm>
            <a:custGeom>
              <a:rect b="b" l="l" r="r" t="t"/>
              <a:pathLst>
                <a:path extrusionOk="0" h="88" w="74">
                  <a:moveTo>
                    <a:pt x="74" y="44"/>
                  </a:moveTo>
                  <a:lnTo>
                    <a:pt x="74" y="44"/>
                  </a:lnTo>
                  <a:lnTo>
                    <a:pt x="72" y="52"/>
                  </a:lnTo>
                  <a:lnTo>
                    <a:pt x="70" y="62"/>
                  </a:lnTo>
                  <a:lnTo>
                    <a:pt x="68" y="68"/>
                  </a:lnTo>
                  <a:lnTo>
                    <a:pt x="62" y="76"/>
                  </a:lnTo>
                  <a:lnTo>
                    <a:pt x="58" y="80"/>
                  </a:lnTo>
                  <a:lnTo>
                    <a:pt x="52" y="84"/>
                  </a:lnTo>
                  <a:lnTo>
                    <a:pt x="44" y="88"/>
                  </a:lnTo>
                  <a:lnTo>
                    <a:pt x="36" y="88"/>
                  </a:lnTo>
                  <a:lnTo>
                    <a:pt x="36" y="88"/>
                  </a:lnTo>
                  <a:lnTo>
                    <a:pt x="30" y="88"/>
                  </a:lnTo>
                  <a:lnTo>
                    <a:pt x="22" y="84"/>
                  </a:lnTo>
                  <a:lnTo>
                    <a:pt x="16" y="80"/>
                  </a:lnTo>
                  <a:lnTo>
                    <a:pt x="10" y="76"/>
                  </a:lnTo>
                  <a:lnTo>
                    <a:pt x="6" y="68"/>
                  </a:lnTo>
                  <a:lnTo>
                    <a:pt x="2" y="62"/>
                  </a:lnTo>
                  <a:lnTo>
                    <a:pt x="0" y="52"/>
                  </a:lnTo>
                  <a:lnTo>
                    <a:pt x="0" y="44"/>
                  </a:lnTo>
                  <a:lnTo>
                    <a:pt x="0" y="44"/>
                  </a:lnTo>
                  <a:lnTo>
                    <a:pt x="0" y="34"/>
                  </a:lnTo>
                  <a:lnTo>
                    <a:pt x="2" y="26"/>
                  </a:lnTo>
                  <a:lnTo>
                    <a:pt x="6" y="18"/>
                  </a:lnTo>
                  <a:lnTo>
                    <a:pt x="10" y="12"/>
                  </a:lnTo>
                  <a:lnTo>
                    <a:pt x="16" y="6"/>
                  </a:lnTo>
                  <a:lnTo>
                    <a:pt x="22" y="2"/>
                  </a:lnTo>
                  <a:lnTo>
                    <a:pt x="30" y="0"/>
                  </a:lnTo>
                  <a:lnTo>
                    <a:pt x="36" y="0"/>
                  </a:lnTo>
                  <a:lnTo>
                    <a:pt x="36" y="0"/>
                  </a:lnTo>
                  <a:lnTo>
                    <a:pt x="44" y="0"/>
                  </a:lnTo>
                  <a:lnTo>
                    <a:pt x="52" y="2"/>
                  </a:lnTo>
                  <a:lnTo>
                    <a:pt x="58" y="6"/>
                  </a:lnTo>
                  <a:lnTo>
                    <a:pt x="62" y="12"/>
                  </a:lnTo>
                  <a:lnTo>
                    <a:pt x="68" y="18"/>
                  </a:lnTo>
                  <a:lnTo>
                    <a:pt x="70" y="26"/>
                  </a:lnTo>
                  <a:lnTo>
                    <a:pt x="72" y="34"/>
                  </a:lnTo>
                  <a:lnTo>
                    <a:pt x="74" y="44"/>
                  </a:lnTo>
                  <a:close/>
                </a:path>
              </a:pathLst>
            </a:custGeom>
            <a:solidFill>
              <a:srgbClr val="1D1D1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141" name="Google Shape;141;p16"/>
            <p:cNvSpPr/>
            <p:nvPr/>
          </p:nvSpPr>
          <p:spPr>
            <a:xfrm>
              <a:off x="11864975" y="4572000"/>
              <a:ext cx="117475" cy="139700"/>
            </a:xfrm>
            <a:custGeom>
              <a:rect b="b" l="l" r="r" t="t"/>
              <a:pathLst>
                <a:path extrusionOk="0" h="88" w="74">
                  <a:moveTo>
                    <a:pt x="74" y="44"/>
                  </a:moveTo>
                  <a:lnTo>
                    <a:pt x="74" y="44"/>
                  </a:lnTo>
                  <a:lnTo>
                    <a:pt x="72" y="52"/>
                  </a:lnTo>
                  <a:lnTo>
                    <a:pt x="70" y="62"/>
                  </a:lnTo>
                  <a:lnTo>
                    <a:pt x="68" y="68"/>
                  </a:lnTo>
                  <a:lnTo>
                    <a:pt x="62" y="76"/>
                  </a:lnTo>
                  <a:lnTo>
                    <a:pt x="58" y="80"/>
                  </a:lnTo>
                  <a:lnTo>
                    <a:pt x="52" y="84"/>
                  </a:lnTo>
                  <a:lnTo>
                    <a:pt x="44" y="88"/>
                  </a:lnTo>
                  <a:lnTo>
                    <a:pt x="36" y="88"/>
                  </a:lnTo>
                  <a:lnTo>
                    <a:pt x="36" y="88"/>
                  </a:lnTo>
                  <a:lnTo>
                    <a:pt x="30" y="88"/>
                  </a:lnTo>
                  <a:lnTo>
                    <a:pt x="22" y="84"/>
                  </a:lnTo>
                  <a:lnTo>
                    <a:pt x="16" y="80"/>
                  </a:lnTo>
                  <a:lnTo>
                    <a:pt x="10" y="76"/>
                  </a:lnTo>
                  <a:lnTo>
                    <a:pt x="6" y="68"/>
                  </a:lnTo>
                  <a:lnTo>
                    <a:pt x="2" y="62"/>
                  </a:lnTo>
                  <a:lnTo>
                    <a:pt x="0" y="52"/>
                  </a:lnTo>
                  <a:lnTo>
                    <a:pt x="0" y="44"/>
                  </a:lnTo>
                  <a:lnTo>
                    <a:pt x="0" y="44"/>
                  </a:lnTo>
                  <a:lnTo>
                    <a:pt x="0" y="34"/>
                  </a:lnTo>
                  <a:lnTo>
                    <a:pt x="2" y="26"/>
                  </a:lnTo>
                  <a:lnTo>
                    <a:pt x="6" y="18"/>
                  </a:lnTo>
                  <a:lnTo>
                    <a:pt x="10" y="12"/>
                  </a:lnTo>
                  <a:lnTo>
                    <a:pt x="16" y="6"/>
                  </a:lnTo>
                  <a:lnTo>
                    <a:pt x="22" y="2"/>
                  </a:lnTo>
                  <a:lnTo>
                    <a:pt x="30" y="0"/>
                  </a:lnTo>
                  <a:lnTo>
                    <a:pt x="36" y="0"/>
                  </a:lnTo>
                  <a:lnTo>
                    <a:pt x="36" y="0"/>
                  </a:lnTo>
                  <a:lnTo>
                    <a:pt x="44" y="0"/>
                  </a:lnTo>
                  <a:lnTo>
                    <a:pt x="52" y="2"/>
                  </a:lnTo>
                  <a:lnTo>
                    <a:pt x="58" y="6"/>
                  </a:lnTo>
                  <a:lnTo>
                    <a:pt x="62" y="12"/>
                  </a:lnTo>
                  <a:lnTo>
                    <a:pt x="68" y="18"/>
                  </a:lnTo>
                  <a:lnTo>
                    <a:pt x="70" y="26"/>
                  </a:lnTo>
                  <a:lnTo>
                    <a:pt x="72" y="34"/>
                  </a:lnTo>
                  <a:lnTo>
                    <a:pt x="74" y="44"/>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142" name="Google Shape;142;p16"/>
            <p:cNvSpPr/>
            <p:nvPr/>
          </p:nvSpPr>
          <p:spPr>
            <a:xfrm>
              <a:off x="11922125" y="4552950"/>
              <a:ext cx="60325" cy="66675"/>
            </a:xfrm>
            <a:custGeom>
              <a:rect b="b" l="l" r="r" t="t"/>
              <a:pathLst>
                <a:path extrusionOk="0" h="42" w="38">
                  <a:moveTo>
                    <a:pt x="38" y="20"/>
                  </a:moveTo>
                  <a:lnTo>
                    <a:pt x="38" y="20"/>
                  </a:lnTo>
                  <a:lnTo>
                    <a:pt x="36" y="28"/>
                  </a:lnTo>
                  <a:lnTo>
                    <a:pt x="32" y="36"/>
                  </a:lnTo>
                  <a:lnTo>
                    <a:pt x="26" y="40"/>
                  </a:lnTo>
                  <a:lnTo>
                    <a:pt x="20" y="42"/>
                  </a:lnTo>
                  <a:lnTo>
                    <a:pt x="20" y="42"/>
                  </a:lnTo>
                  <a:lnTo>
                    <a:pt x="12" y="40"/>
                  </a:lnTo>
                  <a:lnTo>
                    <a:pt x="6" y="36"/>
                  </a:lnTo>
                  <a:lnTo>
                    <a:pt x="2" y="28"/>
                  </a:lnTo>
                  <a:lnTo>
                    <a:pt x="0" y="20"/>
                  </a:lnTo>
                  <a:lnTo>
                    <a:pt x="0" y="20"/>
                  </a:lnTo>
                  <a:lnTo>
                    <a:pt x="2" y="12"/>
                  </a:lnTo>
                  <a:lnTo>
                    <a:pt x="6" y="6"/>
                  </a:lnTo>
                  <a:lnTo>
                    <a:pt x="12" y="2"/>
                  </a:lnTo>
                  <a:lnTo>
                    <a:pt x="20" y="0"/>
                  </a:lnTo>
                  <a:lnTo>
                    <a:pt x="20" y="0"/>
                  </a:lnTo>
                  <a:lnTo>
                    <a:pt x="26" y="2"/>
                  </a:lnTo>
                  <a:lnTo>
                    <a:pt x="32" y="6"/>
                  </a:lnTo>
                  <a:lnTo>
                    <a:pt x="36" y="12"/>
                  </a:lnTo>
                  <a:lnTo>
                    <a:pt x="38" y="2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143" name="Google Shape;143;p16"/>
            <p:cNvSpPr/>
            <p:nvPr/>
          </p:nvSpPr>
          <p:spPr>
            <a:xfrm>
              <a:off x="11922125" y="4552950"/>
              <a:ext cx="60325" cy="66675"/>
            </a:xfrm>
            <a:custGeom>
              <a:rect b="b" l="l" r="r" t="t"/>
              <a:pathLst>
                <a:path extrusionOk="0" h="42" w="38">
                  <a:moveTo>
                    <a:pt x="38" y="20"/>
                  </a:moveTo>
                  <a:lnTo>
                    <a:pt x="38" y="20"/>
                  </a:lnTo>
                  <a:lnTo>
                    <a:pt x="36" y="28"/>
                  </a:lnTo>
                  <a:lnTo>
                    <a:pt x="32" y="36"/>
                  </a:lnTo>
                  <a:lnTo>
                    <a:pt x="26" y="40"/>
                  </a:lnTo>
                  <a:lnTo>
                    <a:pt x="20" y="42"/>
                  </a:lnTo>
                  <a:lnTo>
                    <a:pt x="20" y="42"/>
                  </a:lnTo>
                  <a:lnTo>
                    <a:pt x="12" y="40"/>
                  </a:lnTo>
                  <a:lnTo>
                    <a:pt x="6" y="36"/>
                  </a:lnTo>
                  <a:lnTo>
                    <a:pt x="2" y="28"/>
                  </a:lnTo>
                  <a:lnTo>
                    <a:pt x="0" y="20"/>
                  </a:lnTo>
                  <a:lnTo>
                    <a:pt x="0" y="20"/>
                  </a:lnTo>
                  <a:lnTo>
                    <a:pt x="2" y="12"/>
                  </a:lnTo>
                  <a:lnTo>
                    <a:pt x="6" y="6"/>
                  </a:lnTo>
                  <a:lnTo>
                    <a:pt x="12" y="2"/>
                  </a:lnTo>
                  <a:lnTo>
                    <a:pt x="20" y="0"/>
                  </a:lnTo>
                  <a:lnTo>
                    <a:pt x="20" y="0"/>
                  </a:lnTo>
                  <a:lnTo>
                    <a:pt x="26" y="2"/>
                  </a:lnTo>
                  <a:lnTo>
                    <a:pt x="32" y="6"/>
                  </a:lnTo>
                  <a:lnTo>
                    <a:pt x="36" y="12"/>
                  </a:lnTo>
                  <a:lnTo>
                    <a:pt x="38" y="2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144" name="Google Shape;144;p16"/>
            <p:cNvSpPr/>
            <p:nvPr/>
          </p:nvSpPr>
          <p:spPr>
            <a:xfrm>
              <a:off x="12353925" y="4518025"/>
              <a:ext cx="200025" cy="244475"/>
            </a:xfrm>
            <a:custGeom>
              <a:rect b="b" l="l" r="r" t="t"/>
              <a:pathLst>
                <a:path extrusionOk="0" h="154" w="126">
                  <a:moveTo>
                    <a:pt x="126" y="78"/>
                  </a:moveTo>
                  <a:lnTo>
                    <a:pt x="126" y="78"/>
                  </a:lnTo>
                  <a:lnTo>
                    <a:pt x="126" y="94"/>
                  </a:lnTo>
                  <a:lnTo>
                    <a:pt x="122" y="108"/>
                  </a:lnTo>
                  <a:lnTo>
                    <a:pt x="116" y="120"/>
                  </a:lnTo>
                  <a:lnTo>
                    <a:pt x="108" y="132"/>
                  </a:lnTo>
                  <a:lnTo>
                    <a:pt x="98" y="142"/>
                  </a:lnTo>
                  <a:lnTo>
                    <a:pt x="88" y="148"/>
                  </a:lnTo>
                  <a:lnTo>
                    <a:pt x="76" y="154"/>
                  </a:lnTo>
                  <a:lnTo>
                    <a:pt x="64" y="154"/>
                  </a:lnTo>
                  <a:lnTo>
                    <a:pt x="64" y="154"/>
                  </a:lnTo>
                  <a:lnTo>
                    <a:pt x="50" y="154"/>
                  </a:lnTo>
                  <a:lnTo>
                    <a:pt x="38" y="148"/>
                  </a:lnTo>
                  <a:lnTo>
                    <a:pt x="28" y="142"/>
                  </a:lnTo>
                  <a:lnTo>
                    <a:pt x="18" y="132"/>
                  </a:lnTo>
                  <a:lnTo>
                    <a:pt x="10" y="120"/>
                  </a:lnTo>
                  <a:lnTo>
                    <a:pt x="4" y="108"/>
                  </a:lnTo>
                  <a:lnTo>
                    <a:pt x="2" y="94"/>
                  </a:lnTo>
                  <a:lnTo>
                    <a:pt x="0" y="78"/>
                  </a:lnTo>
                  <a:lnTo>
                    <a:pt x="0" y="78"/>
                  </a:lnTo>
                  <a:lnTo>
                    <a:pt x="2" y="62"/>
                  </a:lnTo>
                  <a:lnTo>
                    <a:pt x="4" y="48"/>
                  </a:lnTo>
                  <a:lnTo>
                    <a:pt x="10" y="34"/>
                  </a:lnTo>
                  <a:lnTo>
                    <a:pt x="18" y="24"/>
                  </a:lnTo>
                  <a:lnTo>
                    <a:pt x="28" y="14"/>
                  </a:lnTo>
                  <a:lnTo>
                    <a:pt x="38" y="6"/>
                  </a:lnTo>
                  <a:lnTo>
                    <a:pt x="50" y="2"/>
                  </a:lnTo>
                  <a:lnTo>
                    <a:pt x="64" y="0"/>
                  </a:lnTo>
                  <a:lnTo>
                    <a:pt x="64" y="0"/>
                  </a:lnTo>
                  <a:lnTo>
                    <a:pt x="76" y="2"/>
                  </a:lnTo>
                  <a:lnTo>
                    <a:pt x="88" y="6"/>
                  </a:lnTo>
                  <a:lnTo>
                    <a:pt x="98" y="14"/>
                  </a:lnTo>
                  <a:lnTo>
                    <a:pt x="108" y="24"/>
                  </a:lnTo>
                  <a:lnTo>
                    <a:pt x="116" y="34"/>
                  </a:lnTo>
                  <a:lnTo>
                    <a:pt x="122" y="48"/>
                  </a:lnTo>
                  <a:lnTo>
                    <a:pt x="126" y="62"/>
                  </a:lnTo>
                  <a:lnTo>
                    <a:pt x="126" y="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145" name="Google Shape;145;p16"/>
            <p:cNvSpPr/>
            <p:nvPr/>
          </p:nvSpPr>
          <p:spPr>
            <a:xfrm>
              <a:off x="12353925" y="4518025"/>
              <a:ext cx="200025" cy="244475"/>
            </a:xfrm>
            <a:custGeom>
              <a:rect b="b" l="l" r="r" t="t"/>
              <a:pathLst>
                <a:path extrusionOk="0" h="154" w="126">
                  <a:moveTo>
                    <a:pt x="126" y="78"/>
                  </a:moveTo>
                  <a:lnTo>
                    <a:pt x="126" y="78"/>
                  </a:lnTo>
                  <a:lnTo>
                    <a:pt x="126" y="94"/>
                  </a:lnTo>
                  <a:lnTo>
                    <a:pt x="122" y="108"/>
                  </a:lnTo>
                  <a:lnTo>
                    <a:pt x="116" y="120"/>
                  </a:lnTo>
                  <a:lnTo>
                    <a:pt x="108" y="132"/>
                  </a:lnTo>
                  <a:lnTo>
                    <a:pt x="98" y="142"/>
                  </a:lnTo>
                  <a:lnTo>
                    <a:pt x="88" y="148"/>
                  </a:lnTo>
                  <a:lnTo>
                    <a:pt x="76" y="154"/>
                  </a:lnTo>
                  <a:lnTo>
                    <a:pt x="64" y="154"/>
                  </a:lnTo>
                  <a:lnTo>
                    <a:pt x="64" y="154"/>
                  </a:lnTo>
                  <a:lnTo>
                    <a:pt x="50" y="154"/>
                  </a:lnTo>
                  <a:lnTo>
                    <a:pt x="38" y="148"/>
                  </a:lnTo>
                  <a:lnTo>
                    <a:pt x="28" y="142"/>
                  </a:lnTo>
                  <a:lnTo>
                    <a:pt x="18" y="132"/>
                  </a:lnTo>
                  <a:lnTo>
                    <a:pt x="10" y="120"/>
                  </a:lnTo>
                  <a:lnTo>
                    <a:pt x="4" y="108"/>
                  </a:lnTo>
                  <a:lnTo>
                    <a:pt x="2" y="94"/>
                  </a:lnTo>
                  <a:lnTo>
                    <a:pt x="0" y="78"/>
                  </a:lnTo>
                  <a:lnTo>
                    <a:pt x="0" y="78"/>
                  </a:lnTo>
                  <a:lnTo>
                    <a:pt x="2" y="62"/>
                  </a:lnTo>
                  <a:lnTo>
                    <a:pt x="4" y="48"/>
                  </a:lnTo>
                  <a:lnTo>
                    <a:pt x="10" y="34"/>
                  </a:lnTo>
                  <a:lnTo>
                    <a:pt x="18" y="24"/>
                  </a:lnTo>
                  <a:lnTo>
                    <a:pt x="28" y="14"/>
                  </a:lnTo>
                  <a:lnTo>
                    <a:pt x="38" y="6"/>
                  </a:lnTo>
                  <a:lnTo>
                    <a:pt x="50" y="2"/>
                  </a:lnTo>
                  <a:lnTo>
                    <a:pt x="64" y="0"/>
                  </a:lnTo>
                  <a:lnTo>
                    <a:pt x="64" y="0"/>
                  </a:lnTo>
                  <a:lnTo>
                    <a:pt x="76" y="2"/>
                  </a:lnTo>
                  <a:lnTo>
                    <a:pt x="88" y="6"/>
                  </a:lnTo>
                  <a:lnTo>
                    <a:pt x="98" y="14"/>
                  </a:lnTo>
                  <a:lnTo>
                    <a:pt x="108" y="24"/>
                  </a:lnTo>
                  <a:lnTo>
                    <a:pt x="116" y="34"/>
                  </a:lnTo>
                  <a:lnTo>
                    <a:pt x="122" y="48"/>
                  </a:lnTo>
                  <a:lnTo>
                    <a:pt x="126" y="62"/>
                  </a:lnTo>
                  <a:lnTo>
                    <a:pt x="126" y="78"/>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146" name="Google Shape;146;p16"/>
            <p:cNvSpPr/>
            <p:nvPr/>
          </p:nvSpPr>
          <p:spPr>
            <a:xfrm>
              <a:off x="12395200" y="4572000"/>
              <a:ext cx="117475" cy="139700"/>
            </a:xfrm>
            <a:custGeom>
              <a:rect b="b" l="l" r="r" t="t"/>
              <a:pathLst>
                <a:path extrusionOk="0" h="88" w="74">
                  <a:moveTo>
                    <a:pt x="74" y="44"/>
                  </a:moveTo>
                  <a:lnTo>
                    <a:pt x="74" y="44"/>
                  </a:lnTo>
                  <a:lnTo>
                    <a:pt x="74" y="52"/>
                  </a:lnTo>
                  <a:lnTo>
                    <a:pt x="72" y="62"/>
                  </a:lnTo>
                  <a:lnTo>
                    <a:pt x="68" y="68"/>
                  </a:lnTo>
                  <a:lnTo>
                    <a:pt x="64" y="76"/>
                  </a:lnTo>
                  <a:lnTo>
                    <a:pt x="58" y="80"/>
                  </a:lnTo>
                  <a:lnTo>
                    <a:pt x="52" y="84"/>
                  </a:lnTo>
                  <a:lnTo>
                    <a:pt x="44" y="88"/>
                  </a:lnTo>
                  <a:lnTo>
                    <a:pt x="38" y="88"/>
                  </a:lnTo>
                  <a:lnTo>
                    <a:pt x="38" y="88"/>
                  </a:lnTo>
                  <a:lnTo>
                    <a:pt x="30" y="88"/>
                  </a:lnTo>
                  <a:lnTo>
                    <a:pt x="22" y="84"/>
                  </a:lnTo>
                  <a:lnTo>
                    <a:pt x="16" y="80"/>
                  </a:lnTo>
                  <a:lnTo>
                    <a:pt x="12" y="76"/>
                  </a:lnTo>
                  <a:lnTo>
                    <a:pt x="6" y="68"/>
                  </a:lnTo>
                  <a:lnTo>
                    <a:pt x="4" y="62"/>
                  </a:lnTo>
                  <a:lnTo>
                    <a:pt x="2" y="52"/>
                  </a:lnTo>
                  <a:lnTo>
                    <a:pt x="0" y="44"/>
                  </a:lnTo>
                  <a:lnTo>
                    <a:pt x="0" y="44"/>
                  </a:lnTo>
                  <a:lnTo>
                    <a:pt x="2" y="34"/>
                  </a:lnTo>
                  <a:lnTo>
                    <a:pt x="4" y="26"/>
                  </a:lnTo>
                  <a:lnTo>
                    <a:pt x="6" y="18"/>
                  </a:lnTo>
                  <a:lnTo>
                    <a:pt x="12" y="12"/>
                  </a:lnTo>
                  <a:lnTo>
                    <a:pt x="16" y="6"/>
                  </a:lnTo>
                  <a:lnTo>
                    <a:pt x="22" y="2"/>
                  </a:lnTo>
                  <a:lnTo>
                    <a:pt x="30" y="0"/>
                  </a:lnTo>
                  <a:lnTo>
                    <a:pt x="38" y="0"/>
                  </a:lnTo>
                  <a:lnTo>
                    <a:pt x="38" y="0"/>
                  </a:lnTo>
                  <a:lnTo>
                    <a:pt x="44" y="0"/>
                  </a:lnTo>
                  <a:lnTo>
                    <a:pt x="52" y="2"/>
                  </a:lnTo>
                  <a:lnTo>
                    <a:pt x="58" y="6"/>
                  </a:lnTo>
                  <a:lnTo>
                    <a:pt x="64" y="12"/>
                  </a:lnTo>
                  <a:lnTo>
                    <a:pt x="68" y="18"/>
                  </a:lnTo>
                  <a:lnTo>
                    <a:pt x="72" y="26"/>
                  </a:lnTo>
                  <a:lnTo>
                    <a:pt x="74" y="34"/>
                  </a:lnTo>
                  <a:lnTo>
                    <a:pt x="74" y="44"/>
                  </a:lnTo>
                  <a:close/>
                </a:path>
              </a:pathLst>
            </a:custGeom>
            <a:solidFill>
              <a:srgbClr val="1D1D1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147" name="Google Shape;147;p16"/>
            <p:cNvSpPr/>
            <p:nvPr/>
          </p:nvSpPr>
          <p:spPr>
            <a:xfrm>
              <a:off x="12395200" y="4572000"/>
              <a:ext cx="117475" cy="139700"/>
            </a:xfrm>
            <a:custGeom>
              <a:rect b="b" l="l" r="r" t="t"/>
              <a:pathLst>
                <a:path extrusionOk="0" h="88" w="74">
                  <a:moveTo>
                    <a:pt x="74" y="44"/>
                  </a:moveTo>
                  <a:lnTo>
                    <a:pt x="74" y="44"/>
                  </a:lnTo>
                  <a:lnTo>
                    <a:pt x="74" y="52"/>
                  </a:lnTo>
                  <a:lnTo>
                    <a:pt x="72" y="62"/>
                  </a:lnTo>
                  <a:lnTo>
                    <a:pt x="68" y="68"/>
                  </a:lnTo>
                  <a:lnTo>
                    <a:pt x="64" y="76"/>
                  </a:lnTo>
                  <a:lnTo>
                    <a:pt x="58" y="80"/>
                  </a:lnTo>
                  <a:lnTo>
                    <a:pt x="52" y="84"/>
                  </a:lnTo>
                  <a:lnTo>
                    <a:pt x="44" y="88"/>
                  </a:lnTo>
                  <a:lnTo>
                    <a:pt x="38" y="88"/>
                  </a:lnTo>
                  <a:lnTo>
                    <a:pt x="38" y="88"/>
                  </a:lnTo>
                  <a:lnTo>
                    <a:pt x="30" y="88"/>
                  </a:lnTo>
                  <a:lnTo>
                    <a:pt x="22" y="84"/>
                  </a:lnTo>
                  <a:lnTo>
                    <a:pt x="16" y="80"/>
                  </a:lnTo>
                  <a:lnTo>
                    <a:pt x="12" y="76"/>
                  </a:lnTo>
                  <a:lnTo>
                    <a:pt x="6" y="68"/>
                  </a:lnTo>
                  <a:lnTo>
                    <a:pt x="4" y="62"/>
                  </a:lnTo>
                  <a:lnTo>
                    <a:pt x="2" y="52"/>
                  </a:lnTo>
                  <a:lnTo>
                    <a:pt x="0" y="44"/>
                  </a:lnTo>
                  <a:lnTo>
                    <a:pt x="0" y="44"/>
                  </a:lnTo>
                  <a:lnTo>
                    <a:pt x="2" y="34"/>
                  </a:lnTo>
                  <a:lnTo>
                    <a:pt x="4" y="26"/>
                  </a:lnTo>
                  <a:lnTo>
                    <a:pt x="6" y="18"/>
                  </a:lnTo>
                  <a:lnTo>
                    <a:pt x="12" y="12"/>
                  </a:lnTo>
                  <a:lnTo>
                    <a:pt x="16" y="6"/>
                  </a:lnTo>
                  <a:lnTo>
                    <a:pt x="22" y="2"/>
                  </a:lnTo>
                  <a:lnTo>
                    <a:pt x="30" y="0"/>
                  </a:lnTo>
                  <a:lnTo>
                    <a:pt x="38" y="0"/>
                  </a:lnTo>
                  <a:lnTo>
                    <a:pt x="38" y="0"/>
                  </a:lnTo>
                  <a:lnTo>
                    <a:pt x="44" y="0"/>
                  </a:lnTo>
                  <a:lnTo>
                    <a:pt x="52" y="2"/>
                  </a:lnTo>
                  <a:lnTo>
                    <a:pt x="58" y="6"/>
                  </a:lnTo>
                  <a:lnTo>
                    <a:pt x="64" y="12"/>
                  </a:lnTo>
                  <a:lnTo>
                    <a:pt x="68" y="18"/>
                  </a:lnTo>
                  <a:lnTo>
                    <a:pt x="72" y="26"/>
                  </a:lnTo>
                  <a:lnTo>
                    <a:pt x="74" y="34"/>
                  </a:lnTo>
                  <a:lnTo>
                    <a:pt x="74" y="44"/>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148" name="Google Shape;148;p16"/>
            <p:cNvSpPr/>
            <p:nvPr/>
          </p:nvSpPr>
          <p:spPr>
            <a:xfrm>
              <a:off x="12455525" y="4552950"/>
              <a:ext cx="57150" cy="66675"/>
            </a:xfrm>
            <a:custGeom>
              <a:rect b="b" l="l" r="r" t="t"/>
              <a:pathLst>
                <a:path extrusionOk="0" h="42" w="36">
                  <a:moveTo>
                    <a:pt x="36" y="20"/>
                  </a:moveTo>
                  <a:lnTo>
                    <a:pt x="36" y="20"/>
                  </a:lnTo>
                  <a:lnTo>
                    <a:pt x="34" y="28"/>
                  </a:lnTo>
                  <a:lnTo>
                    <a:pt x="30" y="36"/>
                  </a:lnTo>
                  <a:lnTo>
                    <a:pt x="24" y="40"/>
                  </a:lnTo>
                  <a:lnTo>
                    <a:pt x="18" y="42"/>
                  </a:lnTo>
                  <a:lnTo>
                    <a:pt x="18" y="42"/>
                  </a:lnTo>
                  <a:lnTo>
                    <a:pt x="10" y="40"/>
                  </a:lnTo>
                  <a:lnTo>
                    <a:pt x="4" y="36"/>
                  </a:lnTo>
                  <a:lnTo>
                    <a:pt x="0" y="28"/>
                  </a:lnTo>
                  <a:lnTo>
                    <a:pt x="0" y="20"/>
                  </a:lnTo>
                  <a:lnTo>
                    <a:pt x="0" y="20"/>
                  </a:lnTo>
                  <a:lnTo>
                    <a:pt x="0" y="12"/>
                  </a:lnTo>
                  <a:lnTo>
                    <a:pt x="4" y="6"/>
                  </a:lnTo>
                  <a:lnTo>
                    <a:pt x="10" y="2"/>
                  </a:lnTo>
                  <a:lnTo>
                    <a:pt x="18" y="0"/>
                  </a:lnTo>
                  <a:lnTo>
                    <a:pt x="18" y="0"/>
                  </a:lnTo>
                  <a:lnTo>
                    <a:pt x="24" y="2"/>
                  </a:lnTo>
                  <a:lnTo>
                    <a:pt x="30" y="6"/>
                  </a:lnTo>
                  <a:lnTo>
                    <a:pt x="34" y="12"/>
                  </a:lnTo>
                  <a:lnTo>
                    <a:pt x="36" y="2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149" name="Google Shape;149;p16"/>
            <p:cNvSpPr/>
            <p:nvPr/>
          </p:nvSpPr>
          <p:spPr>
            <a:xfrm>
              <a:off x="12455525" y="4552950"/>
              <a:ext cx="57150" cy="66675"/>
            </a:xfrm>
            <a:custGeom>
              <a:rect b="b" l="l" r="r" t="t"/>
              <a:pathLst>
                <a:path extrusionOk="0" h="42" w="36">
                  <a:moveTo>
                    <a:pt x="36" y="20"/>
                  </a:moveTo>
                  <a:lnTo>
                    <a:pt x="36" y="20"/>
                  </a:lnTo>
                  <a:lnTo>
                    <a:pt x="34" y="28"/>
                  </a:lnTo>
                  <a:lnTo>
                    <a:pt x="30" y="36"/>
                  </a:lnTo>
                  <a:lnTo>
                    <a:pt x="24" y="40"/>
                  </a:lnTo>
                  <a:lnTo>
                    <a:pt x="18" y="42"/>
                  </a:lnTo>
                  <a:lnTo>
                    <a:pt x="18" y="42"/>
                  </a:lnTo>
                  <a:lnTo>
                    <a:pt x="10" y="40"/>
                  </a:lnTo>
                  <a:lnTo>
                    <a:pt x="4" y="36"/>
                  </a:lnTo>
                  <a:lnTo>
                    <a:pt x="0" y="28"/>
                  </a:lnTo>
                  <a:lnTo>
                    <a:pt x="0" y="20"/>
                  </a:lnTo>
                  <a:lnTo>
                    <a:pt x="0" y="20"/>
                  </a:lnTo>
                  <a:lnTo>
                    <a:pt x="0" y="12"/>
                  </a:lnTo>
                  <a:lnTo>
                    <a:pt x="4" y="6"/>
                  </a:lnTo>
                  <a:lnTo>
                    <a:pt x="10" y="2"/>
                  </a:lnTo>
                  <a:lnTo>
                    <a:pt x="18" y="0"/>
                  </a:lnTo>
                  <a:lnTo>
                    <a:pt x="18" y="0"/>
                  </a:lnTo>
                  <a:lnTo>
                    <a:pt x="24" y="2"/>
                  </a:lnTo>
                  <a:lnTo>
                    <a:pt x="30" y="6"/>
                  </a:lnTo>
                  <a:lnTo>
                    <a:pt x="34" y="12"/>
                  </a:lnTo>
                  <a:lnTo>
                    <a:pt x="36" y="2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150" name="Google Shape;150;p16"/>
            <p:cNvSpPr/>
            <p:nvPr/>
          </p:nvSpPr>
          <p:spPr>
            <a:xfrm>
              <a:off x="12118975" y="4708525"/>
              <a:ext cx="139700" cy="60325"/>
            </a:xfrm>
            <a:custGeom>
              <a:rect b="b" l="l" r="r" t="t"/>
              <a:pathLst>
                <a:path extrusionOk="0" h="38" w="88">
                  <a:moveTo>
                    <a:pt x="88" y="20"/>
                  </a:moveTo>
                  <a:lnTo>
                    <a:pt x="88" y="20"/>
                  </a:lnTo>
                  <a:lnTo>
                    <a:pt x="86" y="22"/>
                  </a:lnTo>
                  <a:lnTo>
                    <a:pt x="84" y="26"/>
                  </a:lnTo>
                  <a:lnTo>
                    <a:pt x="74" y="32"/>
                  </a:lnTo>
                  <a:lnTo>
                    <a:pt x="60" y="36"/>
                  </a:lnTo>
                  <a:lnTo>
                    <a:pt x="44" y="38"/>
                  </a:lnTo>
                  <a:lnTo>
                    <a:pt x="44" y="38"/>
                  </a:lnTo>
                  <a:lnTo>
                    <a:pt x="28" y="36"/>
                  </a:lnTo>
                  <a:lnTo>
                    <a:pt x="14" y="32"/>
                  </a:lnTo>
                  <a:lnTo>
                    <a:pt x="4" y="26"/>
                  </a:lnTo>
                  <a:lnTo>
                    <a:pt x="2" y="22"/>
                  </a:lnTo>
                  <a:lnTo>
                    <a:pt x="0" y="20"/>
                  </a:lnTo>
                  <a:lnTo>
                    <a:pt x="0" y="20"/>
                  </a:lnTo>
                  <a:lnTo>
                    <a:pt x="2" y="16"/>
                  </a:lnTo>
                  <a:lnTo>
                    <a:pt x="4" y="12"/>
                  </a:lnTo>
                  <a:lnTo>
                    <a:pt x="14" y="6"/>
                  </a:lnTo>
                  <a:lnTo>
                    <a:pt x="28" y="2"/>
                  </a:lnTo>
                  <a:lnTo>
                    <a:pt x="44" y="0"/>
                  </a:lnTo>
                  <a:lnTo>
                    <a:pt x="44" y="0"/>
                  </a:lnTo>
                  <a:lnTo>
                    <a:pt x="60" y="2"/>
                  </a:lnTo>
                  <a:lnTo>
                    <a:pt x="74" y="6"/>
                  </a:lnTo>
                  <a:lnTo>
                    <a:pt x="84" y="12"/>
                  </a:lnTo>
                  <a:lnTo>
                    <a:pt x="86" y="16"/>
                  </a:lnTo>
                  <a:lnTo>
                    <a:pt x="88" y="20"/>
                  </a:lnTo>
                  <a:close/>
                </a:path>
              </a:pathLst>
            </a:custGeom>
            <a:solidFill>
              <a:srgbClr val="FAB79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151" name="Google Shape;151;p16"/>
            <p:cNvSpPr/>
            <p:nvPr/>
          </p:nvSpPr>
          <p:spPr>
            <a:xfrm>
              <a:off x="12118975" y="4708525"/>
              <a:ext cx="139700" cy="60325"/>
            </a:xfrm>
            <a:custGeom>
              <a:rect b="b" l="l" r="r" t="t"/>
              <a:pathLst>
                <a:path extrusionOk="0" h="38" w="88">
                  <a:moveTo>
                    <a:pt x="88" y="20"/>
                  </a:moveTo>
                  <a:lnTo>
                    <a:pt x="88" y="20"/>
                  </a:lnTo>
                  <a:lnTo>
                    <a:pt x="86" y="22"/>
                  </a:lnTo>
                  <a:lnTo>
                    <a:pt x="84" y="26"/>
                  </a:lnTo>
                  <a:lnTo>
                    <a:pt x="74" y="32"/>
                  </a:lnTo>
                  <a:lnTo>
                    <a:pt x="60" y="36"/>
                  </a:lnTo>
                  <a:lnTo>
                    <a:pt x="44" y="38"/>
                  </a:lnTo>
                  <a:lnTo>
                    <a:pt x="44" y="38"/>
                  </a:lnTo>
                  <a:lnTo>
                    <a:pt x="28" y="36"/>
                  </a:lnTo>
                  <a:lnTo>
                    <a:pt x="14" y="32"/>
                  </a:lnTo>
                  <a:lnTo>
                    <a:pt x="4" y="26"/>
                  </a:lnTo>
                  <a:lnTo>
                    <a:pt x="2" y="22"/>
                  </a:lnTo>
                  <a:lnTo>
                    <a:pt x="0" y="20"/>
                  </a:lnTo>
                  <a:lnTo>
                    <a:pt x="0" y="20"/>
                  </a:lnTo>
                  <a:lnTo>
                    <a:pt x="2" y="16"/>
                  </a:lnTo>
                  <a:lnTo>
                    <a:pt x="4" y="12"/>
                  </a:lnTo>
                  <a:lnTo>
                    <a:pt x="14" y="6"/>
                  </a:lnTo>
                  <a:lnTo>
                    <a:pt x="28" y="2"/>
                  </a:lnTo>
                  <a:lnTo>
                    <a:pt x="44" y="0"/>
                  </a:lnTo>
                  <a:lnTo>
                    <a:pt x="44" y="0"/>
                  </a:lnTo>
                  <a:lnTo>
                    <a:pt x="60" y="2"/>
                  </a:lnTo>
                  <a:lnTo>
                    <a:pt x="74" y="6"/>
                  </a:lnTo>
                  <a:lnTo>
                    <a:pt x="84" y="12"/>
                  </a:lnTo>
                  <a:lnTo>
                    <a:pt x="86" y="16"/>
                  </a:lnTo>
                  <a:lnTo>
                    <a:pt x="88" y="2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152" name="Google Shape;152;p16"/>
            <p:cNvSpPr/>
            <p:nvPr/>
          </p:nvSpPr>
          <p:spPr>
            <a:xfrm>
              <a:off x="11811000" y="4435475"/>
              <a:ext cx="212725" cy="73025"/>
            </a:xfrm>
            <a:custGeom>
              <a:rect b="b" l="l" r="r" t="t"/>
              <a:pathLst>
                <a:path extrusionOk="0" h="46" w="134">
                  <a:moveTo>
                    <a:pt x="10" y="46"/>
                  </a:moveTo>
                  <a:lnTo>
                    <a:pt x="10" y="46"/>
                  </a:lnTo>
                  <a:lnTo>
                    <a:pt x="20" y="38"/>
                  </a:lnTo>
                  <a:lnTo>
                    <a:pt x="32" y="32"/>
                  </a:lnTo>
                  <a:lnTo>
                    <a:pt x="48" y="24"/>
                  </a:lnTo>
                  <a:lnTo>
                    <a:pt x="66" y="20"/>
                  </a:lnTo>
                  <a:lnTo>
                    <a:pt x="76" y="20"/>
                  </a:lnTo>
                  <a:lnTo>
                    <a:pt x="86" y="20"/>
                  </a:lnTo>
                  <a:lnTo>
                    <a:pt x="98" y="22"/>
                  </a:lnTo>
                  <a:lnTo>
                    <a:pt x="110" y="26"/>
                  </a:lnTo>
                  <a:lnTo>
                    <a:pt x="122" y="32"/>
                  </a:lnTo>
                  <a:lnTo>
                    <a:pt x="134" y="40"/>
                  </a:lnTo>
                  <a:lnTo>
                    <a:pt x="134" y="40"/>
                  </a:lnTo>
                  <a:lnTo>
                    <a:pt x="130" y="34"/>
                  </a:lnTo>
                  <a:lnTo>
                    <a:pt x="118" y="20"/>
                  </a:lnTo>
                  <a:lnTo>
                    <a:pt x="108" y="14"/>
                  </a:lnTo>
                  <a:lnTo>
                    <a:pt x="98" y="6"/>
                  </a:lnTo>
                  <a:lnTo>
                    <a:pt x="84" y="2"/>
                  </a:lnTo>
                  <a:lnTo>
                    <a:pt x="70" y="0"/>
                  </a:lnTo>
                  <a:lnTo>
                    <a:pt x="70" y="0"/>
                  </a:lnTo>
                  <a:lnTo>
                    <a:pt x="52" y="2"/>
                  </a:lnTo>
                  <a:lnTo>
                    <a:pt x="36" y="4"/>
                  </a:lnTo>
                  <a:lnTo>
                    <a:pt x="24" y="10"/>
                  </a:lnTo>
                  <a:lnTo>
                    <a:pt x="14" y="14"/>
                  </a:lnTo>
                  <a:lnTo>
                    <a:pt x="2" y="24"/>
                  </a:lnTo>
                  <a:lnTo>
                    <a:pt x="0" y="28"/>
                  </a:lnTo>
                  <a:lnTo>
                    <a:pt x="10" y="46"/>
                  </a:lnTo>
                  <a:close/>
                </a:path>
              </a:pathLst>
            </a:custGeom>
            <a:solidFill>
              <a:srgbClr val="5C3E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153" name="Google Shape;153;p16"/>
            <p:cNvSpPr/>
            <p:nvPr/>
          </p:nvSpPr>
          <p:spPr>
            <a:xfrm>
              <a:off x="12353925" y="4435475"/>
              <a:ext cx="212725" cy="73025"/>
            </a:xfrm>
            <a:custGeom>
              <a:rect b="b" l="l" r="r" t="t"/>
              <a:pathLst>
                <a:path extrusionOk="0" h="46" w="134">
                  <a:moveTo>
                    <a:pt x="124" y="46"/>
                  </a:moveTo>
                  <a:lnTo>
                    <a:pt x="124" y="46"/>
                  </a:lnTo>
                  <a:lnTo>
                    <a:pt x="114" y="38"/>
                  </a:lnTo>
                  <a:lnTo>
                    <a:pt x="102" y="32"/>
                  </a:lnTo>
                  <a:lnTo>
                    <a:pt x="86" y="24"/>
                  </a:lnTo>
                  <a:lnTo>
                    <a:pt x="68" y="20"/>
                  </a:lnTo>
                  <a:lnTo>
                    <a:pt x="58" y="20"/>
                  </a:lnTo>
                  <a:lnTo>
                    <a:pt x="48" y="20"/>
                  </a:lnTo>
                  <a:lnTo>
                    <a:pt x="36" y="22"/>
                  </a:lnTo>
                  <a:lnTo>
                    <a:pt x="24" y="26"/>
                  </a:lnTo>
                  <a:lnTo>
                    <a:pt x="12" y="32"/>
                  </a:lnTo>
                  <a:lnTo>
                    <a:pt x="0" y="40"/>
                  </a:lnTo>
                  <a:lnTo>
                    <a:pt x="0" y="40"/>
                  </a:lnTo>
                  <a:lnTo>
                    <a:pt x="4" y="34"/>
                  </a:lnTo>
                  <a:lnTo>
                    <a:pt x="16" y="20"/>
                  </a:lnTo>
                  <a:lnTo>
                    <a:pt x="26" y="14"/>
                  </a:lnTo>
                  <a:lnTo>
                    <a:pt x="36" y="6"/>
                  </a:lnTo>
                  <a:lnTo>
                    <a:pt x="50" y="2"/>
                  </a:lnTo>
                  <a:lnTo>
                    <a:pt x="64" y="0"/>
                  </a:lnTo>
                  <a:lnTo>
                    <a:pt x="64" y="0"/>
                  </a:lnTo>
                  <a:lnTo>
                    <a:pt x="82" y="2"/>
                  </a:lnTo>
                  <a:lnTo>
                    <a:pt x="98" y="4"/>
                  </a:lnTo>
                  <a:lnTo>
                    <a:pt x="110" y="10"/>
                  </a:lnTo>
                  <a:lnTo>
                    <a:pt x="120" y="14"/>
                  </a:lnTo>
                  <a:lnTo>
                    <a:pt x="132" y="24"/>
                  </a:lnTo>
                  <a:lnTo>
                    <a:pt x="134" y="28"/>
                  </a:lnTo>
                  <a:lnTo>
                    <a:pt x="124" y="46"/>
                  </a:lnTo>
                  <a:close/>
                </a:path>
              </a:pathLst>
            </a:custGeom>
            <a:solidFill>
              <a:srgbClr val="5C3E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154" name="Google Shape;154;p16"/>
            <p:cNvSpPr/>
            <p:nvPr/>
          </p:nvSpPr>
          <p:spPr>
            <a:xfrm>
              <a:off x="11696700" y="5867400"/>
              <a:ext cx="266700" cy="590550"/>
            </a:xfrm>
            <a:custGeom>
              <a:rect b="b" l="l" r="r" t="t"/>
              <a:pathLst>
                <a:path extrusionOk="0" h="372" w="168">
                  <a:moveTo>
                    <a:pt x="130" y="0"/>
                  </a:moveTo>
                  <a:lnTo>
                    <a:pt x="130" y="0"/>
                  </a:lnTo>
                  <a:lnTo>
                    <a:pt x="122" y="8"/>
                  </a:lnTo>
                  <a:lnTo>
                    <a:pt x="100" y="30"/>
                  </a:lnTo>
                  <a:lnTo>
                    <a:pt x="86" y="44"/>
                  </a:lnTo>
                  <a:lnTo>
                    <a:pt x="70" y="64"/>
                  </a:lnTo>
                  <a:lnTo>
                    <a:pt x="54" y="84"/>
                  </a:lnTo>
                  <a:lnTo>
                    <a:pt x="40" y="108"/>
                  </a:lnTo>
                  <a:lnTo>
                    <a:pt x="26" y="134"/>
                  </a:lnTo>
                  <a:lnTo>
                    <a:pt x="14" y="162"/>
                  </a:lnTo>
                  <a:lnTo>
                    <a:pt x="6" y="194"/>
                  </a:lnTo>
                  <a:lnTo>
                    <a:pt x="2" y="226"/>
                  </a:lnTo>
                  <a:lnTo>
                    <a:pt x="0" y="242"/>
                  </a:lnTo>
                  <a:lnTo>
                    <a:pt x="0" y="260"/>
                  </a:lnTo>
                  <a:lnTo>
                    <a:pt x="2" y="278"/>
                  </a:lnTo>
                  <a:lnTo>
                    <a:pt x="6" y="296"/>
                  </a:lnTo>
                  <a:lnTo>
                    <a:pt x="10" y="314"/>
                  </a:lnTo>
                  <a:lnTo>
                    <a:pt x="16" y="334"/>
                  </a:lnTo>
                  <a:lnTo>
                    <a:pt x="24" y="352"/>
                  </a:lnTo>
                  <a:lnTo>
                    <a:pt x="34" y="372"/>
                  </a:lnTo>
                  <a:lnTo>
                    <a:pt x="126" y="308"/>
                  </a:lnTo>
                  <a:lnTo>
                    <a:pt x="126" y="308"/>
                  </a:lnTo>
                  <a:lnTo>
                    <a:pt x="122" y="302"/>
                  </a:lnTo>
                  <a:lnTo>
                    <a:pt x="112" y="286"/>
                  </a:lnTo>
                  <a:lnTo>
                    <a:pt x="102" y="258"/>
                  </a:lnTo>
                  <a:lnTo>
                    <a:pt x="96" y="242"/>
                  </a:lnTo>
                  <a:lnTo>
                    <a:pt x="92" y="224"/>
                  </a:lnTo>
                  <a:lnTo>
                    <a:pt x="92" y="202"/>
                  </a:lnTo>
                  <a:lnTo>
                    <a:pt x="92" y="180"/>
                  </a:lnTo>
                  <a:lnTo>
                    <a:pt x="94" y="156"/>
                  </a:lnTo>
                  <a:lnTo>
                    <a:pt x="102" y="130"/>
                  </a:lnTo>
                  <a:lnTo>
                    <a:pt x="112" y="102"/>
                  </a:lnTo>
                  <a:lnTo>
                    <a:pt x="126" y="74"/>
                  </a:lnTo>
                  <a:lnTo>
                    <a:pt x="144" y="44"/>
                  </a:lnTo>
                  <a:lnTo>
                    <a:pt x="168" y="14"/>
                  </a:lnTo>
                  <a:lnTo>
                    <a:pt x="130" y="0"/>
                  </a:lnTo>
                  <a:close/>
                </a:path>
              </a:pathLst>
            </a:custGeom>
            <a:solidFill>
              <a:srgbClr val="0F588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155" name="Google Shape;155;p16"/>
            <p:cNvSpPr/>
            <p:nvPr/>
          </p:nvSpPr>
          <p:spPr>
            <a:xfrm>
              <a:off x="11636375" y="6353175"/>
              <a:ext cx="355600" cy="282575"/>
            </a:xfrm>
            <a:custGeom>
              <a:rect b="b" l="l" r="r" t="t"/>
              <a:pathLst>
                <a:path extrusionOk="0" h="178" w="224">
                  <a:moveTo>
                    <a:pt x="224" y="36"/>
                  </a:moveTo>
                  <a:lnTo>
                    <a:pt x="224" y="36"/>
                  </a:lnTo>
                  <a:lnTo>
                    <a:pt x="216" y="28"/>
                  </a:lnTo>
                  <a:lnTo>
                    <a:pt x="208" y="20"/>
                  </a:lnTo>
                  <a:lnTo>
                    <a:pt x="196" y="12"/>
                  </a:lnTo>
                  <a:lnTo>
                    <a:pt x="184" y="4"/>
                  </a:lnTo>
                  <a:lnTo>
                    <a:pt x="168" y="0"/>
                  </a:lnTo>
                  <a:lnTo>
                    <a:pt x="160" y="0"/>
                  </a:lnTo>
                  <a:lnTo>
                    <a:pt x="152" y="0"/>
                  </a:lnTo>
                  <a:lnTo>
                    <a:pt x="144" y="2"/>
                  </a:lnTo>
                  <a:lnTo>
                    <a:pt x="136" y="4"/>
                  </a:lnTo>
                  <a:lnTo>
                    <a:pt x="136" y="4"/>
                  </a:lnTo>
                  <a:lnTo>
                    <a:pt x="118" y="16"/>
                  </a:lnTo>
                  <a:lnTo>
                    <a:pt x="92" y="34"/>
                  </a:lnTo>
                  <a:lnTo>
                    <a:pt x="66" y="56"/>
                  </a:lnTo>
                  <a:lnTo>
                    <a:pt x="40" y="80"/>
                  </a:lnTo>
                  <a:lnTo>
                    <a:pt x="28" y="92"/>
                  </a:lnTo>
                  <a:lnTo>
                    <a:pt x="18" y="104"/>
                  </a:lnTo>
                  <a:lnTo>
                    <a:pt x="10" y="118"/>
                  </a:lnTo>
                  <a:lnTo>
                    <a:pt x="4" y="130"/>
                  </a:lnTo>
                  <a:lnTo>
                    <a:pt x="0" y="142"/>
                  </a:lnTo>
                  <a:lnTo>
                    <a:pt x="0" y="154"/>
                  </a:lnTo>
                  <a:lnTo>
                    <a:pt x="4" y="166"/>
                  </a:lnTo>
                  <a:lnTo>
                    <a:pt x="12" y="178"/>
                  </a:lnTo>
                  <a:lnTo>
                    <a:pt x="224" y="36"/>
                  </a:lnTo>
                  <a:close/>
                </a:path>
              </a:pathLst>
            </a:custGeom>
            <a:solidFill>
              <a:srgbClr val="5C3E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156" name="Google Shape;156;p16"/>
            <p:cNvSpPr/>
            <p:nvPr/>
          </p:nvSpPr>
          <p:spPr>
            <a:xfrm>
              <a:off x="12433300" y="5873750"/>
              <a:ext cx="339725" cy="561975"/>
            </a:xfrm>
            <a:custGeom>
              <a:rect b="b" l="l" r="r" t="t"/>
              <a:pathLst>
                <a:path extrusionOk="0" h="354" w="214">
                  <a:moveTo>
                    <a:pt x="36" y="0"/>
                  </a:moveTo>
                  <a:lnTo>
                    <a:pt x="36" y="0"/>
                  </a:lnTo>
                  <a:lnTo>
                    <a:pt x="46" y="6"/>
                  </a:lnTo>
                  <a:lnTo>
                    <a:pt x="72" y="24"/>
                  </a:lnTo>
                  <a:lnTo>
                    <a:pt x="88" y="38"/>
                  </a:lnTo>
                  <a:lnTo>
                    <a:pt x="106" y="54"/>
                  </a:lnTo>
                  <a:lnTo>
                    <a:pt x="126" y="72"/>
                  </a:lnTo>
                  <a:lnTo>
                    <a:pt x="144" y="94"/>
                  </a:lnTo>
                  <a:lnTo>
                    <a:pt x="162" y="118"/>
                  </a:lnTo>
                  <a:lnTo>
                    <a:pt x="180" y="146"/>
                  </a:lnTo>
                  <a:lnTo>
                    <a:pt x="194" y="174"/>
                  </a:lnTo>
                  <a:lnTo>
                    <a:pt x="204" y="206"/>
                  </a:lnTo>
                  <a:lnTo>
                    <a:pt x="208" y="222"/>
                  </a:lnTo>
                  <a:lnTo>
                    <a:pt x="212" y="240"/>
                  </a:lnTo>
                  <a:lnTo>
                    <a:pt x="212" y="258"/>
                  </a:lnTo>
                  <a:lnTo>
                    <a:pt x="214" y="276"/>
                  </a:lnTo>
                  <a:lnTo>
                    <a:pt x="212" y="294"/>
                  </a:lnTo>
                  <a:lnTo>
                    <a:pt x="210" y="314"/>
                  </a:lnTo>
                  <a:lnTo>
                    <a:pt x="206" y="334"/>
                  </a:lnTo>
                  <a:lnTo>
                    <a:pt x="200" y="354"/>
                  </a:lnTo>
                  <a:lnTo>
                    <a:pt x="98" y="304"/>
                  </a:lnTo>
                  <a:lnTo>
                    <a:pt x="98" y="304"/>
                  </a:lnTo>
                  <a:lnTo>
                    <a:pt x="100" y="298"/>
                  </a:lnTo>
                  <a:lnTo>
                    <a:pt x="106" y="280"/>
                  </a:lnTo>
                  <a:lnTo>
                    <a:pt x="112" y="252"/>
                  </a:lnTo>
                  <a:lnTo>
                    <a:pt x="114" y="234"/>
                  </a:lnTo>
                  <a:lnTo>
                    <a:pt x="114" y="214"/>
                  </a:lnTo>
                  <a:lnTo>
                    <a:pt x="112" y="194"/>
                  </a:lnTo>
                  <a:lnTo>
                    <a:pt x="106" y="172"/>
                  </a:lnTo>
                  <a:lnTo>
                    <a:pt x="98" y="148"/>
                  </a:lnTo>
                  <a:lnTo>
                    <a:pt x="88" y="124"/>
                  </a:lnTo>
                  <a:lnTo>
                    <a:pt x="72" y="98"/>
                  </a:lnTo>
                  <a:lnTo>
                    <a:pt x="54" y="72"/>
                  </a:lnTo>
                  <a:lnTo>
                    <a:pt x="30" y="46"/>
                  </a:lnTo>
                  <a:lnTo>
                    <a:pt x="0" y="18"/>
                  </a:lnTo>
                  <a:lnTo>
                    <a:pt x="36" y="0"/>
                  </a:lnTo>
                  <a:close/>
                </a:path>
              </a:pathLst>
            </a:custGeom>
            <a:solidFill>
              <a:srgbClr val="0F588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157" name="Google Shape;157;p16"/>
            <p:cNvSpPr/>
            <p:nvPr/>
          </p:nvSpPr>
          <p:spPr>
            <a:xfrm>
              <a:off x="12503150" y="6350000"/>
              <a:ext cx="384175" cy="247650"/>
            </a:xfrm>
            <a:custGeom>
              <a:rect b="b" l="l" r="r" t="t"/>
              <a:pathLst>
                <a:path extrusionOk="0" h="156" w="242">
                  <a:moveTo>
                    <a:pt x="0" y="44"/>
                  </a:moveTo>
                  <a:lnTo>
                    <a:pt x="0" y="44"/>
                  </a:lnTo>
                  <a:lnTo>
                    <a:pt x="6" y="36"/>
                  </a:lnTo>
                  <a:lnTo>
                    <a:pt x="12" y="26"/>
                  </a:lnTo>
                  <a:lnTo>
                    <a:pt x="22" y="18"/>
                  </a:lnTo>
                  <a:lnTo>
                    <a:pt x="34" y="8"/>
                  </a:lnTo>
                  <a:lnTo>
                    <a:pt x="48" y="2"/>
                  </a:lnTo>
                  <a:lnTo>
                    <a:pt x="56" y="0"/>
                  </a:lnTo>
                  <a:lnTo>
                    <a:pt x="62" y="0"/>
                  </a:lnTo>
                  <a:lnTo>
                    <a:pt x="72" y="0"/>
                  </a:lnTo>
                  <a:lnTo>
                    <a:pt x="80" y="2"/>
                  </a:lnTo>
                  <a:lnTo>
                    <a:pt x="80" y="2"/>
                  </a:lnTo>
                  <a:lnTo>
                    <a:pt x="102" y="12"/>
                  </a:lnTo>
                  <a:lnTo>
                    <a:pt x="130" y="26"/>
                  </a:lnTo>
                  <a:lnTo>
                    <a:pt x="160" y="42"/>
                  </a:lnTo>
                  <a:lnTo>
                    <a:pt x="190" y="62"/>
                  </a:lnTo>
                  <a:lnTo>
                    <a:pt x="204" y="74"/>
                  </a:lnTo>
                  <a:lnTo>
                    <a:pt x="216" y="86"/>
                  </a:lnTo>
                  <a:lnTo>
                    <a:pt x="226" y="98"/>
                  </a:lnTo>
                  <a:lnTo>
                    <a:pt x="234" y="110"/>
                  </a:lnTo>
                  <a:lnTo>
                    <a:pt x="240" y="120"/>
                  </a:lnTo>
                  <a:lnTo>
                    <a:pt x="242" y="132"/>
                  </a:lnTo>
                  <a:lnTo>
                    <a:pt x="242" y="144"/>
                  </a:lnTo>
                  <a:lnTo>
                    <a:pt x="236" y="156"/>
                  </a:lnTo>
                  <a:lnTo>
                    <a:pt x="0" y="44"/>
                  </a:lnTo>
                  <a:close/>
                </a:path>
              </a:pathLst>
            </a:custGeom>
            <a:solidFill>
              <a:srgbClr val="5C3E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158" name="Google Shape;158;p16"/>
            <p:cNvSpPr/>
            <p:nvPr/>
          </p:nvSpPr>
          <p:spPr>
            <a:xfrm>
              <a:off x="11242675" y="4899025"/>
              <a:ext cx="673100" cy="396875"/>
            </a:xfrm>
            <a:custGeom>
              <a:rect b="b" l="l" r="r" t="t"/>
              <a:pathLst>
                <a:path extrusionOk="0" h="250" w="424">
                  <a:moveTo>
                    <a:pt x="124" y="0"/>
                  </a:moveTo>
                  <a:lnTo>
                    <a:pt x="124" y="0"/>
                  </a:lnTo>
                  <a:lnTo>
                    <a:pt x="126" y="12"/>
                  </a:lnTo>
                  <a:lnTo>
                    <a:pt x="130" y="40"/>
                  </a:lnTo>
                  <a:lnTo>
                    <a:pt x="134" y="60"/>
                  </a:lnTo>
                  <a:lnTo>
                    <a:pt x="142" y="80"/>
                  </a:lnTo>
                  <a:lnTo>
                    <a:pt x="152" y="102"/>
                  </a:lnTo>
                  <a:lnTo>
                    <a:pt x="164" y="124"/>
                  </a:lnTo>
                  <a:lnTo>
                    <a:pt x="180" y="144"/>
                  </a:lnTo>
                  <a:lnTo>
                    <a:pt x="200" y="164"/>
                  </a:lnTo>
                  <a:lnTo>
                    <a:pt x="212" y="172"/>
                  </a:lnTo>
                  <a:lnTo>
                    <a:pt x="224" y="180"/>
                  </a:lnTo>
                  <a:lnTo>
                    <a:pt x="238" y="186"/>
                  </a:lnTo>
                  <a:lnTo>
                    <a:pt x="254" y="192"/>
                  </a:lnTo>
                  <a:lnTo>
                    <a:pt x="270" y="196"/>
                  </a:lnTo>
                  <a:lnTo>
                    <a:pt x="288" y="200"/>
                  </a:lnTo>
                  <a:lnTo>
                    <a:pt x="306" y="202"/>
                  </a:lnTo>
                  <a:lnTo>
                    <a:pt x="326" y="202"/>
                  </a:lnTo>
                  <a:lnTo>
                    <a:pt x="348" y="202"/>
                  </a:lnTo>
                  <a:lnTo>
                    <a:pt x="372" y="198"/>
                  </a:lnTo>
                  <a:lnTo>
                    <a:pt x="398" y="194"/>
                  </a:lnTo>
                  <a:lnTo>
                    <a:pt x="424" y="188"/>
                  </a:lnTo>
                  <a:lnTo>
                    <a:pt x="422" y="218"/>
                  </a:lnTo>
                  <a:lnTo>
                    <a:pt x="422" y="218"/>
                  </a:lnTo>
                  <a:lnTo>
                    <a:pt x="406" y="224"/>
                  </a:lnTo>
                  <a:lnTo>
                    <a:pt x="368" y="236"/>
                  </a:lnTo>
                  <a:lnTo>
                    <a:pt x="340" y="242"/>
                  </a:lnTo>
                  <a:lnTo>
                    <a:pt x="310" y="246"/>
                  </a:lnTo>
                  <a:lnTo>
                    <a:pt x="278" y="250"/>
                  </a:lnTo>
                  <a:lnTo>
                    <a:pt x="242" y="250"/>
                  </a:lnTo>
                  <a:lnTo>
                    <a:pt x="206" y="244"/>
                  </a:lnTo>
                  <a:lnTo>
                    <a:pt x="188" y="240"/>
                  </a:lnTo>
                  <a:lnTo>
                    <a:pt x="170" y="236"/>
                  </a:lnTo>
                  <a:lnTo>
                    <a:pt x="154" y="228"/>
                  </a:lnTo>
                  <a:lnTo>
                    <a:pt x="136" y="220"/>
                  </a:lnTo>
                  <a:lnTo>
                    <a:pt x="118" y="210"/>
                  </a:lnTo>
                  <a:lnTo>
                    <a:pt x="102" y="198"/>
                  </a:lnTo>
                  <a:lnTo>
                    <a:pt x="86" y="184"/>
                  </a:lnTo>
                  <a:lnTo>
                    <a:pt x="70" y="168"/>
                  </a:lnTo>
                  <a:lnTo>
                    <a:pt x="56" y="150"/>
                  </a:lnTo>
                  <a:lnTo>
                    <a:pt x="42" y="128"/>
                  </a:lnTo>
                  <a:lnTo>
                    <a:pt x="30" y="106"/>
                  </a:lnTo>
                  <a:lnTo>
                    <a:pt x="18" y="80"/>
                  </a:lnTo>
                  <a:lnTo>
                    <a:pt x="8" y="52"/>
                  </a:lnTo>
                  <a:lnTo>
                    <a:pt x="0" y="20"/>
                  </a:lnTo>
                  <a:lnTo>
                    <a:pt x="124" y="0"/>
                  </a:lnTo>
                  <a:close/>
                </a:path>
              </a:pathLst>
            </a:custGeom>
            <a:solidFill>
              <a:srgbClr val="8296B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159" name="Google Shape;159;p16"/>
            <p:cNvSpPr/>
            <p:nvPr/>
          </p:nvSpPr>
          <p:spPr>
            <a:xfrm>
              <a:off x="12468225" y="4867275"/>
              <a:ext cx="669925" cy="396875"/>
            </a:xfrm>
            <a:custGeom>
              <a:rect b="b" l="l" r="r" t="t"/>
              <a:pathLst>
                <a:path extrusionOk="0" h="250" w="422">
                  <a:moveTo>
                    <a:pt x="298" y="0"/>
                  </a:moveTo>
                  <a:lnTo>
                    <a:pt x="298" y="0"/>
                  </a:lnTo>
                  <a:lnTo>
                    <a:pt x="296" y="10"/>
                  </a:lnTo>
                  <a:lnTo>
                    <a:pt x="292" y="40"/>
                  </a:lnTo>
                  <a:lnTo>
                    <a:pt x="288" y="60"/>
                  </a:lnTo>
                  <a:lnTo>
                    <a:pt x="280" y="80"/>
                  </a:lnTo>
                  <a:lnTo>
                    <a:pt x="272" y="102"/>
                  </a:lnTo>
                  <a:lnTo>
                    <a:pt x="258" y="124"/>
                  </a:lnTo>
                  <a:lnTo>
                    <a:pt x="242" y="144"/>
                  </a:lnTo>
                  <a:lnTo>
                    <a:pt x="222" y="164"/>
                  </a:lnTo>
                  <a:lnTo>
                    <a:pt x="212" y="172"/>
                  </a:lnTo>
                  <a:lnTo>
                    <a:pt x="198" y="180"/>
                  </a:lnTo>
                  <a:lnTo>
                    <a:pt x="184" y="186"/>
                  </a:lnTo>
                  <a:lnTo>
                    <a:pt x="170" y="192"/>
                  </a:lnTo>
                  <a:lnTo>
                    <a:pt x="154" y="198"/>
                  </a:lnTo>
                  <a:lnTo>
                    <a:pt x="136" y="202"/>
                  </a:lnTo>
                  <a:lnTo>
                    <a:pt x="118" y="204"/>
                  </a:lnTo>
                  <a:lnTo>
                    <a:pt x="96" y="204"/>
                  </a:lnTo>
                  <a:lnTo>
                    <a:pt x="74" y="204"/>
                  </a:lnTo>
                  <a:lnTo>
                    <a:pt x="52" y="200"/>
                  </a:lnTo>
                  <a:lnTo>
                    <a:pt x="26" y="196"/>
                  </a:lnTo>
                  <a:lnTo>
                    <a:pt x="0" y="190"/>
                  </a:lnTo>
                  <a:lnTo>
                    <a:pt x="2" y="220"/>
                  </a:lnTo>
                  <a:lnTo>
                    <a:pt x="2" y="220"/>
                  </a:lnTo>
                  <a:lnTo>
                    <a:pt x="18" y="226"/>
                  </a:lnTo>
                  <a:lnTo>
                    <a:pt x="56" y="238"/>
                  </a:lnTo>
                  <a:lnTo>
                    <a:pt x="84" y="244"/>
                  </a:lnTo>
                  <a:lnTo>
                    <a:pt x="114" y="248"/>
                  </a:lnTo>
                  <a:lnTo>
                    <a:pt x="146" y="250"/>
                  </a:lnTo>
                  <a:lnTo>
                    <a:pt x="182" y="250"/>
                  </a:lnTo>
                  <a:lnTo>
                    <a:pt x="218" y="244"/>
                  </a:lnTo>
                  <a:lnTo>
                    <a:pt x="236" y="240"/>
                  </a:lnTo>
                  <a:lnTo>
                    <a:pt x="254" y="234"/>
                  </a:lnTo>
                  <a:lnTo>
                    <a:pt x="272" y="228"/>
                  </a:lnTo>
                  <a:lnTo>
                    <a:pt x="288" y="220"/>
                  </a:lnTo>
                  <a:lnTo>
                    <a:pt x="306" y="208"/>
                  </a:lnTo>
                  <a:lnTo>
                    <a:pt x="322" y="196"/>
                  </a:lnTo>
                  <a:lnTo>
                    <a:pt x="338" y="182"/>
                  </a:lnTo>
                  <a:lnTo>
                    <a:pt x="352" y="166"/>
                  </a:lnTo>
                  <a:lnTo>
                    <a:pt x="368" y="148"/>
                  </a:lnTo>
                  <a:lnTo>
                    <a:pt x="380" y="126"/>
                  </a:lnTo>
                  <a:lnTo>
                    <a:pt x="392" y="104"/>
                  </a:lnTo>
                  <a:lnTo>
                    <a:pt x="404" y="78"/>
                  </a:lnTo>
                  <a:lnTo>
                    <a:pt x="414" y="50"/>
                  </a:lnTo>
                  <a:lnTo>
                    <a:pt x="422" y="18"/>
                  </a:lnTo>
                  <a:lnTo>
                    <a:pt x="298" y="0"/>
                  </a:lnTo>
                  <a:close/>
                </a:path>
              </a:pathLst>
            </a:custGeom>
            <a:solidFill>
              <a:srgbClr val="8296B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160" name="Google Shape;160;p16"/>
            <p:cNvSpPr/>
            <p:nvPr/>
          </p:nvSpPr>
          <p:spPr>
            <a:xfrm>
              <a:off x="11106150" y="4511675"/>
              <a:ext cx="381000" cy="447675"/>
            </a:xfrm>
            <a:custGeom>
              <a:rect b="b" l="l" r="r" t="t"/>
              <a:pathLst>
                <a:path extrusionOk="0" h="282" w="240">
                  <a:moveTo>
                    <a:pt x="218" y="246"/>
                  </a:moveTo>
                  <a:lnTo>
                    <a:pt x="218" y="246"/>
                  </a:lnTo>
                  <a:lnTo>
                    <a:pt x="224" y="240"/>
                  </a:lnTo>
                  <a:lnTo>
                    <a:pt x="234" y="222"/>
                  </a:lnTo>
                  <a:lnTo>
                    <a:pt x="238" y="210"/>
                  </a:lnTo>
                  <a:lnTo>
                    <a:pt x="240" y="196"/>
                  </a:lnTo>
                  <a:lnTo>
                    <a:pt x="240" y="182"/>
                  </a:lnTo>
                  <a:lnTo>
                    <a:pt x="238" y="168"/>
                  </a:lnTo>
                  <a:lnTo>
                    <a:pt x="238" y="168"/>
                  </a:lnTo>
                  <a:lnTo>
                    <a:pt x="234" y="154"/>
                  </a:lnTo>
                  <a:lnTo>
                    <a:pt x="230" y="140"/>
                  </a:lnTo>
                  <a:lnTo>
                    <a:pt x="228" y="114"/>
                  </a:lnTo>
                  <a:lnTo>
                    <a:pt x="230" y="92"/>
                  </a:lnTo>
                  <a:lnTo>
                    <a:pt x="236" y="74"/>
                  </a:lnTo>
                  <a:lnTo>
                    <a:pt x="236" y="74"/>
                  </a:lnTo>
                  <a:lnTo>
                    <a:pt x="238" y="66"/>
                  </a:lnTo>
                  <a:lnTo>
                    <a:pt x="240" y="58"/>
                  </a:lnTo>
                  <a:lnTo>
                    <a:pt x="238" y="52"/>
                  </a:lnTo>
                  <a:lnTo>
                    <a:pt x="236" y="48"/>
                  </a:lnTo>
                  <a:lnTo>
                    <a:pt x="234" y="44"/>
                  </a:lnTo>
                  <a:lnTo>
                    <a:pt x="228" y="40"/>
                  </a:lnTo>
                  <a:lnTo>
                    <a:pt x="222" y="40"/>
                  </a:lnTo>
                  <a:lnTo>
                    <a:pt x="216" y="40"/>
                  </a:lnTo>
                  <a:lnTo>
                    <a:pt x="216" y="40"/>
                  </a:lnTo>
                  <a:lnTo>
                    <a:pt x="208" y="42"/>
                  </a:lnTo>
                  <a:lnTo>
                    <a:pt x="200" y="44"/>
                  </a:lnTo>
                  <a:lnTo>
                    <a:pt x="194" y="50"/>
                  </a:lnTo>
                  <a:lnTo>
                    <a:pt x="188" y="58"/>
                  </a:lnTo>
                  <a:lnTo>
                    <a:pt x="184" y="66"/>
                  </a:lnTo>
                  <a:lnTo>
                    <a:pt x="182" y="76"/>
                  </a:lnTo>
                  <a:lnTo>
                    <a:pt x="180" y="88"/>
                  </a:lnTo>
                  <a:lnTo>
                    <a:pt x="182" y="102"/>
                  </a:lnTo>
                  <a:lnTo>
                    <a:pt x="182" y="102"/>
                  </a:lnTo>
                  <a:lnTo>
                    <a:pt x="180" y="86"/>
                  </a:lnTo>
                  <a:lnTo>
                    <a:pt x="172" y="52"/>
                  </a:lnTo>
                  <a:lnTo>
                    <a:pt x="168" y="32"/>
                  </a:lnTo>
                  <a:lnTo>
                    <a:pt x="160" y="16"/>
                  </a:lnTo>
                  <a:lnTo>
                    <a:pt x="156" y="10"/>
                  </a:lnTo>
                  <a:lnTo>
                    <a:pt x="152" y="4"/>
                  </a:lnTo>
                  <a:lnTo>
                    <a:pt x="146" y="0"/>
                  </a:lnTo>
                  <a:lnTo>
                    <a:pt x="140" y="0"/>
                  </a:lnTo>
                  <a:lnTo>
                    <a:pt x="140" y="0"/>
                  </a:lnTo>
                  <a:lnTo>
                    <a:pt x="136" y="0"/>
                  </a:lnTo>
                  <a:lnTo>
                    <a:pt x="130" y="2"/>
                  </a:lnTo>
                  <a:lnTo>
                    <a:pt x="126" y="4"/>
                  </a:lnTo>
                  <a:lnTo>
                    <a:pt x="122" y="10"/>
                  </a:lnTo>
                  <a:lnTo>
                    <a:pt x="118" y="22"/>
                  </a:lnTo>
                  <a:lnTo>
                    <a:pt x="116" y="38"/>
                  </a:lnTo>
                  <a:lnTo>
                    <a:pt x="114" y="54"/>
                  </a:lnTo>
                  <a:lnTo>
                    <a:pt x="116" y="72"/>
                  </a:lnTo>
                  <a:lnTo>
                    <a:pt x="120" y="88"/>
                  </a:lnTo>
                  <a:lnTo>
                    <a:pt x="128" y="102"/>
                  </a:lnTo>
                  <a:lnTo>
                    <a:pt x="128" y="102"/>
                  </a:lnTo>
                  <a:lnTo>
                    <a:pt x="120" y="88"/>
                  </a:lnTo>
                  <a:lnTo>
                    <a:pt x="102" y="58"/>
                  </a:lnTo>
                  <a:lnTo>
                    <a:pt x="90" y="42"/>
                  </a:lnTo>
                  <a:lnTo>
                    <a:pt x="78" y="30"/>
                  </a:lnTo>
                  <a:lnTo>
                    <a:pt x="72" y="26"/>
                  </a:lnTo>
                  <a:lnTo>
                    <a:pt x="66" y="24"/>
                  </a:lnTo>
                  <a:lnTo>
                    <a:pt x="60" y="24"/>
                  </a:lnTo>
                  <a:lnTo>
                    <a:pt x="56" y="26"/>
                  </a:lnTo>
                  <a:lnTo>
                    <a:pt x="56" y="26"/>
                  </a:lnTo>
                  <a:lnTo>
                    <a:pt x="50" y="32"/>
                  </a:lnTo>
                  <a:lnTo>
                    <a:pt x="48" y="42"/>
                  </a:lnTo>
                  <a:lnTo>
                    <a:pt x="48" y="54"/>
                  </a:lnTo>
                  <a:lnTo>
                    <a:pt x="48" y="66"/>
                  </a:lnTo>
                  <a:lnTo>
                    <a:pt x="52" y="80"/>
                  </a:lnTo>
                  <a:lnTo>
                    <a:pt x="58" y="96"/>
                  </a:lnTo>
                  <a:lnTo>
                    <a:pt x="64" y="110"/>
                  </a:lnTo>
                  <a:lnTo>
                    <a:pt x="72" y="124"/>
                  </a:lnTo>
                  <a:lnTo>
                    <a:pt x="72" y="124"/>
                  </a:lnTo>
                  <a:lnTo>
                    <a:pt x="64" y="114"/>
                  </a:lnTo>
                  <a:lnTo>
                    <a:pt x="44" y="94"/>
                  </a:lnTo>
                  <a:lnTo>
                    <a:pt x="34" y="86"/>
                  </a:lnTo>
                  <a:lnTo>
                    <a:pt x="22" y="78"/>
                  </a:lnTo>
                  <a:lnTo>
                    <a:pt x="18" y="78"/>
                  </a:lnTo>
                  <a:lnTo>
                    <a:pt x="12" y="76"/>
                  </a:lnTo>
                  <a:lnTo>
                    <a:pt x="8" y="78"/>
                  </a:lnTo>
                  <a:lnTo>
                    <a:pt x="4" y="80"/>
                  </a:lnTo>
                  <a:lnTo>
                    <a:pt x="4" y="80"/>
                  </a:lnTo>
                  <a:lnTo>
                    <a:pt x="2" y="84"/>
                  </a:lnTo>
                  <a:lnTo>
                    <a:pt x="0" y="88"/>
                  </a:lnTo>
                  <a:lnTo>
                    <a:pt x="2" y="100"/>
                  </a:lnTo>
                  <a:lnTo>
                    <a:pt x="6" y="114"/>
                  </a:lnTo>
                  <a:lnTo>
                    <a:pt x="14" y="130"/>
                  </a:lnTo>
                  <a:lnTo>
                    <a:pt x="30" y="158"/>
                  </a:lnTo>
                  <a:lnTo>
                    <a:pt x="40" y="174"/>
                  </a:lnTo>
                  <a:lnTo>
                    <a:pt x="40" y="174"/>
                  </a:lnTo>
                  <a:lnTo>
                    <a:pt x="42" y="178"/>
                  </a:lnTo>
                  <a:lnTo>
                    <a:pt x="44" y="188"/>
                  </a:lnTo>
                  <a:lnTo>
                    <a:pt x="46" y="214"/>
                  </a:lnTo>
                  <a:lnTo>
                    <a:pt x="50" y="230"/>
                  </a:lnTo>
                  <a:lnTo>
                    <a:pt x="54" y="244"/>
                  </a:lnTo>
                  <a:lnTo>
                    <a:pt x="62" y="258"/>
                  </a:lnTo>
                  <a:lnTo>
                    <a:pt x="72" y="272"/>
                  </a:lnTo>
                  <a:lnTo>
                    <a:pt x="72" y="272"/>
                  </a:lnTo>
                  <a:lnTo>
                    <a:pt x="80" y="276"/>
                  </a:lnTo>
                  <a:lnTo>
                    <a:pt x="88" y="280"/>
                  </a:lnTo>
                  <a:lnTo>
                    <a:pt x="96" y="282"/>
                  </a:lnTo>
                  <a:lnTo>
                    <a:pt x="106" y="282"/>
                  </a:lnTo>
                  <a:lnTo>
                    <a:pt x="126" y="282"/>
                  </a:lnTo>
                  <a:lnTo>
                    <a:pt x="148" y="278"/>
                  </a:lnTo>
                  <a:lnTo>
                    <a:pt x="170" y="272"/>
                  </a:lnTo>
                  <a:lnTo>
                    <a:pt x="188" y="264"/>
                  </a:lnTo>
                  <a:lnTo>
                    <a:pt x="206" y="254"/>
                  </a:lnTo>
                  <a:lnTo>
                    <a:pt x="218" y="246"/>
                  </a:lnTo>
                  <a:close/>
                </a:path>
              </a:pathLst>
            </a:custGeom>
            <a:solidFill>
              <a:srgbClr val="FED2A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161" name="Google Shape;161;p16"/>
            <p:cNvSpPr/>
            <p:nvPr/>
          </p:nvSpPr>
          <p:spPr>
            <a:xfrm>
              <a:off x="11106150" y="4511675"/>
              <a:ext cx="381000" cy="447675"/>
            </a:xfrm>
            <a:custGeom>
              <a:rect b="b" l="l" r="r" t="t"/>
              <a:pathLst>
                <a:path extrusionOk="0" h="282" w="240">
                  <a:moveTo>
                    <a:pt x="218" y="246"/>
                  </a:moveTo>
                  <a:lnTo>
                    <a:pt x="218" y="246"/>
                  </a:lnTo>
                  <a:lnTo>
                    <a:pt x="224" y="240"/>
                  </a:lnTo>
                  <a:lnTo>
                    <a:pt x="234" y="222"/>
                  </a:lnTo>
                  <a:lnTo>
                    <a:pt x="238" y="210"/>
                  </a:lnTo>
                  <a:lnTo>
                    <a:pt x="240" y="196"/>
                  </a:lnTo>
                  <a:lnTo>
                    <a:pt x="240" y="182"/>
                  </a:lnTo>
                  <a:lnTo>
                    <a:pt x="238" y="168"/>
                  </a:lnTo>
                  <a:lnTo>
                    <a:pt x="238" y="168"/>
                  </a:lnTo>
                  <a:lnTo>
                    <a:pt x="234" y="154"/>
                  </a:lnTo>
                  <a:lnTo>
                    <a:pt x="230" y="140"/>
                  </a:lnTo>
                  <a:lnTo>
                    <a:pt x="228" y="114"/>
                  </a:lnTo>
                  <a:lnTo>
                    <a:pt x="230" y="92"/>
                  </a:lnTo>
                  <a:lnTo>
                    <a:pt x="236" y="74"/>
                  </a:lnTo>
                  <a:lnTo>
                    <a:pt x="236" y="74"/>
                  </a:lnTo>
                  <a:lnTo>
                    <a:pt x="238" y="66"/>
                  </a:lnTo>
                  <a:lnTo>
                    <a:pt x="240" y="58"/>
                  </a:lnTo>
                  <a:lnTo>
                    <a:pt x="238" y="52"/>
                  </a:lnTo>
                  <a:lnTo>
                    <a:pt x="236" y="48"/>
                  </a:lnTo>
                  <a:lnTo>
                    <a:pt x="234" y="44"/>
                  </a:lnTo>
                  <a:lnTo>
                    <a:pt x="228" y="40"/>
                  </a:lnTo>
                  <a:lnTo>
                    <a:pt x="222" y="40"/>
                  </a:lnTo>
                  <a:lnTo>
                    <a:pt x="216" y="40"/>
                  </a:lnTo>
                  <a:lnTo>
                    <a:pt x="216" y="40"/>
                  </a:lnTo>
                  <a:lnTo>
                    <a:pt x="208" y="42"/>
                  </a:lnTo>
                  <a:lnTo>
                    <a:pt x="200" y="44"/>
                  </a:lnTo>
                  <a:lnTo>
                    <a:pt x="194" y="50"/>
                  </a:lnTo>
                  <a:lnTo>
                    <a:pt x="188" y="58"/>
                  </a:lnTo>
                  <a:lnTo>
                    <a:pt x="184" y="66"/>
                  </a:lnTo>
                  <a:lnTo>
                    <a:pt x="182" y="76"/>
                  </a:lnTo>
                  <a:lnTo>
                    <a:pt x="180" y="88"/>
                  </a:lnTo>
                  <a:lnTo>
                    <a:pt x="182" y="102"/>
                  </a:lnTo>
                  <a:lnTo>
                    <a:pt x="182" y="102"/>
                  </a:lnTo>
                  <a:lnTo>
                    <a:pt x="180" y="86"/>
                  </a:lnTo>
                  <a:lnTo>
                    <a:pt x="172" y="52"/>
                  </a:lnTo>
                  <a:lnTo>
                    <a:pt x="168" y="32"/>
                  </a:lnTo>
                  <a:lnTo>
                    <a:pt x="160" y="16"/>
                  </a:lnTo>
                  <a:lnTo>
                    <a:pt x="156" y="10"/>
                  </a:lnTo>
                  <a:lnTo>
                    <a:pt x="152" y="4"/>
                  </a:lnTo>
                  <a:lnTo>
                    <a:pt x="146" y="0"/>
                  </a:lnTo>
                  <a:lnTo>
                    <a:pt x="140" y="0"/>
                  </a:lnTo>
                  <a:lnTo>
                    <a:pt x="140" y="0"/>
                  </a:lnTo>
                  <a:lnTo>
                    <a:pt x="136" y="0"/>
                  </a:lnTo>
                  <a:lnTo>
                    <a:pt x="130" y="2"/>
                  </a:lnTo>
                  <a:lnTo>
                    <a:pt x="126" y="4"/>
                  </a:lnTo>
                  <a:lnTo>
                    <a:pt x="122" y="10"/>
                  </a:lnTo>
                  <a:lnTo>
                    <a:pt x="118" y="22"/>
                  </a:lnTo>
                  <a:lnTo>
                    <a:pt x="116" y="38"/>
                  </a:lnTo>
                  <a:lnTo>
                    <a:pt x="114" y="54"/>
                  </a:lnTo>
                  <a:lnTo>
                    <a:pt x="116" y="72"/>
                  </a:lnTo>
                  <a:lnTo>
                    <a:pt x="120" y="88"/>
                  </a:lnTo>
                  <a:lnTo>
                    <a:pt x="128" y="102"/>
                  </a:lnTo>
                  <a:lnTo>
                    <a:pt x="128" y="102"/>
                  </a:lnTo>
                  <a:lnTo>
                    <a:pt x="120" y="88"/>
                  </a:lnTo>
                  <a:lnTo>
                    <a:pt x="102" y="58"/>
                  </a:lnTo>
                  <a:lnTo>
                    <a:pt x="90" y="42"/>
                  </a:lnTo>
                  <a:lnTo>
                    <a:pt x="78" y="30"/>
                  </a:lnTo>
                  <a:lnTo>
                    <a:pt x="72" y="26"/>
                  </a:lnTo>
                  <a:lnTo>
                    <a:pt x="66" y="24"/>
                  </a:lnTo>
                  <a:lnTo>
                    <a:pt x="60" y="24"/>
                  </a:lnTo>
                  <a:lnTo>
                    <a:pt x="56" y="26"/>
                  </a:lnTo>
                  <a:lnTo>
                    <a:pt x="56" y="26"/>
                  </a:lnTo>
                  <a:lnTo>
                    <a:pt x="50" y="32"/>
                  </a:lnTo>
                  <a:lnTo>
                    <a:pt x="48" y="42"/>
                  </a:lnTo>
                  <a:lnTo>
                    <a:pt x="48" y="54"/>
                  </a:lnTo>
                  <a:lnTo>
                    <a:pt x="48" y="66"/>
                  </a:lnTo>
                  <a:lnTo>
                    <a:pt x="52" y="80"/>
                  </a:lnTo>
                  <a:lnTo>
                    <a:pt x="58" y="96"/>
                  </a:lnTo>
                  <a:lnTo>
                    <a:pt x="64" y="110"/>
                  </a:lnTo>
                  <a:lnTo>
                    <a:pt x="72" y="124"/>
                  </a:lnTo>
                  <a:lnTo>
                    <a:pt x="72" y="124"/>
                  </a:lnTo>
                  <a:lnTo>
                    <a:pt x="64" y="114"/>
                  </a:lnTo>
                  <a:lnTo>
                    <a:pt x="44" y="94"/>
                  </a:lnTo>
                  <a:lnTo>
                    <a:pt x="34" y="86"/>
                  </a:lnTo>
                  <a:lnTo>
                    <a:pt x="22" y="78"/>
                  </a:lnTo>
                  <a:lnTo>
                    <a:pt x="18" y="78"/>
                  </a:lnTo>
                  <a:lnTo>
                    <a:pt x="12" y="76"/>
                  </a:lnTo>
                  <a:lnTo>
                    <a:pt x="8" y="78"/>
                  </a:lnTo>
                  <a:lnTo>
                    <a:pt x="4" y="80"/>
                  </a:lnTo>
                  <a:lnTo>
                    <a:pt x="4" y="80"/>
                  </a:lnTo>
                  <a:lnTo>
                    <a:pt x="2" y="84"/>
                  </a:lnTo>
                  <a:lnTo>
                    <a:pt x="0" y="88"/>
                  </a:lnTo>
                  <a:lnTo>
                    <a:pt x="2" y="100"/>
                  </a:lnTo>
                  <a:lnTo>
                    <a:pt x="6" y="114"/>
                  </a:lnTo>
                  <a:lnTo>
                    <a:pt x="14" y="130"/>
                  </a:lnTo>
                  <a:lnTo>
                    <a:pt x="30" y="158"/>
                  </a:lnTo>
                  <a:lnTo>
                    <a:pt x="40" y="174"/>
                  </a:lnTo>
                  <a:lnTo>
                    <a:pt x="40" y="174"/>
                  </a:lnTo>
                  <a:lnTo>
                    <a:pt x="42" y="178"/>
                  </a:lnTo>
                  <a:lnTo>
                    <a:pt x="44" y="188"/>
                  </a:lnTo>
                  <a:lnTo>
                    <a:pt x="46" y="214"/>
                  </a:lnTo>
                  <a:lnTo>
                    <a:pt x="50" y="230"/>
                  </a:lnTo>
                  <a:lnTo>
                    <a:pt x="54" y="244"/>
                  </a:lnTo>
                  <a:lnTo>
                    <a:pt x="62" y="258"/>
                  </a:lnTo>
                  <a:lnTo>
                    <a:pt x="72" y="272"/>
                  </a:lnTo>
                  <a:lnTo>
                    <a:pt x="72" y="272"/>
                  </a:lnTo>
                  <a:lnTo>
                    <a:pt x="80" y="276"/>
                  </a:lnTo>
                  <a:lnTo>
                    <a:pt x="88" y="280"/>
                  </a:lnTo>
                  <a:lnTo>
                    <a:pt x="96" y="282"/>
                  </a:lnTo>
                  <a:lnTo>
                    <a:pt x="106" y="282"/>
                  </a:lnTo>
                  <a:lnTo>
                    <a:pt x="126" y="282"/>
                  </a:lnTo>
                  <a:lnTo>
                    <a:pt x="148" y="278"/>
                  </a:lnTo>
                  <a:lnTo>
                    <a:pt x="170" y="272"/>
                  </a:lnTo>
                  <a:lnTo>
                    <a:pt x="188" y="264"/>
                  </a:lnTo>
                  <a:lnTo>
                    <a:pt x="206" y="254"/>
                  </a:lnTo>
                  <a:lnTo>
                    <a:pt x="218" y="246"/>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pic>
          <p:nvPicPr>
            <p:cNvPr id="162" name="Google Shape;162;p16"/>
            <p:cNvPicPr preferRelativeResize="0"/>
            <p:nvPr/>
          </p:nvPicPr>
          <p:blipFill rotWithShape="1">
            <a:blip r:embed="rId3">
              <a:alphaModFix/>
            </a:blip>
            <a:srcRect b="0" l="0" r="0" t="0"/>
            <a:stretch/>
          </p:blipFill>
          <p:spPr>
            <a:xfrm>
              <a:off x="11191875" y="4702175"/>
              <a:ext cx="200025" cy="95250"/>
            </a:xfrm>
            <a:prstGeom prst="rect">
              <a:avLst/>
            </a:prstGeom>
            <a:noFill/>
            <a:ln>
              <a:noFill/>
            </a:ln>
          </p:spPr>
        </p:pic>
        <p:pic>
          <p:nvPicPr>
            <p:cNvPr id="163" name="Google Shape;163;p16"/>
            <p:cNvPicPr preferRelativeResize="0"/>
            <p:nvPr/>
          </p:nvPicPr>
          <p:blipFill rotWithShape="1">
            <a:blip r:embed="rId4">
              <a:alphaModFix/>
            </a:blip>
            <a:srcRect b="0" l="0" r="0" t="0"/>
            <a:stretch/>
          </p:blipFill>
          <p:spPr>
            <a:xfrm>
              <a:off x="11318875" y="4727575"/>
              <a:ext cx="76200" cy="161925"/>
            </a:xfrm>
            <a:prstGeom prst="rect">
              <a:avLst/>
            </a:prstGeom>
            <a:noFill/>
            <a:ln>
              <a:noFill/>
            </a:ln>
          </p:spPr>
        </p:pic>
        <p:sp>
          <p:nvSpPr>
            <p:cNvPr id="164" name="Google Shape;164;p16"/>
            <p:cNvSpPr/>
            <p:nvPr/>
          </p:nvSpPr>
          <p:spPr>
            <a:xfrm>
              <a:off x="12890500" y="4476750"/>
              <a:ext cx="381000" cy="447675"/>
            </a:xfrm>
            <a:custGeom>
              <a:rect b="b" l="l" r="r" t="t"/>
              <a:pathLst>
                <a:path extrusionOk="0" h="282" w="240">
                  <a:moveTo>
                    <a:pt x="24" y="248"/>
                  </a:moveTo>
                  <a:lnTo>
                    <a:pt x="24" y="248"/>
                  </a:lnTo>
                  <a:lnTo>
                    <a:pt x="18" y="242"/>
                  </a:lnTo>
                  <a:lnTo>
                    <a:pt x="8" y="224"/>
                  </a:lnTo>
                  <a:lnTo>
                    <a:pt x="4" y="212"/>
                  </a:lnTo>
                  <a:lnTo>
                    <a:pt x="0" y="198"/>
                  </a:lnTo>
                  <a:lnTo>
                    <a:pt x="0" y="184"/>
                  </a:lnTo>
                  <a:lnTo>
                    <a:pt x="4" y="170"/>
                  </a:lnTo>
                  <a:lnTo>
                    <a:pt x="4" y="170"/>
                  </a:lnTo>
                  <a:lnTo>
                    <a:pt x="8" y="154"/>
                  </a:lnTo>
                  <a:lnTo>
                    <a:pt x="10" y="140"/>
                  </a:lnTo>
                  <a:lnTo>
                    <a:pt x="12" y="116"/>
                  </a:lnTo>
                  <a:lnTo>
                    <a:pt x="10" y="92"/>
                  </a:lnTo>
                  <a:lnTo>
                    <a:pt x="4" y="74"/>
                  </a:lnTo>
                  <a:lnTo>
                    <a:pt x="4" y="74"/>
                  </a:lnTo>
                  <a:lnTo>
                    <a:pt x="2" y="66"/>
                  </a:lnTo>
                  <a:lnTo>
                    <a:pt x="0" y="60"/>
                  </a:lnTo>
                  <a:lnTo>
                    <a:pt x="0" y="54"/>
                  </a:lnTo>
                  <a:lnTo>
                    <a:pt x="4" y="48"/>
                  </a:lnTo>
                  <a:lnTo>
                    <a:pt x="6" y="44"/>
                  </a:lnTo>
                  <a:lnTo>
                    <a:pt x="12" y="42"/>
                  </a:lnTo>
                  <a:lnTo>
                    <a:pt x="16" y="40"/>
                  </a:lnTo>
                  <a:lnTo>
                    <a:pt x="24" y="40"/>
                  </a:lnTo>
                  <a:lnTo>
                    <a:pt x="24" y="40"/>
                  </a:lnTo>
                  <a:lnTo>
                    <a:pt x="32" y="42"/>
                  </a:lnTo>
                  <a:lnTo>
                    <a:pt x="38" y="46"/>
                  </a:lnTo>
                  <a:lnTo>
                    <a:pt x="46" y="52"/>
                  </a:lnTo>
                  <a:lnTo>
                    <a:pt x="50" y="58"/>
                  </a:lnTo>
                  <a:lnTo>
                    <a:pt x="56" y="68"/>
                  </a:lnTo>
                  <a:lnTo>
                    <a:pt x="58" y="78"/>
                  </a:lnTo>
                  <a:lnTo>
                    <a:pt x="60" y="90"/>
                  </a:lnTo>
                  <a:lnTo>
                    <a:pt x="58" y="102"/>
                  </a:lnTo>
                  <a:lnTo>
                    <a:pt x="58" y="102"/>
                  </a:lnTo>
                  <a:lnTo>
                    <a:pt x="60" y="86"/>
                  </a:lnTo>
                  <a:lnTo>
                    <a:pt x="66" y="52"/>
                  </a:lnTo>
                  <a:lnTo>
                    <a:pt x="72" y="34"/>
                  </a:lnTo>
                  <a:lnTo>
                    <a:pt x="78" y="18"/>
                  </a:lnTo>
                  <a:lnTo>
                    <a:pt x="82" y="10"/>
                  </a:lnTo>
                  <a:lnTo>
                    <a:pt x="88" y="4"/>
                  </a:lnTo>
                  <a:lnTo>
                    <a:pt x="92" y="2"/>
                  </a:lnTo>
                  <a:lnTo>
                    <a:pt x="98" y="0"/>
                  </a:lnTo>
                  <a:lnTo>
                    <a:pt x="98" y="0"/>
                  </a:lnTo>
                  <a:lnTo>
                    <a:pt x="104" y="0"/>
                  </a:lnTo>
                  <a:lnTo>
                    <a:pt x="108" y="2"/>
                  </a:lnTo>
                  <a:lnTo>
                    <a:pt x="112" y="4"/>
                  </a:lnTo>
                  <a:lnTo>
                    <a:pt x="116" y="10"/>
                  </a:lnTo>
                  <a:lnTo>
                    <a:pt x="122" y="22"/>
                  </a:lnTo>
                  <a:lnTo>
                    <a:pt x="124" y="38"/>
                  </a:lnTo>
                  <a:lnTo>
                    <a:pt x="124" y="54"/>
                  </a:lnTo>
                  <a:lnTo>
                    <a:pt x="122" y="72"/>
                  </a:lnTo>
                  <a:lnTo>
                    <a:pt x="120" y="88"/>
                  </a:lnTo>
                  <a:lnTo>
                    <a:pt x="114" y="102"/>
                  </a:lnTo>
                  <a:lnTo>
                    <a:pt x="114" y="102"/>
                  </a:lnTo>
                  <a:lnTo>
                    <a:pt x="120" y="88"/>
                  </a:lnTo>
                  <a:lnTo>
                    <a:pt x="138" y="58"/>
                  </a:lnTo>
                  <a:lnTo>
                    <a:pt x="150" y="42"/>
                  </a:lnTo>
                  <a:lnTo>
                    <a:pt x="162" y="30"/>
                  </a:lnTo>
                  <a:lnTo>
                    <a:pt x="168" y="26"/>
                  </a:lnTo>
                  <a:lnTo>
                    <a:pt x="174" y="24"/>
                  </a:lnTo>
                  <a:lnTo>
                    <a:pt x="178" y="24"/>
                  </a:lnTo>
                  <a:lnTo>
                    <a:pt x="184" y="26"/>
                  </a:lnTo>
                  <a:lnTo>
                    <a:pt x="184" y="26"/>
                  </a:lnTo>
                  <a:lnTo>
                    <a:pt x="188" y="32"/>
                  </a:lnTo>
                  <a:lnTo>
                    <a:pt x="192" y="40"/>
                  </a:lnTo>
                  <a:lnTo>
                    <a:pt x="192" y="52"/>
                  </a:lnTo>
                  <a:lnTo>
                    <a:pt x="190" y="66"/>
                  </a:lnTo>
                  <a:lnTo>
                    <a:pt x="188" y="80"/>
                  </a:lnTo>
                  <a:lnTo>
                    <a:pt x="182" y="94"/>
                  </a:lnTo>
                  <a:lnTo>
                    <a:pt x="176" y="110"/>
                  </a:lnTo>
                  <a:lnTo>
                    <a:pt x="168" y="124"/>
                  </a:lnTo>
                  <a:lnTo>
                    <a:pt x="168" y="124"/>
                  </a:lnTo>
                  <a:lnTo>
                    <a:pt x="176" y="114"/>
                  </a:lnTo>
                  <a:lnTo>
                    <a:pt x="196" y="94"/>
                  </a:lnTo>
                  <a:lnTo>
                    <a:pt x="206" y="84"/>
                  </a:lnTo>
                  <a:lnTo>
                    <a:pt x="218" y="78"/>
                  </a:lnTo>
                  <a:lnTo>
                    <a:pt x="222" y="76"/>
                  </a:lnTo>
                  <a:lnTo>
                    <a:pt x="228" y="76"/>
                  </a:lnTo>
                  <a:lnTo>
                    <a:pt x="232" y="76"/>
                  </a:lnTo>
                  <a:lnTo>
                    <a:pt x="236" y="80"/>
                  </a:lnTo>
                  <a:lnTo>
                    <a:pt x="236" y="80"/>
                  </a:lnTo>
                  <a:lnTo>
                    <a:pt x="238" y="84"/>
                  </a:lnTo>
                  <a:lnTo>
                    <a:pt x="240" y="88"/>
                  </a:lnTo>
                  <a:lnTo>
                    <a:pt x="238" y="100"/>
                  </a:lnTo>
                  <a:lnTo>
                    <a:pt x="234" y="114"/>
                  </a:lnTo>
                  <a:lnTo>
                    <a:pt x="226" y="128"/>
                  </a:lnTo>
                  <a:lnTo>
                    <a:pt x="212" y="156"/>
                  </a:lnTo>
                  <a:lnTo>
                    <a:pt x="200" y="172"/>
                  </a:lnTo>
                  <a:lnTo>
                    <a:pt x="200" y="172"/>
                  </a:lnTo>
                  <a:lnTo>
                    <a:pt x="198" y="178"/>
                  </a:lnTo>
                  <a:lnTo>
                    <a:pt x="198" y="188"/>
                  </a:lnTo>
                  <a:lnTo>
                    <a:pt x="194" y="214"/>
                  </a:lnTo>
                  <a:lnTo>
                    <a:pt x="192" y="230"/>
                  </a:lnTo>
                  <a:lnTo>
                    <a:pt x="188" y="244"/>
                  </a:lnTo>
                  <a:lnTo>
                    <a:pt x="180" y="258"/>
                  </a:lnTo>
                  <a:lnTo>
                    <a:pt x="170" y="272"/>
                  </a:lnTo>
                  <a:lnTo>
                    <a:pt x="170" y="272"/>
                  </a:lnTo>
                  <a:lnTo>
                    <a:pt x="162" y="276"/>
                  </a:lnTo>
                  <a:lnTo>
                    <a:pt x="154" y="280"/>
                  </a:lnTo>
                  <a:lnTo>
                    <a:pt x="146" y="282"/>
                  </a:lnTo>
                  <a:lnTo>
                    <a:pt x="136" y="282"/>
                  </a:lnTo>
                  <a:lnTo>
                    <a:pt x="116" y="282"/>
                  </a:lnTo>
                  <a:lnTo>
                    <a:pt x="94" y="278"/>
                  </a:lnTo>
                  <a:lnTo>
                    <a:pt x="72" y="272"/>
                  </a:lnTo>
                  <a:lnTo>
                    <a:pt x="54" y="264"/>
                  </a:lnTo>
                  <a:lnTo>
                    <a:pt x="36" y="256"/>
                  </a:lnTo>
                  <a:lnTo>
                    <a:pt x="24" y="248"/>
                  </a:lnTo>
                  <a:close/>
                </a:path>
              </a:pathLst>
            </a:custGeom>
            <a:solidFill>
              <a:srgbClr val="FED2A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sp>
          <p:nvSpPr>
            <p:cNvPr id="165" name="Google Shape;165;p16"/>
            <p:cNvSpPr/>
            <p:nvPr/>
          </p:nvSpPr>
          <p:spPr>
            <a:xfrm>
              <a:off x="12890500" y="4476750"/>
              <a:ext cx="381000" cy="447675"/>
            </a:xfrm>
            <a:custGeom>
              <a:rect b="b" l="l" r="r" t="t"/>
              <a:pathLst>
                <a:path extrusionOk="0" h="282" w="240">
                  <a:moveTo>
                    <a:pt x="24" y="248"/>
                  </a:moveTo>
                  <a:lnTo>
                    <a:pt x="24" y="248"/>
                  </a:lnTo>
                  <a:lnTo>
                    <a:pt x="18" y="242"/>
                  </a:lnTo>
                  <a:lnTo>
                    <a:pt x="8" y="224"/>
                  </a:lnTo>
                  <a:lnTo>
                    <a:pt x="4" y="212"/>
                  </a:lnTo>
                  <a:lnTo>
                    <a:pt x="0" y="198"/>
                  </a:lnTo>
                  <a:lnTo>
                    <a:pt x="0" y="184"/>
                  </a:lnTo>
                  <a:lnTo>
                    <a:pt x="4" y="170"/>
                  </a:lnTo>
                  <a:lnTo>
                    <a:pt x="4" y="170"/>
                  </a:lnTo>
                  <a:lnTo>
                    <a:pt x="8" y="154"/>
                  </a:lnTo>
                  <a:lnTo>
                    <a:pt x="10" y="140"/>
                  </a:lnTo>
                  <a:lnTo>
                    <a:pt x="12" y="116"/>
                  </a:lnTo>
                  <a:lnTo>
                    <a:pt x="10" y="92"/>
                  </a:lnTo>
                  <a:lnTo>
                    <a:pt x="4" y="74"/>
                  </a:lnTo>
                  <a:lnTo>
                    <a:pt x="4" y="74"/>
                  </a:lnTo>
                  <a:lnTo>
                    <a:pt x="2" y="66"/>
                  </a:lnTo>
                  <a:lnTo>
                    <a:pt x="0" y="60"/>
                  </a:lnTo>
                  <a:lnTo>
                    <a:pt x="0" y="54"/>
                  </a:lnTo>
                  <a:lnTo>
                    <a:pt x="4" y="48"/>
                  </a:lnTo>
                  <a:lnTo>
                    <a:pt x="6" y="44"/>
                  </a:lnTo>
                  <a:lnTo>
                    <a:pt x="12" y="42"/>
                  </a:lnTo>
                  <a:lnTo>
                    <a:pt x="16" y="40"/>
                  </a:lnTo>
                  <a:lnTo>
                    <a:pt x="24" y="40"/>
                  </a:lnTo>
                  <a:lnTo>
                    <a:pt x="24" y="40"/>
                  </a:lnTo>
                  <a:lnTo>
                    <a:pt x="32" y="42"/>
                  </a:lnTo>
                  <a:lnTo>
                    <a:pt x="38" y="46"/>
                  </a:lnTo>
                  <a:lnTo>
                    <a:pt x="46" y="52"/>
                  </a:lnTo>
                  <a:lnTo>
                    <a:pt x="50" y="58"/>
                  </a:lnTo>
                  <a:lnTo>
                    <a:pt x="56" y="68"/>
                  </a:lnTo>
                  <a:lnTo>
                    <a:pt x="58" y="78"/>
                  </a:lnTo>
                  <a:lnTo>
                    <a:pt x="60" y="90"/>
                  </a:lnTo>
                  <a:lnTo>
                    <a:pt x="58" y="102"/>
                  </a:lnTo>
                  <a:lnTo>
                    <a:pt x="58" y="102"/>
                  </a:lnTo>
                  <a:lnTo>
                    <a:pt x="60" y="86"/>
                  </a:lnTo>
                  <a:lnTo>
                    <a:pt x="66" y="52"/>
                  </a:lnTo>
                  <a:lnTo>
                    <a:pt x="72" y="34"/>
                  </a:lnTo>
                  <a:lnTo>
                    <a:pt x="78" y="18"/>
                  </a:lnTo>
                  <a:lnTo>
                    <a:pt x="82" y="10"/>
                  </a:lnTo>
                  <a:lnTo>
                    <a:pt x="88" y="4"/>
                  </a:lnTo>
                  <a:lnTo>
                    <a:pt x="92" y="2"/>
                  </a:lnTo>
                  <a:lnTo>
                    <a:pt x="98" y="0"/>
                  </a:lnTo>
                  <a:lnTo>
                    <a:pt x="98" y="0"/>
                  </a:lnTo>
                  <a:lnTo>
                    <a:pt x="104" y="0"/>
                  </a:lnTo>
                  <a:lnTo>
                    <a:pt x="108" y="2"/>
                  </a:lnTo>
                  <a:lnTo>
                    <a:pt x="112" y="4"/>
                  </a:lnTo>
                  <a:lnTo>
                    <a:pt x="116" y="10"/>
                  </a:lnTo>
                  <a:lnTo>
                    <a:pt x="122" y="22"/>
                  </a:lnTo>
                  <a:lnTo>
                    <a:pt x="124" y="38"/>
                  </a:lnTo>
                  <a:lnTo>
                    <a:pt x="124" y="54"/>
                  </a:lnTo>
                  <a:lnTo>
                    <a:pt x="122" y="72"/>
                  </a:lnTo>
                  <a:lnTo>
                    <a:pt x="120" y="88"/>
                  </a:lnTo>
                  <a:lnTo>
                    <a:pt x="114" y="102"/>
                  </a:lnTo>
                  <a:lnTo>
                    <a:pt x="114" y="102"/>
                  </a:lnTo>
                  <a:lnTo>
                    <a:pt x="120" y="88"/>
                  </a:lnTo>
                  <a:lnTo>
                    <a:pt x="138" y="58"/>
                  </a:lnTo>
                  <a:lnTo>
                    <a:pt x="150" y="42"/>
                  </a:lnTo>
                  <a:lnTo>
                    <a:pt x="162" y="30"/>
                  </a:lnTo>
                  <a:lnTo>
                    <a:pt x="168" y="26"/>
                  </a:lnTo>
                  <a:lnTo>
                    <a:pt x="174" y="24"/>
                  </a:lnTo>
                  <a:lnTo>
                    <a:pt x="178" y="24"/>
                  </a:lnTo>
                  <a:lnTo>
                    <a:pt x="184" y="26"/>
                  </a:lnTo>
                  <a:lnTo>
                    <a:pt x="184" y="26"/>
                  </a:lnTo>
                  <a:lnTo>
                    <a:pt x="188" y="32"/>
                  </a:lnTo>
                  <a:lnTo>
                    <a:pt x="192" y="40"/>
                  </a:lnTo>
                  <a:lnTo>
                    <a:pt x="192" y="52"/>
                  </a:lnTo>
                  <a:lnTo>
                    <a:pt x="190" y="66"/>
                  </a:lnTo>
                  <a:lnTo>
                    <a:pt x="188" y="80"/>
                  </a:lnTo>
                  <a:lnTo>
                    <a:pt x="182" y="94"/>
                  </a:lnTo>
                  <a:lnTo>
                    <a:pt x="176" y="110"/>
                  </a:lnTo>
                  <a:lnTo>
                    <a:pt x="168" y="124"/>
                  </a:lnTo>
                  <a:lnTo>
                    <a:pt x="168" y="124"/>
                  </a:lnTo>
                  <a:lnTo>
                    <a:pt x="176" y="114"/>
                  </a:lnTo>
                  <a:lnTo>
                    <a:pt x="196" y="94"/>
                  </a:lnTo>
                  <a:lnTo>
                    <a:pt x="206" y="84"/>
                  </a:lnTo>
                  <a:lnTo>
                    <a:pt x="218" y="78"/>
                  </a:lnTo>
                  <a:lnTo>
                    <a:pt x="222" y="76"/>
                  </a:lnTo>
                  <a:lnTo>
                    <a:pt x="228" y="76"/>
                  </a:lnTo>
                  <a:lnTo>
                    <a:pt x="232" y="76"/>
                  </a:lnTo>
                  <a:lnTo>
                    <a:pt x="236" y="80"/>
                  </a:lnTo>
                  <a:lnTo>
                    <a:pt x="236" y="80"/>
                  </a:lnTo>
                  <a:lnTo>
                    <a:pt x="238" y="84"/>
                  </a:lnTo>
                  <a:lnTo>
                    <a:pt x="240" y="88"/>
                  </a:lnTo>
                  <a:lnTo>
                    <a:pt x="238" y="100"/>
                  </a:lnTo>
                  <a:lnTo>
                    <a:pt x="234" y="114"/>
                  </a:lnTo>
                  <a:lnTo>
                    <a:pt x="226" y="128"/>
                  </a:lnTo>
                  <a:lnTo>
                    <a:pt x="212" y="156"/>
                  </a:lnTo>
                  <a:lnTo>
                    <a:pt x="200" y="172"/>
                  </a:lnTo>
                  <a:lnTo>
                    <a:pt x="200" y="172"/>
                  </a:lnTo>
                  <a:lnTo>
                    <a:pt x="198" y="178"/>
                  </a:lnTo>
                  <a:lnTo>
                    <a:pt x="198" y="188"/>
                  </a:lnTo>
                  <a:lnTo>
                    <a:pt x="194" y="214"/>
                  </a:lnTo>
                  <a:lnTo>
                    <a:pt x="192" y="230"/>
                  </a:lnTo>
                  <a:lnTo>
                    <a:pt x="188" y="244"/>
                  </a:lnTo>
                  <a:lnTo>
                    <a:pt x="180" y="258"/>
                  </a:lnTo>
                  <a:lnTo>
                    <a:pt x="170" y="272"/>
                  </a:lnTo>
                  <a:lnTo>
                    <a:pt x="170" y="272"/>
                  </a:lnTo>
                  <a:lnTo>
                    <a:pt x="162" y="276"/>
                  </a:lnTo>
                  <a:lnTo>
                    <a:pt x="154" y="280"/>
                  </a:lnTo>
                  <a:lnTo>
                    <a:pt x="146" y="282"/>
                  </a:lnTo>
                  <a:lnTo>
                    <a:pt x="136" y="282"/>
                  </a:lnTo>
                  <a:lnTo>
                    <a:pt x="116" y="282"/>
                  </a:lnTo>
                  <a:lnTo>
                    <a:pt x="94" y="278"/>
                  </a:lnTo>
                  <a:lnTo>
                    <a:pt x="72" y="272"/>
                  </a:lnTo>
                  <a:lnTo>
                    <a:pt x="54" y="264"/>
                  </a:lnTo>
                  <a:lnTo>
                    <a:pt x="36" y="256"/>
                  </a:lnTo>
                  <a:lnTo>
                    <a:pt x="24" y="248"/>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99"/>
                <a:buFont typeface="Source Sans Pro Light"/>
                <a:buNone/>
              </a:pPr>
              <a:r>
                <a:t/>
              </a:r>
              <a:endParaRPr b="0" i="0" sz="3599" u="none" cap="none" strike="noStrike">
                <a:solidFill>
                  <a:srgbClr val="000000"/>
                </a:solidFill>
                <a:latin typeface="Source Sans Pro Light"/>
                <a:ea typeface="Source Sans Pro Light"/>
                <a:cs typeface="Source Sans Pro Light"/>
                <a:sym typeface="Source Sans Pro Light"/>
              </a:endParaRPr>
            </a:p>
          </p:txBody>
        </p:sp>
        <p:pic>
          <p:nvPicPr>
            <p:cNvPr id="166" name="Google Shape;166;p16"/>
            <p:cNvPicPr preferRelativeResize="0"/>
            <p:nvPr/>
          </p:nvPicPr>
          <p:blipFill rotWithShape="1">
            <a:blip r:embed="rId5">
              <a:alphaModFix/>
            </a:blip>
            <a:srcRect b="0" l="0" r="0" t="0"/>
            <a:stretch/>
          </p:blipFill>
          <p:spPr>
            <a:xfrm>
              <a:off x="12985750" y="4676775"/>
              <a:ext cx="200025" cy="85725"/>
            </a:xfrm>
            <a:prstGeom prst="rect">
              <a:avLst/>
            </a:prstGeom>
            <a:noFill/>
            <a:ln>
              <a:noFill/>
            </a:ln>
          </p:spPr>
        </p:pic>
        <p:pic>
          <p:nvPicPr>
            <p:cNvPr id="167" name="Google Shape;167;p16"/>
            <p:cNvPicPr preferRelativeResize="0"/>
            <p:nvPr/>
          </p:nvPicPr>
          <p:blipFill rotWithShape="1">
            <a:blip r:embed="rId6">
              <a:alphaModFix/>
            </a:blip>
            <a:srcRect b="0" l="0" r="0" t="0"/>
            <a:stretch/>
          </p:blipFill>
          <p:spPr>
            <a:xfrm>
              <a:off x="12976225" y="4692650"/>
              <a:ext cx="76200" cy="161925"/>
            </a:xfrm>
            <a:prstGeom prst="rect">
              <a:avLst/>
            </a:prstGeom>
            <a:noFill/>
            <a:ln>
              <a:noFill/>
            </a:ln>
          </p:spPr>
        </p:pic>
        <p:sp>
          <p:nvSpPr>
            <p:cNvPr id="168" name="Google Shape;168;p16"/>
            <p:cNvSpPr/>
            <p:nvPr/>
          </p:nvSpPr>
          <p:spPr>
            <a:xfrm>
              <a:off x="12993052" y="8398434"/>
              <a:ext cx="45600" cy="28338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599"/>
                <a:buFont typeface="Source Sans Pro Light"/>
                <a:buNone/>
              </a:pPr>
              <a:r>
                <a:t/>
              </a:r>
              <a:endParaRPr b="0" i="0" sz="3599" u="none" cap="none" strike="noStrike">
                <a:solidFill>
                  <a:srgbClr val="FFFFFF"/>
                </a:solidFill>
                <a:latin typeface="Source Sans Pro Light"/>
                <a:ea typeface="Source Sans Pro Light"/>
                <a:cs typeface="Source Sans Pro Light"/>
                <a:sym typeface="Source Sans Pro Light"/>
              </a:endParaRPr>
            </a:p>
          </p:txBody>
        </p:sp>
        <p:sp>
          <p:nvSpPr>
            <p:cNvPr id="169" name="Google Shape;169;p16"/>
            <p:cNvSpPr/>
            <p:nvPr/>
          </p:nvSpPr>
          <p:spPr>
            <a:xfrm>
              <a:off x="11345547" y="8398434"/>
              <a:ext cx="45600" cy="28338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599"/>
                <a:buFont typeface="Source Sans Pro Light"/>
                <a:buNone/>
              </a:pPr>
              <a:r>
                <a:t/>
              </a:r>
              <a:endParaRPr b="0" i="0" sz="3599" u="none" cap="none" strike="noStrike">
                <a:solidFill>
                  <a:srgbClr val="FFFFFF"/>
                </a:solidFill>
                <a:latin typeface="Source Sans Pro Light"/>
                <a:ea typeface="Source Sans Pro Light"/>
                <a:cs typeface="Source Sans Pro Light"/>
                <a:sym typeface="Source Sans Pro Light"/>
              </a:endParaRPr>
            </a:p>
          </p:txBody>
        </p:sp>
        <p:sp>
          <p:nvSpPr>
            <p:cNvPr id="170" name="Google Shape;170;p16"/>
            <p:cNvSpPr/>
            <p:nvPr/>
          </p:nvSpPr>
          <p:spPr>
            <a:xfrm>
              <a:off x="12816840" y="8842375"/>
              <a:ext cx="45600" cy="28338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599"/>
                <a:buFont typeface="Source Sans Pro Light"/>
                <a:buNone/>
              </a:pPr>
              <a:r>
                <a:t/>
              </a:r>
              <a:endParaRPr b="0" i="0" sz="3599" u="none" cap="none" strike="noStrike">
                <a:solidFill>
                  <a:srgbClr val="FFFFFF"/>
                </a:solidFill>
                <a:latin typeface="Source Sans Pro Light"/>
                <a:ea typeface="Source Sans Pro Light"/>
                <a:cs typeface="Source Sans Pro Light"/>
                <a:sym typeface="Source Sans Pro Light"/>
              </a:endParaRPr>
            </a:p>
          </p:txBody>
        </p:sp>
        <p:sp>
          <p:nvSpPr>
            <p:cNvPr id="171" name="Google Shape;171;p16"/>
            <p:cNvSpPr/>
            <p:nvPr/>
          </p:nvSpPr>
          <p:spPr>
            <a:xfrm>
              <a:off x="11525253" y="8842375"/>
              <a:ext cx="45600" cy="28338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599"/>
                <a:buFont typeface="Source Sans Pro Light"/>
                <a:buNone/>
              </a:pPr>
              <a:r>
                <a:t/>
              </a:r>
              <a:endParaRPr b="0" i="0" sz="3599" u="none" cap="none" strike="noStrike">
                <a:solidFill>
                  <a:srgbClr val="FFFFFF"/>
                </a:solidFill>
                <a:latin typeface="Source Sans Pro Light"/>
                <a:ea typeface="Source Sans Pro Light"/>
                <a:cs typeface="Source Sans Pro Light"/>
                <a:sym typeface="Source Sans Pro Light"/>
              </a:endParaRPr>
            </a:p>
          </p:txBody>
        </p:sp>
        <p:sp>
          <p:nvSpPr>
            <p:cNvPr id="172" name="Google Shape;172;p16"/>
            <p:cNvSpPr/>
            <p:nvPr/>
          </p:nvSpPr>
          <p:spPr>
            <a:xfrm>
              <a:off x="11690033" y="9627953"/>
              <a:ext cx="45600" cy="28338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599"/>
                <a:buFont typeface="Source Sans Pro Light"/>
                <a:buNone/>
              </a:pPr>
              <a:r>
                <a:t/>
              </a:r>
              <a:endParaRPr b="0" i="0" sz="3599" u="none" cap="none" strike="noStrike">
                <a:solidFill>
                  <a:srgbClr val="FFFFFF"/>
                </a:solidFill>
                <a:latin typeface="Source Sans Pro Light"/>
                <a:ea typeface="Source Sans Pro Light"/>
                <a:cs typeface="Source Sans Pro Light"/>
                <a:sym typeface="Source Sans Pro Light"/>
              </a:endParaRPr>
            </a:p>
          </p:txBody>
        </p:sp>
        <p:sp>
          <p:nvSpPr>
            <p:cNvPr id="173" name="Google Shape;173;p16"/>
            <p:cNvSpPr/>
            <p:nvPr/>
          </p:nvSpPr>
          <p:spPr>
            <a:xfrm>
              <a:off x="12663487" y="9627953"/>
              <a:ext cx="45600" cy="28338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599"/>
                <a:buFont typeface="Source Sans Pro Light"/>
                <a:buNone/>
              </a:pPr>
              <a:r>
                <a:t/>
              </a:r>
              <a:endParaRPr b="0" i="0" sz="3599" u="none" cap="none" strike="noStrike">
                <a:solidFill>
                  <a:srgbClr val="FFFFFF"/>
                </a:solidFill>
                <a:latin typeface="Source Sans Pro Light"/>
                <a:ea typeface="Source Sans Pro Light"/>
                <a:cs typeface="Source Sans Pro Light"/>
                <a:sym typeface="Source Sans Pro Light"/>
              </a:endParaRPr>
            </a:p>
          </p:txBody>
        </p:sp>
        <p:sp>
          <p:nvSpPr>
            <p:cNvPr id="174" name="Google Shape;174;p16"/>
            <p:cNvSpPr/>
            <p:nvPr/>
          </p:nvSpPr>
          <p:spPr>
            <a:xfrm>
              <a:off x="11931967" y="9815278"/>
              <a:ext cx="45600" cy="28338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599"/>
                <a:buFont typeface="Source Sans Pro Light"/>
                <a:buNone/>
              </a:pPr>
              <a:r>
                <a:t/>
              </a:r>
              <a:endParaRPr b="0" i="0" sz="3599" u="none" cap="none" strike="noStrike">
                <a:solidFill>
                  <a:srgbClr val="FFFFFF"/>
                </a:solidFill>
                <a:latin typeface="Source Sans Pro Light"/>
                <a:ea typeface="Source Sans Pro Light"/>
                <a:cs typeface="Source Sans Pro Light"/>
                <a:sym typeface="Source Sans Pro Light"/>
              </a:endParaRPr>
            </a:p>
          </p:txBody>
        </p:sp>
        <p:sp>
          <p:nvSpPr>
            <p:cNvPr id="175" name="Google Shape;175;p16"/>
            <p:cNvSpPr/>
            <p:nvPr/>
          </p:nvSpPr>
          <p:spPr>
            <a:xfrm>
              <a:off x="12457746" y="9815278"/>
              <a:ext cx="45600" cy="28338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599"/>
                <a:buFont typeface="Source Sans Pro Light"/>
                <a:buNone/>
              </a:pPr>
              <a:r>
                <a:t/>
              </a:r>
              <a:endParaRPr b="0" i="0" sz="3599" u="none" cap="none" strike="noStrike">
                <a:solidFill>
                  <a:srgbClr val="FFFFFF"/>
                </a:solidFill>
                <a:latin typeface="Source Sans Pro Light"/>
                <a:ea typeface="Source Sans Pro Light"/>
                <a:cs typeface="Source Sans Pro Light"/>
                <a:sym typeface="Source Sans Pro Light"/>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7"/>
          <p:cNvSpPr txBox="1"/>
          <p:nvPr>
            <p:ph type="title"/>
          </p:nvPr>
        </p:nvSpPr>
        <p:spPr>
          <a:xfrm>
            <a:off x="727650" y="607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cleanup and exploration</a:t>
            </a:r>
            <a:endParaRPr/>
          </a:p>
        </p:txBody>
      </p:sp>
      <p:sp>
        <p:nvSpPr>
          <p:cNvPr id="181" name="Google Shape;181;p17"/>
          <p:cNvSpPr txBox="1"/>
          <p:nvPr>
            <p:ph idx="1" type="body"/>
          </p:nvPr>
        </p:nvSpPr>
        <p:spPr>
          <a:xfrm>
            <a:off x="729450" y="1621675"/>
            <a:ext cx="7688700" cy="258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 in general was easy. Since all data came from a unique source, it was well organized. Overall, we worked with 3 different data sets. They described client’s location, client’s sales over the last 36 months, and client’s points generation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82" name="Google Shape;182;p17"/>
          <p:cNvPicPr preferRelativeResize="0"/>
          <p:nvPr/>
        </p:nvPicPr>
        <p:blipFill>
          <a:blip r:embed="rId3">
            <a:alphaModFix/>
          </a:blip>
          <a:stretch>
            <a:fillRect/>
          </a:stretch>
        </p:blipFill>
        <p:spPr>
          <a:xfrm>
            <a:off x="2679250" y="2540250"/>
            <a:ext cx="619125" cy="581025"/>
          </a:xfrm>
          <a:prstGeom prst="rect">
            <a:avLst/>
          </a:prstGeom>
          <a:noFill/>
          <a:ln>
            <a:noFill/>
          </a:ln>
          <a:effectLst>
            <a:outerShdw blurRad="57150" rotWithShape="0" algn="bl" dir="5400000" dist="19050">
              <a:srgbClr val="000000">
                <a:alpha val="50000"/>
              </a:srgbClr>
            </a:outerShdw>
          </a:effectLst>
        </p:spPr>
      </p:pic>
      <p:pic>
        <p:nvPicPr>
          <p:cNvPr id="183" name="Google Shape;183;p17"/>
          <p:cNvPicPr preferRelativeResize="0"/>
          <p:nvPr/>
        </p:nvPicPr>
        <p:blipFill>
          <a:blip r:embed="rId4">
            <a:alphaModFix/>
          </a:blip>
          <a:stretch>
            <a:fillRect/>
          </a:stretch>
        </p:blipFill>
        <p:spPr>
          <a:xfrm>
            <a:off x="4986038" y="2540238"/>
            <a:ext cx="1028700" cy="1724025"/>
          </a:xfrm>
          <a:prstGeom prst="rect">
            <a:avLst/>
          </a:prstGeom>
          <a:noFill/>
          <a:ln>
            <a:noFill/>
          </a:ln>
          <a:effectLst>
            <a:outerShdw blurRad="57150" rotWithShape="0" algn="bl" dir="5400000" dist="19050">
              <a:srgbClr val="000000">
                <a:alpha val="50000"/>
              </a:srgbClr>
            </a:outerShdw>
          </a:effectLst>
        </p:spPr>
      </p:pic>
      <p:pic>
        <p:nvPicPr>
          <p:cNvPr id="184" name="Google Shape;184;p17"/>
          <p:cNvPicPr preferRelativeResize="0"/>
          <p:nvPr/>
        </p:nvPicPr>
        <p:blipFill>
          <a:blip r:embed="rId5">
            <a:alphaModFix/>
          </a:blip>
          <a:stretch>
            <a:fillRect/>
          </a:stretch>
        </p:blipFill>
        <p:spPr>
          <a:xfrm>
            <a:off x="3551663" y="2540238"/>
            <a:ext cx="1181100" cy="19145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8"/>
          <p:cNvSpPr txBox="1"/>
          <p:nvPr>
            <p:ph type="title"/>
          </p:nvPr>
        </p:nvSpPr>
        <p:spPr>
          <a:xfrm>
            <a:off x="729450" y="578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cleanup and exploration</a:t>
            </a:r>
            <a:endParaRPr/>
          </a:p>
        </p:txBody>
      </p:sp>
      <p:sp>
        <p:nvSpPr>
          <p:cNvPr id="190" name="Google Shape;190;p18"/>
          <p:cNvSpPr txBox="1"/>
          <p:nvPr>
            <p:ph idx="1" type="body"/>
          </p:nvPr>
        </p:nvSpPr>
        <p:spPr>
          <a:xfrm>
            <a:off x="729450" y="1621675"/>
            <a:ext cx="7688700" cy="25887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sz="2637"/>
              <a:t>Working with those 3 data sets, we took the info we found interesting and add </a:t>
            </a:r>
            <a:endParaRPr sz="2637"/>
          </a:p>
          <a:p>
            <a:pPr indent="0" lvl="0" marL="0" rtl="0" algn="l">
              <a:spcBef>
                <a:spcPts val="1200"/>
              </a:spcBef>
              <a:spcAft>
                <a:spcPts val="0"/>
              </a:spcAft>
              <a:buNone/>
            </a:pPr>
            <a:r>
              <a:rPr lang="en" sz="2637"/>
              <a:t>some totals.</a:t>
            </a:r>
            <a:endParaRPr sz="2637"/>
          </a:p>
          <a:p>
            <a:pPr indent="0" lvl="0" marL="0" rtl="0" algn="l">
              <a:spcBef>
                <a:spcPts val="1200"/>
              </a:spcBef>
              <a:spcAft>
                <a:spcPts val="0"/>
              </a:spcAft>
              <a:buNone/>
            </a:pPr>
            <a:r>
              <a:t/>
            </a:r>
            <a:endParaRPr sz="2637"/>
          </a:p>
          <a:p>
            <a:pPr indent="0" lvl="0" marL="0" rtl="0" algn="l">
              <a:spcBef>
                <a:spcPts val="1200"/>
              </a:spcBef>
              <a:spcAft>
                <a:spcPts val="0"/>
              </a:spcAft>
              <a:buNone/>
            </a:pPr>
            <a:r>
              <a:rPr lang="en" sz="2637"/>
              <a:t>We also find out that the company gives a $0.86 value to each point that a client</a:t>
            </a:r>
            <a:endParaRPr sz="2637"/>
          </a:p>
          <a:p>
            <a:pPr indent="0" lvl="0" marL="0" rtl="0" algn="l">
              <a:spcBef>
                <a:spcPts val="1200"/>
              </a:spcBef>
              <a:spcAft>
                <a:spcPts val="0"/>
              </a:spcAft>
              <a:buNone/>
            </a:pPr>
            <a:r>
              <a:rPr lang="en" sz="2637"/>
              <a:t>generates. With that specific information, we could calculate points worth over </a:t>
            </a:r>
            <a:endParaRPr sz="2637"/>
          </a:p>
          <a:p>
            <a:pPr indent="0" lvl="0" marL="0" rtl="0" algn="l">
              <a:spcBef>
                <a:spcPts val="1200"/>
              </a:spcBef>
              <a:spcAft>
                <a:spcPts val="0"/>
              </a:spcAft>
              <a:buNone/>
            </a:pPr>
            <a:r>
              <a:rPr lang="en" sz="2637"/>
              <a:t>months.</a:t>
            </a:r>
            <a:endParaRPr sz="2637"/>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91" name="Google Shape;191;p18"/>
          <p:cNvPicPr preferRelativeResize="0"/>
          <p:nvPr/>
        </p:nvPicPr>
        <p:blipFill>
          <a:blip r:embed="rId3">
            <a:alphaModFix/>
          </a:blip>
          <a:stretch>
            <a:fillRect/>
          </a:stretch>
        </p:blipFill>
        <p:spPr>
          <a:xfrm>
            <a:off x="6558250" y="1451413"/>
            <a:ext cx="1181100" cy="2486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95" name="Shape 195"/>
        <p:cNvGrpSpPr/>
        <p:nvPr/>
      </p:nvGrpSpPr>
      <p:grpSpPr>
        <a:xfrm>
          <a:off x="0" y="0"/>
          <a:ext cx="0" cy="0"/>
          <a:chOff x="0" y="0"/>
          <a:chExt cx="0" cy="0"/>
        </a:xfrm>
      </p:grpSpPr>
      <p:sp>
        <p:nvSpPr>
          <p:cNvPr id="196" name="Google Shape;196;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and Plots analysis</a:t>
            </a:r>
            <a:endParaRPr/>
          </a:p>
        </p:txBody>
      </p:sp>
      <p:grpSp>
        <p:nvGrpSpPr>
          <p:cNvPr id="197" name="Google Shape;197;p19"/>
          <p:cNvGrpSpPr/>
          <p:nvPr/>
        </p:nvGrpSpPr>
        <p:grpSpPr>
          <a:xfrm>
            <a:off x="2903236" y="1817430"/>
            <a:ext cx="3483453" cy="3252566"/>
            <a:chOff x="10299411" y="4104553"/>
            <a:chExt cx="8877300" cy="7146925"/>
          </a:xfrm>
        </p:grpSpPr>
        <p:grpSp>
          <p:nvGrpSpPr>
            <p:cNvPr id="198" name="Google Shape;198;p19"/>
            <p:cNvGrpSpPr/>
            <p:nvPr/>
          </p:nvGrpSpPr>
          <p:grpSpPr>
            <a:xfrm>
              <a:off x="10299411" y="4104553"/>
              <a:ext cx="8877300" cy="7146925"/>
              <a:chOff x="7750175" y="3284538"/>
              <a:chExt cx="8877300" cy="7146925"/>
            </a:xfrm>
          </p:grpSpPr>
          <p:sp>
            <p:nvSpPr>
              <p:cNvPr id="199" name="Google Shape;199;p19"/>
              <p:cNvSpPr/>
              <p:nvPr/>
            </p:nvSpPr>
            <p:spPr>
              <a:xfrm>
                <a:off x="11074400" y="3360738"/>
                <a:ext cx="1450975" cy="1587500"/>
              </a:xfrm>
              <a:custGeom>
                <a:rect b="b" l="l" r="r" t="t"/>
                <a:pathLst>
                  <a:path extrusionOk="0" h="1000" w="914">
                    <a:moveTo>
                      <a:pt x="0" y="500"/>
                    </a:moveTo>
                    <a:lnTo>
                      <a:pt x="0" y="500"/>
                    </a:lnTo>
                    <a:lnTo>
                      <a:pt x="2" y="550"/>
                    </a:lnTo>
                    <a:lnTo>
                      <a:pt x="10" y="600"/>
                    </a:lnTo>
                    <a:lnTo>
                      <a:pt x="20" y="648"/>
                    </a:lnTo>
                    <a:lnTo>
                      <a:pt x="36" y="694"/>
                    </a:lnTo>
                    <a:lnTo>
                      <a:pt x="56" y="738"/>
                    </a:lnTo>
                    <a:lnTo>
                      <a:pt x="78" y="780"/>
                    </a:lnTo>
                    <a:lnTo>
                      <a:pt x="104" y="818"/>
                    </a:lnTo>
                    <a:lnTo>
                      <a:pt x="134" y="854"/>
                    </a:lnTo>
                    <a:lnTo>
                      <a:pt x="166" y="886"/>
                    </a:lnTo>
                    <a:lnTo>
                      <a:pt x="202" y="914"/>
                    </a:lnTo>
                    <a:lnTo>
                      <a:pt x="240" y="940"/>
                    </a:lnTo>
                    <a:lnTo>
                      <a:pt x="280" y="960"/>
                    </a:lnTo>
                    <a:lnTo>
                      <a:pt x="320" y="978"/>
                    </a:lnTo>
                    <a:lnTo>
                      <a:pt x="342" y="984"/>
                    </a:lnTo>
                    <a:lnTo>
                      <a:pt x="364" y="990"/>
                    </a:lnTo>
                    <a:lnTo>
                      <a:pt x="388" y="994"/>
                    </a:lnTo>
                    <a:lnTo>
                      <a:pt x="410" y="998"/>
                    </a:lnTo>
                    <a:lnTo>
                      <a:pt x="434" y="1000"/>
                    </a:lnTo>
                    <a:lnTo>
                      <a:pt x="456" y="1000"/>
                    </a:lnTo>
                    <a:lnTo>
                      <a:pt x="456" y="1000"/>
                    </a:lnTo>
                    <a:lnTo>
                      <a:pt x="480" y="1000"/>
                    </a:lnTo>
                    <a:lnTo>
                      <a:pt x="504" y="998"/>
                    </a:lnTo>
                    <a:lnTo>
                      <a:pt x="526" y="994"/>
                    </a:lnTo>
                    <a:lnTo>
                      <a:pt x="548" y="990"/>
                    </a:lnTo>
                    <a:lnTo>
                      <a:pt x="570" y="984"/>
                    </a:lnTo>
                    <a:lnTo>
                      <a:pt x="592" y="978"/>
                    </a:lnTo>
                    <a:lnTo>
                      <a:pt x="634" y="960"/>
                    </a:lnTo>
                    <a:lnTo>
                      <a:pt x="674" y="940"/>
                    </a:lnTo>
                    <a:lnTo>
                      <a:pt x="712" y="914"/>
                    </a:lnTo>
                    <a:lnTo>
                      <a:pt x="748" y="886"/>
                    </a:lnTo>
                    <a:lnTo>
                      <a:pt x="780" y="854"/>
                    </a:lnTo>
                    <a:lnTo>
                      <a:pt x="810" y="818"/>
                    </a:lnTo>
                    <a:lnTo>
                      <a:pt x="836" y="780"/>
                    </a:lnTo>
                    <a:lnTo>
                      <a:pt x="858" y="738"/>
                    </a:lnTo>
                    <a:lnTo>
                      <a:pt x="878" y="694"/>
                    </a:lnTo>
                    <a:lnTo>
                      <a:pt x="894" y="648"/>
                    </a:lnTo>
                    <a:lnTo>
                      <a:pt x="904" y="600"/>
                    </a:lnTo>
                    <a:lnTo>
                      <a:pt x="912" y="550"/>
                    </a:lnTo>
                    <a:lnTo>
                      <a:pt x="914" y="500"/>
                    </a:lnTo>
                    <a:lnTo>
                      <a:pt x="914" y="500"/>
                    </a:lnTo>
                    <a:lnTo>
                      <a:pt x="912" y="448"/>
                    </a:lnTo>
                    <a:lnTo>
                      <a:pt x="904" y="400"/>
                    </a:lnTo>
                    <a:lnTo>
                      <a:pt x="894" y="352"/>
                    </a:lnTo>
                    <a:lnTo>
                      <a:pt x="878" y="306"/>
                    </a:lnTo>
                    <a:lnTo>
                      <a:pt x="858" y="262"/>
                    </a:lnTo>
                    <a:lnTo>
                      <a:pt x="836" y="220"/>
                    </a:lnTo>
                    <a:lnTo>
                      <a:pt x="810" y="182"/>
                    </a:lnTo>
                    <a:lnTo>
                      <a:pt x="780" y="146"/>
                    </a:lnTo>
                    <a:lnTo>
                      <a:pt x="748" y="114"/>
                    </a:lnTo>
                    <a:lnTo>
                      <a:pt x="712" y="86"/>
                    </a:lnTo>
                    <a:lnTo>
                      <a:pt x="674" y="60"/>
                    </a:lnTo>
                    <a:lnTo>
                      <a:pt x="634" y="40"/>
                    </a:lnTo>
                    <a:lnTo>
                      <a:pt x="592" y="22"/>
                    </a:lnTo>
                    <a:lnTo>
                      <a:pt x="570" y="16"/>
                    </a:lnTo>
                    <a:lnTo>
                      <a:pt x="548" y="10"/>
                    </a:lnTo>
                    <a:lnTo>
                      <a:pt x="526" y="6"/>
                    </a:lnTo>
                    <a:lnTo>
                      <a:pt x="504" y="2"/>
                    </a:lnTo>
                    <a:lnTo>
                      <a:pt x="480" y="0"/>
                    </a:lnTo>
                    <a:lnTo>
                      <a:pt x="456" y="0"/>
                    </a:lnTo>
                    <a:lnTo>
                      <a:pt x="456" y="0"/>
                    </a:lnTo>
                    <a:lnTo>
                      <a:pt x="434" y="0"/>
                    </a:lnTo>
                    <a:lnTo>
                      <a:pt x="410" y="2"/>
                    </a:lnTo>
                    <a:lnTo>
                      <a:pt x="388" y="6"/>
                    </a:lnTo>
                    <a:lnTo>
                      <a:pt x="364" y="10"/>
                    </a:lnTo>
                    <a:lnTo>
                      <a:pt x="342" y="16"/>
                    </a:lnTo>
                    <a:lnTo>
                      <a:pt x="320" y="22"/>
                    </a:lnTo>
                    <a:lnTo>
                      <a:pt x="280" y="40"/>
                    </a:lnTo>
                    <a:lnTo>
                      <a:pt x="240" y="60"/>
                    </a:lnTo>
                    <a:lnTo>
                      <a:pt x="202" y="86"/>
                    </a:lnTo>
                    <a:lnTo>
                      <a:pt x="166" y="114"/>
                    </a:lnTo>
                    <a:lnTo>
                      <a:pt x="134" y="146"/>
                    </a:lnTo>
                    <a:lnTo>
                      <a:pt x="104" y="182"/>
                    </a:lnTo>
                    <a:lnTo>
                      <a:pt x="78" y="220"/>
                    </a:lnTo>
                    <a:lnTo>
                      <a:pt x="56" y="262"/>
                    </a:lnTo>
                    <a:lnTo>
                      <a:pt x="36" y="306"/>
                    </a:lnTo>
                    <a:lnTo>
                      <a:pt x="20" y="352"/>
                    </a:lnTo>
                    <a:lnTo>
                      <a:pt x="10" y="400"/>
                    </a:lnTo>
                    <a:lnTo>
                      <a:pt x="2" y="448"/>
                    </a:lnTo>
                    <a:lnTo>
                      <a:pt x="0" y="500"/>
                    </a:lnTo>
                    <a:lnTo>
                      <a:pt x="0" y="500"/>
                    </a:lnTo>
                    <a:close/>
                    <a:moveTo>
                      <a:pt x="120" y="500"/>
                    </a:moveTo>
                    <a:lnTo>
                      <a:pt x="120" y="500"/>
                    </a:lnTo>
                    <a:lnTo>
                      <a:pt x="122" y="462"/>
                    </a:lnTo>
                    <a:lnTo>
                      <a:pt x="128" y="426"/>
                    </a:lnTo>
                    <a:lnTo>
                      <a:pt x="136" y="390"/>
                    </a:lnTo>
                    <a:lnTo>
                      <a:pt x="146" y="356"/>
                    </a:lnTo>
                    <a:lnTo>
                      <a:pt x="160" y="324"/>
                    </a:lnTo>
                    <a:lnTo>
                      <a:pt x="178" y="294"/>
                    </a:lnTo>
                    <a:lnTo>
                      <a:pt x="198" y="266"/>
                    </a:lnTo>
                    <a:lnTo>
                      <a:pt x="218" y="240"/>
                    </a:lnTo>
                    <a:lnTo>
                      <a:pt x="242" y="216"/>
                    </a:lnTo>
                    <a:lnTo>
                      <a:pt x="268" y="194"/>
                    </a:lnTo>
                    <a:lnTo>
                      <a:pt x="296" y="176"/>
                    </a:lnTo>
                    <a:lnTo>
                      <a:pt x="326" y="160"/>
                    </a:lnTo>
                    <a:lnTo>
                      <a:pt x="356" y="148"/>
                    </a:lnTo>
                    <a:lnTo>
                      <a:pt x="388" y="138"/>
                    </a:lnTo>
                    <a:lnTo>
                      <a:pt x="422" y="134"/>
                    </a:lnTo>
                    <a:lnTo>
                      <a:pt x="456" y="132"/>
                    </a:lnTo>
                    <a:lnTo>
                      <a:pt x="456" y="132"/>
                    </a:lnTo>
                    <a:lnTo>
                      <a:pt x="492" y="134"/>
                    </a:lnTo>
                    <a:lnTo>
                      <a:pt x="524" y="138"/>
                    </a:lnTo>
                    <a:lnTo>
                      <a:pt x="556" y="148"/>
                    </a:lnTo>
                    <a:lnTo>
                      <a:pt x="588" y="160"/>
                    </a:lnTo>
                    <a:lnTo>
                      <a:pt x="618" y="176"/>
                    </a:lnTo>
                    <a:lnTo>
                      <a:pt x="644" y="194"/>
                    </a:lnTo>
                    <a:lnTo>
                      <a:pt x="670" y="216"/>
                    </a:lnTo>
                    <a:lnTo>
                      <a:pt x="694" y="240"/>
                    </a:lnTo>
                    <a:lnTo>
                      <a:pt x="716" y="266"/>
                    </a:lnTo>
                    <a:lnTo>
                      <a:pt x="736" y="294"/>
                    </a:lnTo>
                    <a:lnTo>
                      <a:pt x="752" y="324"/>
                    </a:lnTo>
                    <a:lnTo>
                      <a:pt x="766" y="356"/>
                    </a:lnTo>
                    <a:lnTo>
                      <a:pt x="778" y="390"/>
                    </a:lnTo>
                    <a:lnTo>
                      <a:pt x="786" y="426"/>
                    </a:lnTo>
                    <a:lnTo>
                      <a:pt x="792" y="462"/>
                    </a:lnTo>
                    <a:lnTo>
                      <a:pt x="794" y="500"/>
                    </a:lnTo>
                    <a:lnTo>
                      <a:pt x="794" y="500"/>
                    </a:lnTo>
                    <a:lnTo>
                      <a:pt x="792" y="538"/>
                    </a:lnTo>
                    <a:lnTo>
                      <a:pt x="786" y="574"/>
                    </a:lnTo>
                    <a:lnTo>
                      <a:pt x="778" y="610"/>
                    </a:lnTo>
                    <a:lnTo>
                      <a:pt x="766" y="644"/>
                    </a:lnTo>
                    <a:lnTo>
                      <a:pt x="752" y="676"/>
                    </a:lnTo>
                    <a:lnTo>
                      <a:pt x="736" y="706"/>
                    </a:lnTo>
                    <a:lnTo>
                      <a:pt x="716" y="734"/>
                    </a:lnTo>
                    <a:lnTo>
                      <a:pt x="694" y="760"/>
                    </a:lnTo>
                    <a:lnTo>
                      <a:pt x="670" y="784"/>
                    </a:lnTo>
                    <a:lnTo>
                      <a:pt x="644" y="806"/>
                    </a:lnTo>
                    <a:lnTo>
                      <a:pt x="618" y="824"/>
                    </a:lnTo>
                    <a:lnTo>
                      <a:pt x="588" y="840"/>
                    </a:lnTo>
                    <a:lnTo>
                      <a:pt x="556" y="852"/>
                    </a:lnTo>
                    <a:lnTo>
                      <a:pt x="524" y="860"/>
                    </a:lnTo>
                    <a:lnTo>
                      <a:pt x="492" y="866"/>
                    </a:lnTo>
                    <a:lnTo>
                      <a:pt x="456" y="868"/>
                    </a:lnTo>
                    <a:lnTo>
                      <a:pt x="456" y="868"/>
                    </a:lnTo>
                    <a:lnTo>
                      <a:pt x="422" y="866"/>
                    </a:lnTo>
                    <a:lnTo>
                      <a:pt x="388" y="860"/>
                    </a:lnTo>
                    <a:lnTo>
                      <a:pt x="356" y="852"/>
                    </a:lnTo>
                    <a:lnTo>
                      <a:pt x="326" y="840"/>
                    </a:lnTo>
                    <a:lnTo>
                      <a:pt x="296" y="824"/>
                    </a:lnTo>
                    <a:lnTo>
                      <a:pt x="268" y="806"/>
                    </a:lnTo>
                    <a:lnTo>
                      <a:pt x="242" y="784"/>
                    </a:lnTo>
                    <a:lnTo>
                      <a:pt x="218" y="760"/>
                    </a:lnTo>
                    <a:lnTo>
                      <a:pt x="198" y="734"/>
                    </a:lnTo>
                    <a:lnTo>
                      <a:pt x="178" y="706"/>
                    </a:lnTo>
                    <a:lnTo>
                      <a:pt x="160" y="676"/>
                    </a:lnTo>
                    <a:lnTo>
                      <a:pt x="146" y="644"/>
                    </a:lnTo>
                    <a:lnTo>
                      <a:pt x="136" y="610"/>
                    </a:lnTo>
                    <a:lnTo>
                      <a:pt x="128" y="574"/>
                    </a:lnTo>
                    <a:lnTo>
                      <a:pt x="122" y="538"/>
                    </a:lnTo>
                    <a:lnTo>
                      <a:pt x="120" y="500"/>
                    </a:lnTo>
                    <a:lnTo>
                      <a:pt x="120" y="500"/>
                    </a:lnTo>
                    <a:close/>
                  </a:path>
                </a:pathLst>
              </a:custGeom>
              <a:solidFill>
                <a:srgbClr val="1231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00" name="Google Shape;200;p19"/>
              <p:cNvSpPr/>
              <p:nvPr/>
            </p:nvSpPr>
            <p:spPr>
              <a:xfrm>
                <a:off x="10620375" y="3808413"/>
                <a:ext cx="609600" cy="698500"/>
              </a:xfrm>
              <a:custGeom>
                <a:rect b="b" l="l" r="r" t="t"/>
                <a:pathLst>
                  <a:path extrusionOk="0" h="440" w="384">
                    <a:moveTo>
                      <a:pt x="384" y="116"/>
                    </a:moveTo>
                    <a:lnTo>
                      <a:pt x="384" y="116"/>
                    </a:lnTo>
                    <a:lnTo>
                      <a:pt x="382" y="92"/>
                    </a:lnTo>
                    <a:lnTo>
                      <a:pt x="374" y="70"/>
                    </a:lnTo>
                    <a:lnTo>
                      <a:pt x="364" y="50"/>
                    </a:lnTo>
                    <a:lnTo>
                      <a:pt x="350" y="34"/>
                    </a:lnTo>
                    <a:lnTo>
                      <a:pt x="334" y="20"/>
                    </a:lnTo>
                    <a:lnTo>
                      <a:pt x="314" y="10"/>
                    </a:lnTo>
                    <a:lnTo>
                      <a:pt x="292" y="2"/>
                    </a:lnTo>
                    <a:lnTo>
                      <a:pt x="268" y="0"/>
                    </a:lnTo>
                    <a:lnTo>
                      <a:pt x="116" y="0"/>
                    </a:lnTo>
                    <a:lnTo>
                      <a:pt x="116" y="0"/>
                    </a:lnTo>
                    <a:lnTo>
                      <a:pt x="92" y="2"/>
                    </a:lnTo>
                    <a:lnTo>
                      <a:pt x="70" y="10"/>
                    </a:lnTo>
                    <a:lnTo>
                      <a:pt x="50" y="20"/>
                    </a:lnTo>
                    <a:lnTo>
                      <a:pt x="34" y="34"/>
                    </a:lnTo>
                    <a:lnTo>
                      <a:pt x="20" y="50"/>
                    </a:lnTo>
                    <a:lnTo>
                      <a:pt x="10" y="70"/>
                    </a:lnTo>
                    <a:lnTo>
                      <a:pt x="2" y="92"/>
                    </a:lnTo>
                    <a:lnTo>
                      <a:pt x="0" y="116"/>
                    </a:lnTo>
                    <a:lnTo>
                      <a:pt x="0" y="324"/>
                    </a:lnTo>
                    <a:lnTo>
                      <a:pt x="0" y="324"/>
                    </a:lnTo>
                    <a:lnTo>
                      <a:pt x="2" y="348"/>
                    </a:lnTo>
                    <a:lnTo>
                      <a:pt x="10" y="370"/>
                    </a:lnTo>
                    <a:lnTo>
                      <a:pt x="20" y="390"/>
                    </a:lnTo>
                    <a:lnTo>
                      <a:pt x="34" y="406"/>
                    </a:lnTo>
                    <a:lnTo>
                      <a:pt x="50" y="420"/>
                    </a:lnTo>
                    <a:lnTo>
                      <a:pt x="70" y="430"/>
                    </a:lnTo>
                    <a:lnTo>
                      <a:pt x="92" y="438"/>
                    </a:lnTo>
                    <a:lnTo>
                      <a:pt x="116" y="440"/>
                    </a:lnTo>
                    <a:lnTo>
                      <a:pt x="268" y="440"/>
                    </a:lnTo>
                    <a:lnTo>
                      <a:pt x="268" y="440"/>
                    </a:lnTo>
                    <a:lnTo>
                      <a:pt x="292" y="438"/>
                    </a:lnTo>
                    <a:lnTo>
                      <a:pt x="314" y="430"/>
                    </a:lnTo>
                    <a:lnTo>
                      <a:pt x="334" y="420"/>
                    </a:lnTo>
                    <a:lnTo>
                      <a:pt x="350" y="406"/>
                    </a:lnTo>
                    <a:lnTo>
                      <a:pt x="364" y="390"/>
                    </a:lnTo>
                    <a:lnTo>
                      <a:pt x="374" y="370"/>
                    </a:lnTo>
                    <a:lnTo>
                      <a:pt x="382" y="348"/>
                    </a:lnTo>
                    <a:lnTo>
                      <a:pt x="384" y="324"/>
                    </a:lnTo>
                    <a:lnTo>
                      <a:pt x="384" y="116"/>
                    </a:lnTo>
                    <a:close/>
                  </a:path>
                </a:pathLst>
              </a:custGeom>
              <a:solidFill>
                <a:srgbClr val="1231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01" name="Google Shape;201;p19"/>
              <p:cNvSpPr/>
              <p:nvPr/>
            </p:nvSpPr>
            <p:spPr>
              <a:xfrm>
                <a:off x="7953375" y="4049713"/>
                <a:ext cx="2895600" cy="241300"/>
              </a:xfrm>
              <a:custGeom>
                <a:rect b="b" l="l" r="r" t="t"/>
                <a:pathLst>
                  <a:path extrusionOk="0" h="152" w="1824">
                    <a:moveTo>
                      <a:pt x="1824" y="74"/>
                    </a:moveTo>
                    <a:lnTo>
                      <a:pt x="1824" y="74"/>
                    </a:lnTo>
                    <a:lnTo>
                      <a:pt x="1822" y="60"/>
                    </a:lnTo>
                    <a:lnTo>
                      <a:pt x="1818" y="46"/>
                    </a:lnTo>
                    <a:lnTo>
                      <a:pt x="1812" y="32"/>
                    </a:lnTo>
                    <a:lnTo>
                      <a:pt x="1802" y="22"/>
                    </a:lnTo>
                    <a:lnTo>
                      <a:pt x="1792" y="12"/>
                    </a:lnTo>
                    <a:lnTo>
                      <a:pt x="1778" y="6"/>
                    </a:lnTo>
                    <a:lnTo>
                      <a:pt x="1764" y="2"/>
                    </a:lnTo>
                    <a:lnTo>
                      <a:pt x="1750" y="0"/>
                    </a:lnTo>
                    <a:lnTo>
                      <a:pt x="74" y="0"/>
                    </a:lnTo>
                    <a:lnTo>
                      <a:pt x="74" y="0"/>
                    </a:lnTo>
                    <a:lnTo>
                      <a:pt x="60" y="2"/>
                    </a:lnTo>
                    <a:lnTo>
                      <a:pt x="46" y="6"/>
                    </a:lnTo>
                    <a:lnTo>
                      <a:pt x="32" y="12"/>
                    </a:lnTo>
                    <a:lnTo>
                      <a:pt x="22" y="22"/>
                    </a:lnTo>
                    <a:lnTo>
                      <a:pt x="12" y="32"/>
                    </a:lnTo>
                    <a:lnTo>
                      <a:pt x="6" y="46"/>
                    </a:lnTo>
                    <a:lnTo>
                      <a:pt x="2" y="60"/>
                    </a:lnTo>
                    <a:lnTo>
                      <a:pt x="0" y="74"/>
                    </a:lnTo>
                    <a:lnTo>
                      <a:pt x="0" y="78"/>
                    </a:lnTo>
                    <a:lnTo>
                      <a:pt x="0" y="78"/>
                    </a:lnTo>
                    <a:lnTo>
                      <a:pt x="2" y="92"/>
                    </a:lnTo>
                    <a:lnTo>
                      <a:pt x="6" y="106"/>
                    </a:lnTo>
                    <a:lnTo>
                      <a:pt x="12" y="120"/>
                    </a:lnTo>
                    <a:lnTo>
                      <a:pt x="22" y="130"/>
                    </a:lnTo>
                    <a:lnTo>
                      <a:pt x="32" y="140"/>
                    </a:lnTo>
                    <a:lnTo>
                      <a:pt x="46" y="146"/>
                    </a:lnTo>
                    <a:lnTo>
                      <a:pt x="60" y="150"/>
                    </a:lnTo>
                    <a:lnTo>
                      <a:pt x="74" y="152"/>
                    </a:lnTo>
                    <a:lnTo>
                      <a:pt x="1750" y="152"/>
                    </a:lnTo>
                    <a:lnTo>
                      <a:pt x="1750" y="152"/>
                    </a:lnTo>
                    <a:lnTo>
                      <a:pt x="1764" y="150"/>
                    </a:lnTo>
                    <a:lnTo>
                      <a:pt x="1778" y="146"/>
                    </a:lnTo>
                    <a:lnTo>
                      <a:pt x="1792" y="140"/>
                    </a:lnTo>
                    <a:lnTo>
                      <a:pt x="1802" y="130"/>
                    </a:lnTo>
                    <a:lnTo>
                      <a:pt x="1812" y="120"/>
                    </a:lnTo>
                    <a:lnTo>
                      <a:pt x="1818" y="106"/>
                    </a:lnTo>
                    <a:lnTo>
                      <a:pt x="1822" y="92"/>
                    </a:lnTo>
                    <a:lnTo>
                      <a:pt x="1824" y="78"/>
                    </a:lnTo>
                    <a:lnTo>
                      <a:pt x="1824" y="74"/>
                    </a:lnTo>
                    <a:close/>
                  </a:path>
                </a:pathLst>
              </a:custGeom>
              <a:solidFill>
                <a:srgbClr val="1231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02" name="Google Shape;202;p19"/>
              <p:cNvSpPr/>
              <p:nvPr/>
            </p:nvSpPr>
            <p:spPr>
              <a:xfrm>
                <a:off x="8905875" y="3973513"/>
                <a:ext cx="152400" cy="431800"/>
              </a:xfrm>
              <a:custGeom>
                <a:rect b="b" l="l" r="r" t="t"/>
                <a:pathLst>
                  <a:path extrusionOk="0" h="272" w="96">
                    <a:moveTo>
                      <a:pt x="96" y="46"/>
                    </a:moveTo>
                    <a:lnTo>
                      <a:pt x="96" y="46"/>
                    </a:lnTo>
                    <a:lnTo>
                      <a:pt x="96" y="36"/>
                    </a:lnTo>
                    <a:lnTo>
                      <a:pt x="92" y="28"/>
                    </a:lnTo>
                    <a:lnTo>
                      <a:pt x="88" y="20"/>
                    </a:lnTo>
                    <a:lnTo>
                      <a:pt x="82" y="14"/>
                    </a:lnTo>
                    <a:lnTo>
                      <a:pt x="76" y="8"/>
                    </a:lnTo>
                    <a:lnTo>
                      <a:pt x="68" y="4"/>
                    </a:lnTo>
                    <a:lnTo>
                      <a:pt x="60" y="0"/>
                    </a:lnTo>
                    <a:lnTo>
                      <a:pt x="50" y="0"/>
                    </a:lnTo>
                    <a:lnTo>
                      <a:pt x="46" y="0"/>
                    </a:lnTo>
                    <a:lnTo>
                      <a:pt x="46" y="0"/>
                    </a:lnTo>
                    <a:lnTo>
                      <a:pt x="36" y="0"/>
                    </a:lnTo>
                    <a:lnTo>
                      <a:pt x="28" y="4"/>
                    </a:lnTo>
                    <a:lnTo>
                      <a:pt x="20" y="8"/>
                    </a:lnTo>
                    <a:lnTo>
                      <a:pt x="14" y="14"/>
                    </a:lnTo>
                    <a:lnTo>
                      <a:pt x="8" y="20"/>
                    </a:lnTo>
                    <a:lnTo>
                      <a:pt x="4" y="28"/>
                    </a:lnTo>
                    <a:lnTo>
                      <a:pt x="0" y="36"/>
                    </a:lnTo>
                    <a:lnTo>
                      <a:pt x="0" y="46"/>
                    </a:lnTo>
                    <a:lnTo>
                      <a:pt x="0" y="226"/>
                    </a:lnTo>
                    <a:lnTo>
                      <a:pt x="0" y="226"/>
                    </a:lnTo>
                    <a:lnTo>
                      <a:pt x="0" y="236"/>
                    </a:lnTo>
                    <a:lnTo>
                      <a:pt x="4" y="244"/>
                    </a:lnTo>
                    <a:lnTo>
                      <a:pt x="8" y="252"/>
                    </a:lnTo>
                    <a:lnTo>
                      <a:pt x="14" y="258"/>
                    </a:lnTo>
                    <a:lnTo>
                      <a:pt x="20" y="264"/>
                    </a:lnTo>
                    <a:lnTo>
                      <a:pt x="28" y="268"/>
                    </a:lnTo>
                    <a:lnTo>
                      <a:pt x="36" y="272"/>
                    </a:lnTo>
                    <a:lnTo>
                      <a:pt x="46" y="272"/>
                    </a:lnTo>
                    <a:lnTo>
                      <a:pt x="50" y="272"/>
                    </a:lnTo>
                    <a:lnTo>
                      <a:pt x="50" y="272"/>
                    </a:lnTo>
                    <a:lnTo>
                      <a:pt x="60" y="272"/>
                    </a:lnTo>
                    <a:lnTo>
                      <a:pt x="68" y="268"/>
                    </a:lnTo>
                    <a:lnTo>
                      <a:pt x="76" y="264"/>
                    </a:lnTo>
                    <a:lnTo>
                      <a:pt x="82" y="258"/>
                    </a:lnTo>
                    <a:lnTo>
                      <a:pt x="88" y="252"/>
                    </a:lnTo>
                    <a:lnTo>
                      <a:pt x="92" y="244"/>
                    </a:lnTo>
                    <a:lnTo>
                      <a:pt x="96" y="236"/>
                    </a:lnTo>
                    <a:lnTo>
                      <a:pt x="96" y="226"/>
                    </a:lnTo>
                    <a:lnTo>
                      <a:pt x="96" y="46"/>
                    </a:lnTo>
                    <a:close/>
                  </a:path>
                </a:pathLst>
              </a:custGeom>
              <a:solidFill>
                <a:srgbClr val="1231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03" name="Google Shape;203;p19"/>
              <p:cNvSpPr/>
              <p:nvPr/>
            </p:nvSpPr>
            <p:spPr>
              <a:xfrm>
                <a:off x="8143875" y="4240213"/>
                <a:ext cx="546100" cy="533400"/>
              </a:xfrm>
              <a:custGeom>
                <a:rect b="b" l="l" r="r" t="t"/>
                <a:pathLst>
                  <a:path extrusionOk="0" h="336" w="344">
                    <a:moveTo>
                      <a:pt x="90" y="0"/>
                    </a:moveTo>
                    <a:lnTo>
                      <a:pt x="256" y="0"/>
                    </a:lnTo>
                    <a:lnTo>
                      <a:pt x="256" y="0"/>
                    </a:lnTo>
                    <a:lnTo>
                      <a:pt x="274" y="2"/>
                    </a:lnTo>
                    <a:lnTo>
                      <a:pt x="290" y="6"/>
                    </a:lnTo>
                    <a:lnTo>
                      <a:pt x="306" y="14"/>
                    </a:lnTo>
                    <a:lnTo>
                      <a:pt x="318" y="22"/>
                    </a:lnTo>
                    <a:lnTo>
                      <a:pt x="330" y="34"/>
                    </a:lnTo>
                    <a:lnTo>
                      <a:pt x="338" y="50"/>
                    </a:lnTo>
                    <a:lnTo>
                      <a:pt x="342" y="66"/>
                    </a:lnTo>
                    <a:lnTo>
                      <a:pt x="344" y="84"/>
                    </a:lnTo>
                    <a:lnTo>
                      <a:pt x="344" y="242"/>
                    </a:lnTo>
                    <a:lnTo>
                      <a:pt x="344" y="242"/>
                    </a:lnTo>
                    <a:lnTo>
                      <a:pt x="342" y="256"/>
                    </a:lnTo>
                    <a:lnTo>
                      <a:pt x="340" y="272"/>
                    </a:lnTo>
                    <a:lnTo>
                      <a:pt x="334" y="284"/>
                    </a:lnTo>
                    <a:lnTo>
                      <a:pt x="328" y="296"/>
                    </a:lnTo>
                    <a:lnTo>
                      <a:pt x="318" y="308"/>
                    </a:lnTo>
                    <a:lnTo>
                      <a:pt x="306" y="316"/>
                    </a:lnTo>
                    <a:lnTo>
                      <a:pt x="294" y="324"/>
                    </a:lnTo>
                    <a:lnTo>
                      <a:pt x="280" y="328"/>
                    </a:lnTo>
                    <a:lnTo>
                      <a:pt x="280" y="182"/>
                    </a:lnTo>
                    <a:lnTo>
                      <a:pt x="280" y="182"/>
                    </a:lnTo>
                    <a:lnTo>
                      <a:pt x="280" y="172"/>
                    </a:lnTo>
                    <a:lnTo>
                      <a:pt x="276" y="166"/>
                    </a:lnTo>
                    <a:lnTo>
                      <a:pt x="272" y="158"/>
                    </a:lnTo>
                    <a:lnTo>
                      <a:pt x="268" y="154"/>
                    </a:lnTo>
                    <a:lnTo>
                      <a:pt x="262" y="150"/>
                    </a:lnTo>
                    <a:lnTo>
                      <a:pt x="256" y="146"/>
                    </a:lnTo>
                    <a:lnTo>
                      <a:pt x="248" y="144"/>
                    </a:lnTo>
                    <a:lnTo>
                      <a:pt x="240" y="144"/>
                    </a:lnTo>
                    <a:lnTo>
                      <a:pt x="236" y="144"/>
                    </a:lnTo>
                    <a:lnTo>
                      <a:pt x="236" y="144"/>
                    </a:lnTo>
                    <a:lnTo>
                      <a:pt x="230" y="144"/>
                    </a:lnTo>
                    <a:lnTo>
                      <a:pt x="222" y="146"/>
                    </a:lnTo>
                    <a:lnTo>
                      <a:pt x="216" y="150"/>
                    </a:lnTo>
                    <a:lnTo>
                      <a:pt x="212" y="154"/>
                    </a:lnTo>
                    <a:lnTo>
                      <a:pt x="206" y="158"/>
                    </a:lnTo>
                    <a:lnTo>
                      <a:pt x="202" y="166"/>
                    </a:lnTo>
                    <a:lnTo>
                      <a:pt x="200" y="172"/>
                    </a:lnTo>
                    <a:lnTo>
                      <a:pt x="200" y="182"/>
                    </a:lnTo>
                    <a:lnTo>
                      <a:pt x="200" y="336"/>
                    </a:lnTo>
                    <a:lnTo>
                      <a:pt x="128" y="336"/>
                    </a:lnTo>
                    <a:lnTo>
                      <a:pt x="128" y="182"/>
                    </a:lnTo>
                    <a:lnTo>
                      <a:pt x="128" y="182"/>
                    </a:lnTo>
                    <a:lnTo>
                      <a:pt x="128" y="172"/>
                    </a:lnTo>
                    <a:lnTo>
                      <a:pt x="124" y="166"/>
                    </a:lnTo>
                    <a:lnTo>
                      <a:pt x="122" y="158"/>
                    </a:lnTo>
                    <a:lnTo>
                      <a:pt x="116" y="154"/>
                    </a:lnTo>
                    <a:lnTo>
                      <a:pt x="110" y="150"/>
                    </a:lnTo>
                    <a:lnTo>
                      <a:pt x="104" y="146"/>
                    </a:lnTo>
                    <a:lnTo>
                      <a:pt x="98" y="144"/>
                    </a:lnTo>
                    <a:lnTo>
                      <a:pt x="90" y="144"/>
                    </a:lnTo>
                    <a:lnTo>
                      <a:pt x="86" y="144"/>
                    </a:lnTo>
                    <a:lnTo>
                      <a:pt x="86" y="144"/>
                    </a:lnTo>
                    <a:lnTo>
                      <a:pt x="80" y="144"/>
                    </a:lnTo>
                    <a:lnTo>
                      <a:pt x="72" y="146"/>
                    </a:lnTo>
                    <a:lnTo>
                      <a:pt x="66" y="150"/>
                    </a:lnTo>
                    <a:lnTo>
                      <a:pt x="60" y="154"/>
                    </a:lnTo>
                    <a:lnTo>
                      <a:pt x="54" y="158"/>
                    </a:lnTo>
                    <a:lnTo>
                      <a:pt x="52" y="166"/>
                    </a:lnTo>
                    <a:lnTo>
                      <a:pt x="48" y="172"/>
                    </a:lnTo>
                    <a:lnTo>
                      <a:pt x="48" y="182"/>
                    </a:lnTo>
                    <a:lnTo>
                      <a:pt x="48" y="324"/>
                    </a:lnTo>
                    <a:lnTo>
                      <a:pt x="48" y="324"/>
                    </a:lnTo>
                    <a:lnTo>
                      <a:pt x="36" y="318"/>
                    </a:lnTo>
                    <a:lnTo>
                      <a:pt x="28" y="310"/>
                    </a:lnTo>
                    <a:lnTo>
                      <a:pt x="18" y="300"/>
                    </a:lnTo>
                    <a:lnTo>
                      <a:pt x="12" y="290"/>
                    </a:lnTo>
                    <a:lnTo>
                      <a:pt x="6" y="280"/>
                    </a:lnTo>
                    <a:lnTo>
                      <a:pt x="4" y="268"/>
                    </a:lnTo>
                    <a:lnTo>
                      <a:pt x="0" y="254"/>
                    </a:lnTo>
                    <a:lnTo>
                      <a:pt x="0" y="242"/>
                    </a:lnTo>
                    <a:lnTo>
                      <a:pt x="0" y="84"/>
                    </a:lnTo>
                    <a:lnTo>
                      <a:pt x="0" y="84"/>
                    </a:lnTo>
                    <a:lnTo>
                      <a:pt x="2" y="66"/>
                    </a:lnTo>
                    <a:lnTo>
                      <a:pt x="8" y="50"/>
                    </a:lnTo>
                    <a:lnTo>
                      <a:pt x="16" y="34"/>
                    </a:lnTo>
                    <a:lnTo>
                      <a:pt x="26" y="22"/>
                    </a:lnTo>
                    <a:lnTo>
                      <a:pt x="40" y="14"/>
                    </a:lnTo>
                    <a:lnTo>
                      <a:pt x="56" y="6"/>
                    </a:lnTo>
                    <a:lnTo>
                      <a:pt x="72" y="2"/>
                    </a:lnTo>
                    <a:lnTo>
                      <a:pt x="90" y="0"/>
                    </a:lnTo>
                    <a:lnTo>
                      <a:pt x="90" y="0"/>
                    </a:lnTo>
                    <a:close/>
                  </a:path>
                </a:pathLst>
              </a:custGeom>
              <a:solidFill>
                <a:srgbClr val="1231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04" name="Google Shape;204;p19"/>
              <p:cNvSpPr/>
              <p:nvPr/>
            </p:nvSpPr>
            <p:spPr>
              <a:xfrm>
                <a:off x="10715625" y="5630863"/>
                <a:ext cx="1920875" cy="4800600"/>
              </a:xfrm>
              <a:custGeom>
                <a:rect b="b" l="l" r="r" t="t"/>
                <a:pathLst>
                  <a:path extrusionOk="0" h="3024" w="1210">
                    <a:moveTo>
                      <a:pt x="370" y="140"/>
                    </a:moveTo>
                    <a:lnTo>
                      <a:pt x="370" y="140"/>
                    </a:lnTo>
                    <a:lnTo>
                      <a:pt x="374" y="124"/>
                    </a:lnTo>
                    <a:lnTo>
                      <a:pt x="378" y="108"/>
                    </a:lnTo>
                    <a:lnTo>
                      <a:pt x="386" y="92"/>
                    </a:lnTo>
                    <a:lnTo>
                      <a:pt x="394" y="78"/>
                    </a:lnTo>
                    <a:lnTo>
                      <a:pt x="402" y="64"/>
                    </a:lnTo>
                    <a:lnTo>
                      <a:pt x="412" y="52"/>
                    </a:lnTo>
                    <a:lnTo>
                      <a:pt x="424" y="42"/>
                    </a:lnTo>
                    <a:lnTo>
                      <a:pt x="436" y="32"/>
                    </a:lnTo>
                    <a:lnTo>
                      <a:pt x="450" y="22"/>
                    </a:lnTo>
                    <a:lnTo>
                      <a:pt x="464" y="16"/>
                    </a:lnTo>
                    <a:lnTo>
                      <a:pt x="478" y="10"/>
                    </a:lnTo>
                    <a:lnTo>
                      <a:pt x="494" y="4"/>
                    </a:lnTo>
                    <a:lnTo>
                      <a:pt x="510" y="2"/>
                    </a:lnTo>
                    <a:lnTo>
                      <a:pt x="528" y="0"/>
                    </a:lnTo>
                    <a:lnTo>
                      <a:pt x="544" y="0"/>
                    </a:lnTo>
                    <a:lnTo>
                      <a:pt x="562" y="2"/>
                    </a:lnTo>
                    <a:lnTo>
                      <a:pt x="1064" y="72"/>
                    </a:lnTo>
                    <a:lnTo>
                      <a:pt x="1064" y="72"/>
                    </a:lnTo>
                    <a:lnTo>
                      <a:pt x="1080" y="76"/>
                    </a:lnTo>
                    <a:lnTo>
                      <a:pt x="1096" y="80"/>
                    </a:lnTo>
                    <a:lnTo>
                      <a:pt x="1112" y="86"/>
                    </a:lnTo>
                    <a:lnTo>
                      <a:pt x="1126" y="94"/>
                    </a:lnTo>
                    <a:lnTo>
                      <a:pt x="1140" y="102"/>
                    </a:lnTo>
                    <a:lnTo>
                      <a:pt x="1154" y="112"/>
                    </a:lnTo>
                    <a:lnTo>
                      <a:pt x="1164" y="124"/>
                    </a:lnTo>
                    <a:lnTo>
                      <a:pt x="1176" y="136"/>
                    </a:lnTo>
                    <a:lnTo>
                      <a:pt x="1184" y="148"/>
                    </a:lnTo>
                    <a:lnTo>
                      <a:pt x="1192" y="162"/>
                    </a:lnTo>
                    <a:lnTo>
                      <a:pt x="1198" y="178"/>
                    </a:lnTo>
                    <a:lnTo>
                      <a:pt x="1204" y="192"/>
                    </a:lnTo>
                    <a:lnTo>
                      <a:pt x="1208" y="208"/>
                    </a:lnTo>
                    <a:lnTo>
                      <a:pt x="1210" y="224"/>
                    </a:lnTo>
                    <a:lnTo>
                      <a:pt x="1210" y="242"/>
                    </a:lnTo>
                    <a:lnTo>
                      <a:pt x="1208" y="258"/>
                    </a:lnTo>
                    <a:lnTo>
                      <a:pt x="838" y="2878"/>
                    </a:lnTo>
                    <a:lnTo>
                      <a:pt x="838" y="2878"/>
                    </a:lnTo>
                    <a:lnTo>
                      <a:pt x="836" y="2896"/>
                    </a:lnTo>
                    <a:lnTo>
                      <a:pt x="830" y="2912"/>
                    </a:lnTo>
                    <a:lnTo>
                      <a:pt x="824" y="2928"/>
                    </a:lnTo>
                    <a:lnTo>
                      <a:pt x="816" y="2942"/>
                    </a:lnTo>
                    <a:lnTo>
                      <a:pt x="806" y="2956"/>
                    </a:lnTo>
                    <a:lnTo>
                      <a:pt x="796" y="2968"/>
                    </a:lnTo>
                    <a:lnTo>
                      <a:pt x="784" y="2980"/>
                    </a:lnTo>
                    <a:lnTo>
                      <a:pt x="772" y="2990"/>
                    </a:lnTo>
                    <a:lnTo>
                      <a:pt x="758" y="3000"/>
                    </a:lnTo>
                    <a:lnTo>
                      <a:pt x="744" y="3006"/>
                    </a:lnTo>
                    <a:lnTo>
                      <a:pt x="730" y="3014"/>
                    </a:lnTo>
                    <a:lnTo>
                      <a:pt x="714" y="3018"/>
                    </a:lnTo>
                    <a:lnTo>
                      <a:pt x="698" y="3022"/>
                    </a:lnTo>
                    <a:lnTo>
                      <a:pt x="682" y="3024"/>
                    </a:lnTo>
                    <a:lnTo>
                      <a:pt x="664" y="3024"/>
                    </a:lnTo>
                    <a:lnTo>
                      <a:pt x="646" y="3022"/>
                    </a:lnTo>
                    <a:lnTo>
                      <a:pt x="146" y="2952"/>
                    </a:lnTo>
                    <a:lnTo>
                      <a:pt x="146" y="2952"/>
                    </a:lnTo>
                    <a:lnTo>
                      <a:pt x="128" y="2948"/>
                    </a:lnTo>
                    <a:lnTo>
                      <a:pt x="112" y="2944"/>
                    </a:lnTo>
                    <a:lnTo>
                      <a:pt x="96" y="2936"/>
                    </a:lnTo>
                    <a:lnTo>
                      <a:pt x="82" y="2930"/>
                    </a:lnTo>
                    <a:lnTo>
                      <a:pt x="68" y="2920"/>
                    </a:lnTo>
                    <a:lnTo>
                      <a:pt x="56" y="2910"/>
                    </a:lnTo>
                    <a:lnTo>
                      <a:pt x="44" y="2898"/>
                    </a:lnTo>
                    <a:lnTo>
                      <a:pt x="34" y="2886"/>
                    </a:lnTo>
                    <a:lnTo>
                      <a:pt x="24" y="2872"/>
                    </a:lnTo>
                    <a:lnTo>
                      <a:pt x="16" y="2858"/>
                    </a:lnTo>
                    <a:lnTo>
                      <a:pt x="10" y="2844"/>
                    </a:lnTo>
                    <a:lnTo>
                      <a:pt x="6" y="2828"/>
                    </a:lnTo>
                    <a:lnTo>
                      <a:pt x="2" y="2812"/>
                    </a:lnTo>
                    <a:lnTo>
                      <a:pt x="0" y="2794"/>
                    </a:lnTo>
                    <a:lnTo>
                      <a:pt x="0" y="2778"/>
                    </a:lnTo>
                    <a:lnTo>
                      <a:pt x="2" y="2760"/>
                    </a:lnTo>
                    <a:lnTo>
                      <a:pt x="370" y="140"/>
                    </a:lnTo>
                    <a:close/>
                  </a:path>
                </a:pathLst>
              </a:custGeom>
              <a:solidFill>
                <a:srgbClr val="1231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05" name="Google Shape;205;p19"/>
              <p:cNvSpPr/>
              <p:nvPr/>
            </p:nvSpPr>
            <p:spPr>
              <a:xfrm>
                <a:off x="11671300" y="5868988"/>
                <a:ext cx="361950" cy="365125"/>
              </a:xfrm>
              <a:custGeom>
                <a:rect b="b" l="l" r="r" t="t"/>
                <a:pathLst>
                  <a:path extrusionOk="0" h="230" w="228">
                    <a:moveTo>
                      <a:pt x="220" y="72"/>
                    </a:moveTo>
                    <a:lnTo>
                      <a:pt x="220" y="72"/>
                    </a:lnTo>
                    <a:lnTo>
                      <a:pt x="210" y="52"/>
                    </a:lnTo>
                    <a:lnTo>
                      <a:pt x="194" y="34"/>
                    </a:lnTo>
                    <a:lnTo>
                      <a:pt x="178" y="20"/>
                    </a:lnTo>
                    <a:lnTo>
                      <a:pt x="158" y="10"/>
                    </a:lnTo>
                    <a:lnTo>
                      <a:pt x="138" y="4"/>
                    </a:lnTo>
                    <a:lnTo>
                      <a:pt x="116" y="0"/>
                    </a:lnTo>
                    <a:lnTo>
                      <a:pt x="94" y="2"/>
                    </a:lnTo>
                    <a:lnTo>
                      <a:pt x="70" y="10"/>
                    </a:lnTo>
                    <a:lnTo>
                      <a:pt x="70" y="10"/>
                    </a:lnTo>
                    <a:lnTo>
                      <a:pt x="50" y="20"/>
                    </a:lnTo>
                    <a:lnTo>
                      <a:pt x="32" y="34"/>
                    </a:lnTo>
                    <a:lnTo>
                      <a:pt x="18" y="52"/>
                    </a:lnTo>
                    <a:lnTo>
                      <a:pt x="8" y="70"/>
                    </a:lnTo>
                    <a:lnTo>
                      <a:pt x="2" y="92"/>
                    </a:lnTo>
                    <a:lnTo>
                      <a:pt x="0" y="114"/>
                    </a:lnTo>
                    <a:lnTo>
                      <a:pt x="2" y="136"/>
                    </a:lnTo>
                    <a:lnTo>
                      <a:pt x="8" y="158"/>
                    </a:lnTo>
                    <a:lnTo>
                      <a:pt x="8" y="158"/>
                    </a:lnTo>
                    <a:lnTo>
                      <a:pt x="18" y="178"/>
                    </a:lnTo>
                    <a:lnTo>
                      <a:pt x="32" y="196"/>
                    </a:lnTo>
                    <a:lnTo>
                      <a:pt x="50" y="210"/>
                    </a:lnTo>
                    <a:lnTo>
                      <a:pt x="70" y="220"/>
                    </a:lnTo>
                    <a:lnTo>
                      <a:pt x="90" y="228"/>
                    </a:lnTo>
                    <a:lnTo>
                      <a:pt x="112" y="230"/>
                    </a:lnTo>
                    <a:lnTo>
                      <a:pt x="134" y="228"/>
                    </a:lnTo>
                    <a:lnTo>
                      <a:pt x="156" y="222"/>
                    </a:lnTo>
                    <a:lnTo>
                      <a:pt x="156" y="222"/>
                    </a:lnTo>
                    <a:lnTo>
                      <a:pt x="178" y="210"/>
                    </a:lnTo>
                    <a:lnTo>
                      <a:pt x="194" y="196"/>
                    </a:lnTo>
                    <a:lnTo>
                      <a:pt x="208" y="180"/>
                    </a:lnTo>
                    <a:lnTo>
                      <a:pt x="220" y="160"/>
                    </a:lnTo>
                    <a:lnTo>
                      <a:pt x="226" y="140"/>
                    </a:lnTo>
                    <a:lnTo>
                      <a:pt x="228" y="118"/>
                    </a:lnTo>
                    <a:lnTo>
                      <a:pt x="226" y="94"/>
                    </a:lnTo>
                    <a:lnTo>
                      <a:pt x="220" y="72"/>
                    </a:lnTo>
                    <a:lnTo>
                      <a:pt x="220" y="72"/>
                    </a:lnTo>
                    <a:close/>
                  </a:path>
                </a:pathLst>
              </a:custGeom>
              <a:solidFill>
                <a:srgbClr val="1231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06" name="Google Shape;206;p19"/>
              <p:cNvSpPr/>
              <p:nvPr/>
            </p:nvSpPr>
            <p:spPr>
              <a:xfrm>
                <a:off x="11671300" y="5868988"/>
                <a:ext cx="285750" cy="361950"/>
              </a:xfrm>
              <a:custGeom>
                <a:rect b="b" l="l" r="r" t="t"/>
                <a:pathLst>
                  <a:path extrusionOk="0" h="228" w="180">
                    <a:moveTo>
                      <a:pt x="116" y="28"/>
                    </a:moveTo>
                    <a:lnTo>
                      <a:pt x="116" y="28"/>
                    </a:lnTo>
                    <a:lnTo>
                      <a:pt x="132" y="24"/>
                    </a:lnTo>
                    <a:lnTo>
                      <a:pt x="148" y="20"/>
                    </a:lnTo>
                    <a:lnTo>
                      <a:pt x="164" y="20"/>
                    </a:lnTo>
                    <a:lnTo>
                      <a:pt x="180" y="22"/>
                    </a:lnTo>
                    <a:lnTo>
                      <a:pt x="180" y="22"/>
                    </a:lnTo>
                    <a:lnTo>
                      <a:pt x="168" y="14"/>
                    </a:lnTo>
                    <a:lnTo>
                      <a:pt x="156" y="8"/>
                    </a:lnTo>
                    <a:lnTo>
                      <a:pt x="142" y="4"/>
                    </a:lnTo>
                    <a:lnTo>
                      <a:pt x="128" y="2"/>
                    </a:lnTo>
                    <a:lnTo>
                      <a:pt x="114" y="0"/>
                    </a:lnTo>
                    <a:lnTo>
                      <a:pt x="100" y="2"/>
                    </a:lnTo>
                    <a:lnTo>
                      <a:pt x="86" y="4"/>
                    </a:lnTo>
                    <a:lnTo>
                      <a:pt x="70" y="10"/>
                    </a:lnTo>
                    <a:lnTo>
                      <a:pt x="70" y="10"/>
                    </a:lnTo>
                    <a:lnTo>
                      <a:pt x="50" y="20"/>
                    </a:lnTo>
                    <a:lnTo>
                      <a:pt x="32" y="34"/>
                    </a:lnTo>
                    <a:lnTo>
                      <a:pt x="18" y="52"/>
                    </a:lnTo>
                    <a:lnTo>
                      <a:pt x="8" y="70"/>
                    </a:lnTo>
                    <a:lnTo>
                      <a:pt x="2" y="92"/>
                    </a:lnTo>
                    <a:lnTo>
                      <a:pt x="0" y="114"/>
                    </a:lnTo>
                    <a:lnTo>
                      <a:pt x="2" y="136"/>
                    </a:lnTo>
                    <a:lnTo>
                      <a:pt x="8" y="158"/>
                    </a:lnTo>
                    <a:lnTo>
                      <a:pt x="8" y="158"/>
                    </a:lnTo>
                    <a:lnTo>
                      <a:pt x="14" y="172"/>
                    </a:lnTo>
                    <a:lnTo>
                      <a:pt x="22" y="184"/>
                    </a:lnTo>
                    <a:lnTo>
                      <a:pt x="32" y="196"/>
                    </a:lnTo>
                    <a:lnTo>
                      <a:pt x="42" y="204"/>
                    </a:lnTo>
                    <a:lnTo>
                      <a:pt x="54" y="212"/>
                    </a:lnTo>
                    <a:lnTo>
                      <a:pt x="66" y="220"/>
                    </a:lnTo>
                    <a:lnTo>
                      <a:pt x="80" y="224"/>
                    </a:lnTo>
                    <a:lnTo>
                      <a:pt x="94" y="228"/>
                    </a:lnTo>
                    <a:lnTo>
                      <a:pt x="94" y="228"/>
                    </a:lnTo>
                    <a:lnTo>
                      <a:pt x="80" y="218"/>
                    </a:lnTo>
                    <a:lnTo>
                      <a:pt x="70" y="206"/>
                    </a:lnTo>
                    <a:lnTo>
                      <a:pt x="60" y="192"/>
                    </a:lnTo>
                    <a:lnTo>
                      <a:pt x="54" y="178"/>
                    </a:lnTo>
                    <a:lnTo>
                      <a:pt x="54" y="178"/>
                    </a:lnTo>
                    <a:lnTo>
                      <a:pt x="46" y="156"/>
                    </a:lnTo>
                    <a:lnTo>
                      <a:pt x="46" y="134"/>
                    </a:lnTo>
                    <a:lnTo>
                      <a:pt x="48" y="112"/>
                    </a:lnTo>
                    <a:lnTo>
                      <a:pt x="54" y="90"/>
                    </a:lnTo>
                    <a:lnTo>
                      <a:pt x="64" y="70"/>
                    </a:lnTo>
                    <a:lnTo>
                      <a:pt x="78" y="54"/>
                    </a:lnTo>
                    <a:lnTo>
                      <a:pt x="96" y="40"/>
                    </a:lnTo>
                    <a:lnTo>
                      <a:pt x="116" y="28"/>
                    </a:lnTo>
                    <a:lnTo>
                      <a:pt x="116" y="28"/>
                    </a:lnTo>
                    <a:close/>
                  </a:path>
                </a:pathLst>
              </a:custGeom>
              <a:solidFill>
                <a:srgbClr val="1231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07" name="Google Shape;207;p19"/>
              <p:cNvSpPr/>
              <p:nvPr/>
            </p:nvSpPr>
            <p:spPr>
              <a:xfrm>
                <a:off x="12134850" y="5494338"/>
                <a:ext cx="2359025" cy="4797425"/>
              </a:xfrm>
              <a:custGeom>
                <a:rect b="b" l="l" r="r" t="t"/>
                <a:pathLst>
                  <a:path extrusionOk="0" h="3022" w="1486">
                    <a:moveTo>
                      <a:pt x="6" y="332"/>
                    </a:moveTo>
                    <a:lnTo>
                      <a:pt x="6" y="332"/>
                    </a:lnTo>
                    <a:lnTo>
                      <a:pt x="2" y="316"/>
                    </a:lnTo>
                    <a:lnTo>
                      <a:pt x="0" y="298"/>
                    </a:lnTo>
                    <a:lnTo>
                      <a:pt x="0" y="282"/>
                    </a:lnTo>
                    <a:lnTo>
                      <a:pt x="2" y="266"/>
                    </a:lnTo>
                    <a:lnTo>
                      <a:pt x="6" y="250"/>
                    </a:lnTo>
                    <a:lnTo>
                      <a:pt x="10" y="234"/>
                    </a:lnTo>
                    <a:lnTo>
                      <a:pt x="16" y="220"/>
                    </a:lnTo>
                    <a:lnTo>
                      <a:pt x="24" y="206"/>
                    </a:lnTo>
                    <a:lnTo>
                      <a:pt x="34" y="194"/>
                    </a:lnTo>
                    <a:lnTo>
                      <a:pt x="44" y="182"/>
                    </a:lnTo>
                    <a:lnTo>
                      <a:pt x="56" y="170"/>
                    </a:lnTo>
                    <a:lnTo>
                      <a:pt x="68" y="160"/>
                    </a:lnTo>
                    <a:lnTo>
                      <a:pt x="82" y="150"/>
                    </a:lnTo>
                    <a:lnTo>
                      <a:pt x="96" y="142"/>
                    </a:lnTo>
                    <a:lnTo>
                      <a:pt x="112" y="136"/>
                    </a:lnTo>
                    <a:lnTo>
                      <a:pt x="128" y="132"/>
                    </a:lnTo>
                    <a:lnTo>
                      <a:pt x="620" y="6"/>
                    </a:lnTo>
                    <a:lnTo>
                      <a:pt x="620" y="6"/>
                    </a:lnTo>
                    <a:lnTo>
                      <a:pt x="636" y="2"/>
                    </a:lnTo>
                    <a:lnTo>
                      <a:pt x="654" y="0"/>
                    </a:lnTo>
                    <a:lnTo>
                      <a:pt x="670" y="0"/>
                    </a:lnTo>
                    <a:lnTo>
                      <a:pt x="686" y="2"/>
                    </a:lnTo>
                    <a:lnTo>
                      <a:pt x="702" y="4"/>
                    </a:lnTo>
                    <a:lnTo>
                      <a:pt x="718" y="8"/>
                    </a:lnTo>
                    <a:lnTo>
                      <a:pt x="734" y="14"/>
                    </a:lnTo>
                    <a:lnTo>
                      <a:pt x="748" y="22"/>
                    </a:lnTo>
                    <a:lnTo>
                      <a:pt x="760" y="30"/>
                    </a:lnTo>
                    <a:lnTo>
                      <a:pt x="774" y="40"/>
                    </a:lnTo>
                    <a:lnTo>
                      <a:pt x="786" y="50"/>
                    </a:lnTo>
                    <a:lnTo>
                      <a:pt x="796" y="62"/>
                    </a:lnTo>
                    <a:lnTo>
                      <a:pt x="804" y="76"/>
                    </a:lnTo>
                    <a:lnTo>
                      <a:pt x="812" y="90"/>
                    </a:lnTo>
                    <a:lnTo>
                      <a:pt x="820" y="106"/>
                    </a:lnTo>
                    <a:lnTo>
                      <a:pt x="824" y="122"/>
                    </a:lnTo>
                    <a:lnTo>
                      <a:pt x="1482" y="2686"/>
                    </a:lnTo>
                    <a:lnTo>
                      <a:pt x="1482" y="2686"/>
                    </a:lnTo>
                    <a:lnTo>
                      <a:pt x="1486" y="2702"/>
                    </a:lnTo>
                    <a:lnTo>
                      <a:pt x="1486" y="2720"/>
                    </a:lnTo>
                    <a:lnTo>
                      <a:pt x="1486" y="2736"/>
                    </a:lnTo>
                    <a:lnTo>
                      <a:pt x="1486" y="2752"/>
                    </a:lnTo>
                    <a:lnTo>
                      <a:pt x="1482" y="2768"/>
                    </a:lnTo>
                    <a:lnTo>
                      <a:pt x="1476" y="2784"/>
                    </a:lnTo>
                    <a:lnTo>
                      <a:pt x="1470" y="2798"/>
                    </a:lnTo>
                    <a:lnTo>
                      <a:pt x="1464" y="2814"/>
                    </a:lnTo>
                    <a:lnTo>
                      <a:pt x="1454" y="2826"/>
                    </a:lnTo>
                    <a:lnTo>
                      <a:pt x="1444" y="2840"/>
                    </a:lnTo>
                    <a:lnTo>
                      <a:pt x="1432" y="2852"/>
                    </a:lnTo>
                    <a:lnTo>
                      <a:pt x="1420" y="2862"/>
                    </a:lnTo>
                    <a:lnTo>
                      <a:pt x="1406" y="2872"/>
                    </a:lnTo>
                    <a:lnTo>
                      <a:pt x="1392" y="2880"/>
                    </a:lnTo>
                    <a:lnTo>
                      <a:pt x="1376" y="2886"/>
                    </a:lnTo>
                    <a:lnTo>
                      <a:pt x="1360" y="2890"/>
                    </a:lnTo>
                    <a:lnTo>
                      <a:pt x="868" y="3016"/>
                    </a:lnTo>
                    <a:lnTo>
                      <a:pt x="868" y="3016"/>
                    </a:lnTo>
                    <a:lnTo>
                      <a:pt x="852" y="3020"/>
                    </a:lnTo>
                    <a:lnTo>
                      <a:pt x="834" y="3022"/>
                    </a:lnTo>
                    <a:lnTo>
                      <a:pt x="818" y="3022"/>
                    </a:lnTo>
                    <a:lnTo>
                      <a:pt x="802" y="3020"/>
                    </a:lnTo>
                    <a:lnTo>
                      <a:pt x="786" y="3018"/>
                    </a:lnTo>
                    <a:lnTo>
                      <a:pt x="770" y="3012"/>
                    </a:lnTo>
                    <a:lnTo>
                      <a:pt x="754" y="3006"/>
                    </a:lnTo>
                    <a:lnTo>
                      <a:pt x="740" y="2998"/>
                    </a:lnTo>
                    <a:lnTo>
                      <a:pt x="726" y="2990"/>
                    </a:lnTo>
                    <a:lnTo>
                      <a:pt x="714" y="2980"/>
                    </a:lnTo>
                    <a:lnTo>
                      <a:pt x="702" y="2968"/>
                    </a:lnTo>
                    <a:lnTo>
                      <a:pt x="692" y="2956"/>
                    </a:lnTo>
                    <a:lnTo>
                      <a:pt x="682" y="2942"/>
                    </a:lnTo>
                    <a:lnTo>
                      <a:pt x="674" y="2928"/>
                    </a:lnTo>
                    <a:lnTo>
                      <a:pt x="668" y="2912"/>
                    </a:lnTo>
                    <a:lnTo>
                      <a:pt x="662" y="2896"/>
                    </a:lnTo>
                    <a:lnTo>
                      <a:pt x="6" y="332"/>
                    </a:lnTo>
                    <a:close/>
                  </a:path>
                </a:pathLst>
              </a:custGeom>
              <a:solidFill>
                <a:srgbClr val="1231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08" name="Google Shape;208;p19"/>
              <p:cNvSpPr/>
              <p:nvPr/>
            </p:nvSpPr>
            <p:spPr>
              <a:xfrm>
                <a:off x="12544425" y="5815013"/>
                <a:ext cx="361950" cy="361950"/>
              </a:xfrm>
              <a:custGeom>
                <a:rect b="b" l="l" r="r" t="t"/>
                <a:pathLst>
                  <a:path extrusionOk="0" h="228" w="228">
                    <a:moveTo>
                      <a:pt x="196" y="34"/>
                    </a:moveTo>
                    <a:lnTo>
                      <a:pt x="196" y="34"/>
                    </a:lnTo>
                    <a:lnTo>
                      <a:pt x="178" y="20"/>
                    </a:lnTo>
                    <a:lnTo>
                      <a:pt x="158" y="8"/>
                    </a:lnTo>
                    <a:lnTo>
                      <a:pt x="138" y="2"/>
                    </a:lnTo>
                    <a:lnTo>
                      <a:pt x="116" y="0"/>
                    </a:lnTo>
                    <a:lnTo>
                      <a:pt x="94" y="2"/>
                    </a:lnTo>
                    <a:lnTo>
                      <a:pt x="72" y="8"/>
                    </a:lnTo>
                    <a:lnTo>
                      <a:pt x="52" y="18"/>
                    </a:lnTo>
                    <a:lnTo>
                      <a:pt x="34" y="32"/>
                    </a:lnTo>
                    <a:lnTo>
                      <a:pt x="34" y="32"/>
                    </a:lnTo>
                    <a:lnTo>
                      <a:pt x="20" y="50"/>
                    </a:lnTo>
                    <a:lnTo>
                      <a:pt x="8" y="70"/>
                    </a:lnTo>
                    <a:lnTo>
                      <a:pt x="2" y="92"/>
                    </a:lnTo>
                    <a:lnTo>
                      <a:pt x="0" y="112"/>
                    </a:lnTo>
                    <a:lnTo>
                      <a:pt x="2" y="134"/>
                    </a:lnTo>
                    <a:lnTo>
                      <a:pt x="8" y="156"/>
                    </a:lnTo>
                    <a:lnTo>
                      <a:pt x="18" y="176"/>
                    </a:lnTo>
                    <a:lnTo>
                      <a:pt x="32" y="194"/>
                    </a:lnTo>
                    <a:lnTo>
                      <a:pt x="32" y="194"/>
                    </a:lnTo>
                    <a:lnTo>
                      <a:pt x="50" y="210"/>
                    </a:lnTo>
                    <a:lnTo>
                      <a:pt x="70" y="220"/>
                    </a:lnTo>
                    <a:lnTo>
                      <a:pt x="92" y="226"/>
                    </a:lnTo>
                    <a:lnTo>
                      <a:pt x="112" y="228"/>
                    </a:lnTo>
                    <a:lnTo>
                      <a:pt x="134" y="226"/>
                    </a:lnTo>
                    <a:lnTo>
                      <a:pt x="156" y="220"/>
                    </a:lnTo>
                    <a:lnTo>
                      <a:pt x="176" y="210"/>
                    </a:lnTo>
                    <a:lnTo>
                      <a:pt x="194" y="196"/>
                    </a:lnTo>
                    <a:lnTo>
                      <a:pt x="194" y="196"/>
                    </a:lnTo>
                    <a:lnTo>
                      <a:pt x="210" y="178"/>
                    </a:lnTo>
                    <a:lnTo>
                      <a:pt x="220" y="158"/>
                    </a:lnTo>
                    <a:lnTo>
                      <a:pt x="226" y="138"/>
                    </a:lnTo>
                    <a:lnTo>
                      <a:pt x="228" y="116"/>
                    </a:lnTo>
                    <a:lnTo>
                      <a:pt x="226" y="94"/>
                    </a:lnTo>
                    <a:lnTo>
                      <a:pt x="220" y="72"/>
                    </a:lnTo>
                    <a:lnTo>
                      <a:pt x="210" y="52"/>
                    </a:lnTo>
                    <a:lnTo>
                      <a:pt x="196" y="34"/>
                    </a:lnTo>
                    <a:lnTo>
                      <a:pt x="196" y="34"/>
                    </a:lnTo>
                    <a:close/>
                  </a:path>
                </a:pathLst>
              </a:custGeom>
              <a:solidFill>
                <a:srgbClr val="1231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09" name="Google Shape;209;p19"/>
              <p:cNvSpPr/>
              <p:nvPr/>
            </p:nvSpPr>
            <p:spPr>
              <a:xfrm>
                <a:off x="12544425" y="5815013"/>
                <a:ext cx="222250" cy="361950"/>
              </a:xfrm>
              <a:custGeom>
                <a:rect b="b" l="l" r="r" t="t"/>
                <a:pathLst>
                  <a:path extrusionOk="0" h="228" w="140">
                    <a:moveTo>
                      <a:pt x="84" y="32"/>
                    </a:moveTo>
                    <a:lnTo>
                      <a:pt x="84" y="32"/>
                    </a:lnTo>
                    <a:lnTo>
                      <a:pt x="96" y="22"/>
                    </a:lnTo>
                    <a:lnTo>
                      <a:pt x="110" y="14"/>
                    </a:lnTo>
                    <a:lnTo>
                      <a:pt x="124" y="8"/>
                    </a:lnTo>
                    <a:lnTo>
                      <a:pt x="140" y="2"/>
                    </a:lnTo>
                    <a:lnTo>
                      <a:pt x="140" y="2"/>
                    </a:lnTo>
                    <a:lnTo>
                      <a:pt x="126" y="0"/>
                    </a:lnTo>
                    <a:lnTo>
                      <a:pt x="112" y="0"/>
                    </a:lnTo>
                    <a:lnTo>
                      <a:pt x="98" y="0"/>
                    </a:lnTo>
                    <a:lnTo>
                      <a:pt x="84" y="4"/>
                    </a:lnTo>
                    <a:lnTo>
                      <a:pt x="70" y="8"/>
                    </a:lnTo>
                    <a:lnTo>
                      <a:pt x="58" y="14"/>
                    </a:lnTo>
                    <a:lnTo>
                      <a:pt x="46" y="22"/>
                    </a:lnTo>
                    <a:lnTo>
                      <a:pt x="34" y="32"/>
                    </a:lnTo>
                    <a:lnTo>
                      <a:pt x="34" y="32"/>
                    </a:lnTo>
                    <a:lnTo>
                      <a:pt x="20" y="50"/>
                    </a:lnTo>
                    <a:lnTo>
                      <a:pt x="8" y="70"/>
                    </a:lnTo>
                    <a:lnTo>
                      <a:pt x="2" y="92"/>
                    </a:lnTo>
                    <a:lnTo>
                      <a:pt x="0" y="112"/>
                    </a:lnTo>
                    <a:lnTo>
                      <a:pt x="2" y="134"/>
                    </a:lnTo>
                    <a:lnTo>
                      <a:pt x="8" y="156"/>
                    </a:lnTo>
                    <a:lnTo>
                      <a:pt x="18" y="176"/>
                    </a:lnTo>
                    <a:lnTo>
                      <a:pt x="32" y="194"/>
                    </a:lnTo>
                    <a:lnTo>
                      <a:pt x="32" y="194"/>
                    </a:lnTo>
                    <a:lnTo>
                      <a:pt x="44" y="204"/>
                    </a:lnTo>
                    <a:lnTo>
                      <a:pt x="56" y="212"/>
                    </a:lnTo>
                    <a:lnTo>
                      <a:pt x="68" y="220"/>
                    </a:lnTo>
                    <a:lnTo>
                      <a:pt x="82" y="224"/>
                    </a:lnTo>
                    <a:lnTo>
                      <a:pt x="96" y="228"/>
                    </a:lnTo>
                    <a:lnTo>
                      <a:pt x="110" y="228"/>
                    </a:lnTo>
                    <a:lnTo>
                      <a:pt x="124" y="228"/>
                    </a:lnTo>
                    <a:lnTo>
                      <a:pt x="138" y="226"/>
                    </a:lnTo>
                    <a:lnTo>
                      <a:pt x="138" y="226"/>
                    </a:lnTo>
                    <a:lnTo>
                      <a:pt x="122" y="222"/>
                    </a:lnTo>
                    <a:lnTo>
                      <a:pt x="108" y="214"/>
                    </a:lnTo>
                    <a:lnTo>
                      <a:pt x="94" y="206"/>
                    </a:lnTo>
                    <a:lnTo>
                      <a:pt x="82" y="194"/>
                    </a:lnTo>
                    <a:lnTo>
                      <a:pt x="82" y="194"/>
                    </a:lnTo>
                    <a:lnTo>
                      <a:pt x="68" y="176"/>
                    </a:lnTo>
                    <a:lnTo>
                      <a:pt x="58" y="156"/>
                    </a:lnTo>
                    <a:lnTo>
                      <a:pt x="52" y="136"/>
                    </a:lnTo>
                    <a:lnTo>
                      <a:pt x="50" y="114"/>
                    </a:lnTo>
                    <a:lnTo>
                      <a:pt x="52" y="92"/>
                    </a:lnTo>
                    <a:lnTo>
                      <a:pt x="58" y="70"/>
                    </a:lnTo>
                    <a:lnTo>
                      <a:pt x="68" y="50"/>
                    </a:lnTo>
                    <a:lnTo>
                      <a:pt x="84" y="32"/>
                    </a:lnTo>
                    <a:lnTo>
                      <a:pt x="84" y="32"/>
                    </a:lnTo>
                    <a:close/>
                  </a:path>
                </a:pathLst>
              </a:custGeom>
              <a:solidFill>
                <a:srgbClr val="1231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10" name="Google Shape;210;p19"/>
              <p:cNvSpPr/>
              <p:nvPr/>
            </p:nvSpPr>
            <p:spPr>
              <a:xfrm>
                <a:off x="12931775" y="4948238"/>
                <a:ext cx="3695700" cy="4378325"/>
              </a:xfrm>
              <a:custGeom>
                <a:rect b="b" l="l" r="r" t="t"/>
                <a:pathLst>
                  <a:path extrusionOk="0" h="2758" w="2328">
                    <a:moveTo>
                      <a:pt x="32" y="572"/>
                    </a:moveTo>
                    <a:lnTo>
                      <a:pt x="32" y="572"/>
                    </a:lnTo>
                    <a:lnTo>
                      <a:pt x="24" y="558"/>
                    </a:lnTo>
                    <a:lnTo>
                      <a:pt x="16" y="544"/>
                    </a:lnTo>
                    <a:lnTo>
                      <a:pt x="8" y="528"/>
                    </a:lnTo>
                    <a:lnTo>
                      <a:pt x="4" y="512"/>
                    </a:lnTo>
                    <a:lnTo>
                      <a:pt x="2" y="496"/>
                    </a:lnTo>
                    <a:lnTo>
                      <a:pt x="0" y="480"/>
                    </a:lnTo>
                    <a:lnTo>
                      <a:pt x="0" y="464"/>
                    </a:lnTo>
                    <a:lnTo>
                      <a:pt x="2" y="448"/>
                    </a:lnTo>
                    <a:lnTo>
                      <a:pt x="6" y="434"/>
                    </a:lnTo>
                    <a:lnTo>
                      <a:pt x="10" y="418"/>
                    </a:lnTo>
                    <a:lnTo>
                      <a:pt x="18" y="404"/>
                    </a:lnTo>
                    <a:lnTo>
                      <a:pt x="24" y="388"/>
                    </a:lnTo>
                    <a:lnTo>
                      <a:pt x="34" y="376"/>
                    </a:lnTo>
                    <a:lnTo>
                      <a:pt x="44" y="362"/>
                    </a:lnTo>
                    <a:lnTo>
                      <a:pt x="56" y="350"/>
                    </a:lnTo>
                    <a:lnTo>
                      <a:pt x="70" y="340"/>
                    </a:lnTo>
                    <a:lnTo>
                      <a:pt x="476" y="36"/>
                    </a:lnTo>
                    <a:lnTo>
                      <a:pt x="476" y="36"/>
                    </a:lnTo>
                    <a:lnTo>
                      <a:pt x="490" y="26"/>
                    </a:lnTo>
                    <a:lnTo>
                      <a:pt x="506" y="18"/>
                    </a:lnTo>
                    <a:lnTo>
                      <a:pt x="520" y="12"/>
                    </a:lnTo>
                    <a:lnTo>
                      <a:pt x="536" y="6"/>
                    </a:lnTo>
                    <a:lnTo>
                      <a:pt x="552" y="4"/>
                    </a:lnTo>
                    <a:lnTo>
                      <a:pt x="568" y="2"/>
                    </a:lnTo>
                    <a:lnTo>
                      <a:pt x="584" y="0"/>
                    </a:lnTo>
                    <a:lnTo>
                      <a:pt x="600" y="2"/>
                    </a:lnTo>
                    <a:lnTo>
                      <a:pt x="616" y="4"/>
                    </a:lnTo>
                    <a:lnTo>
                      <a:pt x="630" y="8"/>
                    </a:lnTo>
                    <a:lnTo>
                      <a:pt x="646" y="14"/>
                    </a:lnTo>
                    <a:lnTo>
                      <a:pt x="660" y="22"/>
                    </a:lnTo>
                    <a:lnTo>
                      <a:pt x="674" y="30"/>
                    </a:lnTo>
                    <a:lnTo>
                      <a:pt x="686" y="40"/>
                    </a:lnTo>
                    <a:lnTo>
                      <a:pt x="698" y="52"/>
                    </a:lnTo>
                    <a:lnTo>
                      <a:pt x="710" y="66"/>
                    </a:lnTo>
                    <a:lnTo>
                      <a:pt x="2294" y="2184"/>
                    </a:lnTo>
                    <a:lnTo>
                      <a:pt x="2294" y="2184"/>
                    </a:lnTo>
                    <a:lnTo>
                      <a:pt x="2304" y="2200"/>
                    </a:lnTo>
                    <a:lnTo>
                      <a:pt x="2312" y="2214"/>
                    </a:lnTo>
                    <a:lnTo>
                      <a:pt x="2318" y="2230"/>
                    </a:lnTo>
                    <a:lnTo>
                      <a:pt x="2324" y="2246"/>
                    </a:lnTo>
                    <a:lnTo>
                      <a:pt x="2326" y="2262"/>
                    </a:lnTo>
                    <a:lnTo>
                      <a:pt x="2328" y="2278"/>
                    </a:lnTo>
                    <a:lnTo>
                      <a:pt x="2328" y="2294"/>
                    </a:lnTo>
                    <a:lnTo>
                      <a:pt x="2326" y="2310"/>
                    </a:lnTo>
                    <a:lnTo>
                      <a:pt x="2322" y="2326"/>
                    </a:lnTo>
                    <a:lnTo>
                      <a:pt x="2318" y="2342"/>
                    </a:lnTo>
                    <a:lnTo>
                      <a:pt x="2312" y="2358"/>
                    </a:lnTo>
                    <a:lnTo>
                      <a:pt x="2304" y="2372"/>
                    </a:lnTo>
                    <a:lnTo>
                      <a:pt x="2296" y="2386"/>
                    </a:lnTo>
                    <a:lnTo>
                      <a:pt x="2286" y="2398"/>
                    </a:lnTo>
                    <a:lnTo>
                      <a:pt x="2274" y="2410"/>
                    </a:lnTo>
                    <a:lnTo>
                      <a:pt x="2260" y="2422"/>
                    </a:lnTo>
                    <a:lnTo>
                      <a:pt x="1854" y="2726"/>
                    </a:lnTo>
                    <a:lnTo>
                      <a:pt x="1854" y="2726"/>
                    </a:lnTo>
                    <a:lnTo>
                      <a:pt x="1840" y="2734"/>
                    </a:lnTo>
                    <a:lnTo>
                      <a:pt x="1824" y="2742"/>
                    </a:lnTo>
                    <a:lnTo>
                      <a:pt x="1810" y="2750"/>
                    </a:lnTo>
                    <a:lnTo>
                      <a:pt x="1794" y="2754"/>
                    </a:lnTo>
                    <a:lnTo>
                      <a:pt x="1778" y="2758"/>
                    </a:lnTo>
                    <a:lnTo>
                      <a:pt x="1762" y="2758"/>
                    </a:lnTo>
                    <a:lnTo>
                      <a:pt x="1744" y="2758"/>
                    </a:lnTo>
                    <a:lnTo>
                      <a:pt x="1728" y="2758"/>
                    </a:lnTo>
                    <a:lnTo>
                      <a:pt x="1712" y="2754"/>
                    </a:lnTo>
                    <a:lnTo>
                      <a:pt x="1698" y="2750"/>
                    </a:lnTo>
                    <a:lnTo>
                      <a:pt x="1682" y="2744"/>
                    </a:lnTo>
                    <a:lnTo>
                      <a:pt x="1668" y="2736"/>
                    </a:lnTo>
                    <a:lnTo>
                      <a:pt x="1654" y="2726"/>
                    </a:lnTo>
                    <a:lnTo>
                      <a:pt x="1640" y="2716"/>
                    </a:lnTo>
                    <a:lnTo>
                      <a:pt x="1628" y="2704"/>
                    </a:lnTo>
                    <a:lnTo>
                      <a:pt x="1618" y="2692"/>
                    </a:lnTo>
                    <a:lnTo>
                      <a:pt x="32" y="572"/>
                    </a:lnTo>
                    <a:close/>
                  </a:path>
                </a:pathLst>
              </a:custGeom>
              <a:solidFill>
                <a:srgbClr val="1231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11" name="Google Shape;211;p19"/>
              <p:cNvSpPr/>
              <p:nvPr/>
            </p:nvSpPr>
            <p:spPr>
              <a:xfrm>
                <a:off x="13328650" y="5430838"/>
                <a:ext cx="365125" cy="361950"/>
              </a:xfrm>
              <a:custGeom>
                <a:rect b="b" l="l" r="r" t="t"/>
                <a:pathLst>
                  <a:path extrusionOk="0" h="228" w="230">
                    <a:moveTo>
                      <a:pt x="160" y="8"/>
                    </a:moveTo>
                    <a:lnTo>
                      <a:pt x="160" y="8"/>
                    </a:lnTo>
                    <a:lnTo>
                      <a:pt x="138" y="2"/>
                    </a:lnTo>
                    <a:lnTo>
                      <a:pt x="116" y="0"/>
                    </a:lnTo>
                    <a:lnTo>
                      <a:pt x="94" y="2"/>
                    </a:lnTo>
                    <a:lnTo>
                      <a:pt x="72" y="8"/>
                    </a:lnTo>
                    <a:lnTo>
                      <a:pt x="54" y="18"/>
                    </a:lnTo>
                    <a:lnTo>
                      <a:pt x="36" y="32"/>
                    </a:lnTo>
                    <a:lnTo>
                      <a:pt x="22" y="48"/>
                    </a:lnTo>
                    <a:lnTo>
                      <a:pt x="10" y="68"/>
                    </a:lnTo>
                    <a:lnTo>
                      <a:pt x="10" y="68"/>
                    </a:lnTo>
                    <a:lnTo>
                      <a:pt x="4" y="90"/>
                    </a:lnTo>
                    <a:lnTo>
                      <a:pt x="0" y="114"/>
                    </a:lnTo>
                    <a:lnTo>
                      <a:pt x="2" y="136"/>
                    </a:lnTo>
                    <a:lnTo>
                      <a:pt x="10" y="156"/>
                    </a:lnTo>
                    <a:lnTo>
                      <a:pt x="20" y="176"/>
                    </a:lnTo>
                    <a:lnTo>
                      <a:pt x="32" y="194"/>
                    </a:lnTo>
                    <a:lnTo>
                      <a:pt x="50" y="208"/>
                    </a:lnTo>
                    <a:lnTo>
                      <a:pt x="70" y="218"/>
                    </a:lnTo>
                    <a:lnTo>
                      <a:pt x="70" y="218"/>
                    </a:lnTo>
                    <a:lnTo>
                      <a:pt x="92" y="226"/>
                    </a:lnTo>
                    <a:lnTo>
                      <a:pt x="114" y="228"/>
                    </a:lnTo>
                    <a:lnTo>
                      <a:pt x="136" y="226"/>
                    </a:lnTo>
                    <a:lnTo>
                      <a:pt x="158" y="220"/>
                    </a:lnTo>
                    <a:lnTo>
                      <a:pt x="178" y="210"/>
                    </a:lnTo>
                    <a:lnTo>
                      <a:pt x="194" y="196"/>
                    </a:lnTo>
                    <a:lnTo>
                      <a:pt x="210" y="180"/>
                    </a:lnTo>
                    <a:lnTo>
                      <a:pt x="220" y="158"/>
                    </a:lnTo>
                    <a:lnTo>
                      <a:pt x="220" y="158"/>
                    </a:lnTo>
                    <a:lnTo>
                      <a:pt x="228" y="136"/>
                    </a:lnTo>
                    <a:lnTo>
                      <a:pt x="230" y="114"/>
                    </a:lnTo>
                    <a:lnTo>
                      <a:pt x="228" y="92"/>
                    </a:lnTo>
                    <a:lnTo>
                      <a:pt x="222" y="72"/>
                    </a:lnTo>
                    <a:lnTo>
                      <a:pt x="212" y="52"/>
                    </a:lnTo>
                    <a:lnTo>
                      <a:pt x="198" y="34"/>
                    </a:lnTo>
                    <a:lnTo>
                      <a:pt x="180" y="20"/>
                    </a:lnTo>
                    <a:lnTo>
                      <a:pt x="160" y="8"/>
                    </a:lnTo>
                    <a:lnTo>
                      <a:pt x="160" y="8"/>
                    </a:lnTo>
                    <a:close/>
                  </a:path>
                </a:pathLst>
              </a:custGeom>
              <a:solidFill>
                <a:srgbClr val="1231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12" name="Google Shape;212;p19"/>
              <p:cNvSpPr/>
              <p:nvPr/>
            </p:nvSpPr>
            <p:spPr>
              <a:xfrm>
                <a:off x="13328650" y="5430838"/>
                <a:ext cx="285750" cy="361950"/>
              </a:xfrm>
              <a:custGeom>
                <a:rect b="b" l="l" r="r" t="t"/>
                <a:pathLst>
                  <a:path extrusionOk="0" h="228" w="180">
                    <a:moveTo>
                      <a:pt x="56" y="50"/>
                    </a:moveTo>
                    <a:lnTo>
                      <a:pt x="56" y="50"/>
                    </a:lnTo>
                    <a:lnTo>
                      <a:pt x="64" y="36"/>
                    </a:lnTo>
                    <a:lnTo>
                      <a:pt x="74" y="22"/>
                    </a:lnTo>
                    <a:lnTo>
                      <a:pt x="84" y="10"/>
                    </a:lnTo>
                    <a:lnTo>
                      <a:pt x="98" y="0"/>
                    </a:lnTo>
                    <a:lnTo>
                      <a:pt x="98" y="0"/>
                    </a:lnTo>
                    <a:lnTo>
                      <a:pt x="84" y="4"/>
                    </a:lnTo>
                    <a:lnTo>
                      <a:pt x="70" y="8"/>
                    </a:lnTo>
                    <a:lnTo>
                      <a:pt x="58" y="16"/>
                    </a:lnTo>
                    <a:lnTo>
                      <a:pt x="46" y="24"/>
                    </a:lnTo>
                    <a:lnTo>
                      <a:pt x="34" y="32"/>
                    </a:lnTo>
                    <a:lnTo>
                      <a:pt x="26" y="44"/>
                    </a:lnTo>
                    <a:lnTo>
                      <a:pt x="16" y="56"/>
                    </a:lnTo>
                    <a:lnTo>
                      <a:pt x="10" y="68"/>
                    </a:lnTo>
                    <a:lnTo>
                      <a:pt x="10" y="68"/>
                    </a:lnTo>
                    <a:lnTo>
                      <a:pt x="4" y="90"/>
                    </a:lnTo>
                    <a:lnTo>
                      <a:pt x="0" y="114"/>
                    </a:lnTo>
                    <a:lnTo>
                      <a:pt x="2" y="136"/>
                    </a:lnTo>
                    <a:lnTo>
                      <a:pt x="10" y="156"/>
                    </a:lnTo>
                    <a:lnTo>
                      <a:pt x="20" y="176"/>
                    </a:lnTo>
                    <a:lnTo>
                      <a:pt x="32" y="194"/>
                    </a:lnTo>
                    <a:lnTo>
                      <a:pt x="50" y="208"/>
                    </a:lnTo>
                    <a:lnTo>
                      <a:pt x="70" y="218"/>
                    </a:lnTo>
                    <a:lnTo>
                      <a:pt x="70" y="218"/>
                    </a:lnTo>
                    <a:lnTo>
                      <a:pt x="84" y="224"/>
                    </a:lnTo>
                    <a:lnTo>
                      <a:pt x="98" y="228"/>
                    </a:lnTo>
                    <a:lnTo>
                      <a:pt x="114" y="228"/>
                    </a:lnTo>
                    <a:lnTo>
                      <a:pt x="128" y="228"/>
                    </a:lnTo>
                    <a:lnTo>
                      <a:pt x="142" y="226"/>
                    </a:lnTo>
                    <a:lnTo>
                      <a:pt x="154" y="222"/>
                    </a:lnTo>
                    <a:lnTo>
                      <a:pt x="168" y="216"/>
                    </a:lnTo>
                    <a:lnTo>
                      <a:pt x="180" y="208"/>
                    </a:lnTo>
                    <a:lnTo>
                      <a:pt x="180" y="208"/>
                    </a:lnTo>
                    <a:lnTo>
                      <a:pt x="164" y="210"/>
                    </a:lnTo>
                    <a:lnTo>
                      <a:pt x="148" y="208"/>
                    </a:lnTo>
                    <a:lnTo>
                      <a:pt x="132" y="206"/>
                    </a:lnTo>
                    <a:lnTo>
                      <a:pt x="116" y="200"/>
                    </a:lnTo>
                    <a:lnTo>
                      <a:pt x="116" y="200"/>
                    </a:lnTo>
                    <a:lnTo>
                      <a:pt x="96" y="190"/>
                    </a:lnTo>
                    <a:lnTo>
                      <a:pt x="80" y="174"/>
                    </a:lnTo>
                    <a:lnTo>
                      <a:pt x="66" y="158"/>
                    </a:lnTo>
                    <a:lnTo>
                      <a:pt x="56" y="138"/>
                    </a:lnTo>
                    <a:lnTo>
                      <a:pt x="50" y="116"/>
                    </a:lnTo>
                    <a:lnTo>
                      <a:pt x="48" y="94"/>
                    </a:lnTo>
                    <a:lnTo>
                      <a:pt x="50" y="72"/>
                    </a:lnTo>
                    <a:lnTo>
                      <a:pt x="56" y="50"/>
                    </a:lnTo>
                    <a:lnTo>
                      <a:pt x="56" y="50"/>
                    </a:lnTo>
                    <a:close/>
                  </a:path>
                </a:pathLst>
              </a:custGeom>
              <a:solidFill>
                <a:srgbClr val="1231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13" name="Google Shape;213;p19"/>
              <p:cNvSpPr/>
              <p:nvPr/>
            </p:nvSpPr>
            <p:spPr>
              <a:xfrm>
                <a:off x="11741150" y="4608513"/>
                <a:ext cx="206375" cy="1314450"/>
              </a:xfrm>
              <a:custGeom>
                <a:rect b="b" l="l" r="r" t="t"/>
                <a:pathLst>
                  <a:path extrusionOk="0" h="828" w="130">
                    <a:moveTo>
                      <a:pt x="84" y="828"/>
                    </a:moveTo>
                    <a:lnTo>
                      <a:pt x="84" y="828"/>
                    </a:lnTo>
                    <a:lnTo>
                      <a:pt x="78" y="828"/>
                    </a:lnTo>
                    <a:lnTo>
                      <a:pt x="72" y="826"/>
                    </a:lnTo>
                    <a:lnTo>
                      <a:pt x="64" y="822"/>
                    </a:lnTo>
                    <a:lnTo>
                      <a:pt x="54" y="814"/>
                    </a:lnTo>
                    <a:lnTo>
                      <a:pt x="54" y="814"/>
                    </a:lnTo>
                    <a:lnTo>
                      <a:pt x="44" y="802"/>
                    </a:lnTo>
                    <a:lnTo>
                      <a:pt x="34" y="786"/>
                    </a:lnTo>
                    <a:lnTo>
                      <a:pt x="26" y="764"/>
                    </a:lnTo>
                    <a:lnTo>
                      <a:pt x="20" y="740"/>
                    </a:lnTo>
                    <a:lnTo>
                      <a:pt x="16" y="712"/>
                    </a:lnTo>
                    <a:lnTo>
                      <a:pt x="12" y="680"/>
                    </a:lnTo>
                    <a:lnTo>
                      <a:pt x="10" y="646"/>
                    </a:lnTo>
                    <a:lnTo>
                      <a:pt x="10" y="608"/>
                    </a:lnTo>
                    <a:lnTo>
                      <a:pt x="10" y="608"/>
                    </a:lnTo>
                    <a:lnTo>
                      <a:pt x="8" y="514"/>
                    </a:lnTo>
                    <a:lnTo>
                      <a:pt x="4" y="410"/>
                    </a:lnTo>
                    <a:lnTo>
                      <a:pt x="4" y="410"/>
                    </a:lnTo>
                    <a:lnTo>
                      <a:pt x="2" y="324"/>
                    </a:lnTo>
                    <a:lnTo>
                      <a:pt x="0" y="248"/>
                    </a:lnTo>
                    <a:lnTo>
                      <a:pt x="0" y="180"/>
                    </a:lnTo>
                    <a:lnTo>
                      <a:pt x="2" y="124"/>
                    </a:lnTo>
                    <a:lnTo>
                      <a:pt x="6" y="100"/>
                    </a:lnTo>
                    <a:lnTo>
                      <a:pt x="10" y="78"/>
                    </a:lnTo>
                    <a:lnTo>
                      <a:pt x="14" y="58"/>
                    </a:lnTo>
                    <a:lnTo>
                      <a:pt x="20" y="42"/>
                    </a:lnTo>
                    <a:lnTo>
                      <a:pt x="26" y="28"/>
                    </a:lnTo>
                    <a:lnTo>
                      <a:pt x="34" y="18"/>
                    </a:lnTo>
                    <a:lnTo>
                      <a:pt x="44" y="10"/>
                    </a:lnTo>
                    <a:lnTo>
                      <a:pt x="56" y="4"/>
                    </a:lnTo>
                    <a:lnTo>
                      <a:pt x="56" y="4"/>
                    </a:lnTo>
                    <a:lnTo>
                      <a:pt x="70" y="0"/>
                    </a:lnTo>
                    <a:lnTo>
                      <a:pt x="84" y="0"/>
                    </a:lnTo>
                    <a:lnTo>
                      <a:pt x="96" y="2"/>
                    </a:lnTo>
                    <a:lnTo>
                      <a:pt x="106" y="6"/>
                    </a:lnTo>
                    <a:lnTo>
                      <a:pt x="106" y="6"/>
                    </a:lnTo>
                    <a:lnTo>
                      <a:pt x="114" y="14"/>
                    </a:lnTo>
                    <a:lnTo>
                      <a:pt x="120" y="22"/>
                    </a:lnTo>
                    <a:lnTo>
                      <a:pt x="124" y="30"/>
                    </a:lnTo>
                    <a:lnTo>
                      <a:pt x="128" y="40"/>
                    </a:lnTo>
                    <a:lnTo>
                      <a:pt x="130" y="54"/>
                    </a:lnTo>
                    <a:lnTo>
                      <a:pt x="130" y="62"/>
                    </a:lnTo>
                    <a:lnTo>
                      <a:pt x="130" y="62"/>
                    </a:lnTo>
                    <a:lnTo>
                      <a:pt x="130" y="68"/>
                    </a:lnTo>
                    <a:lnTo>
                      <a:pt x="128" y="70"/>
                    </a:lnTo>
                    <a:lnTo>
                      <a:pt x="124" y="74"/>
                    </a:lnTo>
                    <a:lnTo>
                      <a:pt x="118" y="74"/>
                    </a:lnTo>
                    <a:lnTo>
                      <a:pt x="118" y="74"/>
                    </a:lnTo>
                    <a:lnTo>
                      <a:pt x="114" y="74"/>
                    </a:lnTo>
                    <a:lnTo>
                      <a:pt x="110" y="70"/>
                    </a:lnTo>
                    <a:lnTo>
                      <a:pt x="108" y="68"/>
                    </a:lnTo>
                    <a:lnTo>
                      <a:pt x="106" y="62"/>
                    </a:lnTo>
                    <a:lnTo>
                      <a:pt x="106" y="62"/>
                    </a:lnTo>
                    <a:lnTo>
                      <a:pt x="106" y="54"/>
                    </a:lnTo>
                    <a:lnTo>
                      <a:pt x="104" y="44"/>
                    </a:lnTo>
                    <a:lnTo>
                      <a:pt x="100" y="34"/>
                    </a:lnTo>
                    <a:lnTo>
                      <a:pt x="96" y="30"/>
                    </a:lnTo>
                    <a:lnTo>
                      <a:pt x="92" y="26"/>
                    </a:lnTo>
                    <a:lnTo>
                      <a:pt x="92" y="26"/>
                    </a:lnTo>
                    <a:lnTo>
                      <a:pt x="88" y="24"/>
                    </a:lnTo>
                    <a:lnTo>
                      <a:pt x="80" y="24"/>
                    </a:lnTo>
                    <a:lnTo>
                      <a:pt x="72" y="24"/>
                    </a:lnTo>
                    <a:lnTo>
                      <a:pt x="64" y="28"/>
                    </a:lnTo>
                    <a:lnTo>
                      <a:pt x="64" y="28"/>
                    </a:lnTo>
                    <a:lnTo>
                      <a:pt x="62" y="28"/>
                    </a:lnTo>
                    <a:lnTo>
                      <a:pt x="62" y="28"/>
                    </a:lnTo>
                    <a:lnTo>
                      <a:pt x="54" y="32"/>
                    </a:lnTo>
                    <a:lnTo>
                      <a:pt x="46" y="40"/>
                    </a:lnTo>
                    <a:lnTo>
                      <a:pt x="40" y="54"/>
                    </a:lnTo>
                    <a:lnTo>
                      <a:pt x="36" y="70"/>
                    </a:lnTo>
                    <a:lnTo>
                      <a:pt x="32" y="88"/>
                    </a:lnTo>
                    <a:lnTo>
                      <a:pt x="28" y="110"/>
                    </a:lnTo>
                    <a:lnTo>
                      <a:pt x="24" y="162"/>
                    </a:lnTo>
                    <a:lnTo>
                      <a:pt x="24" y="220"/>
                    </a:lnTo>
                    <a:lnTo>
                      <a:pt x="24" y="282"/>
                    </a:lnTo>
                    <a:lnTo>
                      <a:pt x="28" y="410"/>
                    </a:lnTo>
                    <a:lnTo>
                      <a:pt x="28" y="410"/>
                    </a:lnTo>
                    <a:lnTo>
                      <a:pt x="32" y="514"/>
                    </a:lnTo>
                    <a:lnTo>
                      <a:pt x="34" y="608"/>
                    </a:lnTo>
                    <a:lnTo>
                      <a:pt x="34" y="608"/>
                    </a:lnTo>
                    <a:lnTo>
                      <a:pt x="34" y="654"/>
                    </a:lnTo>
                    <a:lnTo>
                      <a:pt x="36" y="692"/>
                    </a:lnTo>
                    <a:lnTo>
                      <a:pt x="40" y="722"/>
                    </a:lnTo>
                    <a:lnTo>
                      <a:pt x="46" y="748"/>
                    </a:lnTo>
                    <a:lnTo>
                      <a:pt x="52" y="766"/>
                    </a:lnTo>
                    <a:lnTo>
                      <a:pt x="58" y="780"/>
                    </a:lnTo>
                    <a:lnTo>
                      <a:pt x="66" y="790"/>
                    </a:lnTo>
                    <a:lnTo>
                      <a:pt x="72" y="798"/>
                    </a:lnTo>
                    <a:lnTo>
                      <a:pt x="72" y="798"/>
                    </a:lnTo>
                    <a:lnTo>
                      <a:pt x="80" y="802"/>
                    </a:lnTo>
                    <a:lnTo>
                      <a:pt x="82" y="804"/>
                    </a:lnTo>
                    <a:lnTo>
                      <a:pt x="82" y="804"/>
                    </a:lnTo>
                    <a:lnTo>
                      <a:pt x="82" y="804"/>
                    </a:lnTo>
                    <a:lnTo>
                      <a:pt x="88" y="804"/>
                    </a:lnTo>
                    <a:lnTo>
                      <a:pt x="92" y="806"/>
                    </a:lnTo>
                    <a:lnTo>
                      <a:pt x="94" y="810"/>
                    </a:lnTo>
                    <a:lnTo>
                      <a:pt x="96" y="814"/>
                    </a:lnTo>
                    <a:lnTo>
                      <a:pt x="96" y="814"/>
                    </a:lnTo>
                    <a:lnTo>
                      <a:pt x="94" y="820"/>
                    </a:lnTo>
                    <a:lnTo>
                      <a:pt x="92" y="824"/>
                    </a:lnTo>
                    <a:lnTo>
                      <a:pt x="90" y="826"/>
                    </a:lnTo>
                    <a:lnTo>
                      <a:pt x="84" y="828"/>
                    </a:lnTo>
                    <a:lnTo>
                      <a:pt x="84" y="828"/>
                    </a:lnTo>
                    <a:lnTo>
                      <a:pt x="84" y="828"/>
                    </a:lnTo>
                    <a:lnTo>
                      <a:pt x="84" y="828"/>
                    </a:lnTo>
                    <a:close/>
                  </a:path>
                </a:pathLst>
              </a:custGeom>
              <a:solidFill>
                <a:srgbClr val="1231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14" name="Google Shape;214;p19"/>
              <p:cNvSpPr/>
              <p:nvPr/>
            </p:nvSpPr>
            <p:spPr>
              <a:xfrm>
                <a:off x="11931650" y="4926013"/>
                <a:ext cx="63500" cy="774700"/>
              </a:xfrm>
              <a:custGeom>
                <a:rect b="b" l="l" r="r" t="t"/>
                <a:pathLst>
                  <a:path extrusionOk="0" h="488" w="40">
                    <a:moveTo>
                      <a:pt x="22" y="488"/>
                    </a:moveTo>
                    <a:lnTo>
                      <a:pt x="22" y="488"/>
                    </a:lnTo>
                    <a:lnTo>
                      <a:pt x="20" y="488"/>
                    </a:lnTo>
                    <a:lnTo>
                      <a:pt x="20" y="488"/>
                    </a:lnTo>
                    <a:lnTo>
                      <a:pt x="16" y="486"/>
                    </a:lnTo>
                    <a:lnTo>
                      <a:pt x="12" y="484"/>
                    </a:lnTo>
                    <a:lnTo>
                      <a:pt x="10" y="480"/>
                    </a:lnTo>
                    <a:lnTo>
                      <a:pt x="10" y="474"/>
                    </a:lnTo>
                    <a:lnTo>
                      <a:pt x="10" y="474"/>
                    </a:lnTo>
                    <a:lnTo>
                      <a:pt x="12" y="444"/>
                    </a:lnTo>
                    <a:lnTo>
                      <a:pt x="14" y="410"/>
                    </a:lnTo>
                    <a:lnTo>
                      <a:pt x="16" y="338"/>
                    </a:lnTo>
                    <a:lnTo>
                      <a:pt x="16" y="262"/>
                    </a:lnTo>
                    <a:lnTo>
                      <a:pt x="12" y="188"/>
                    </a:lnTo>
                    <a:lnTo>
                      <a:pt x="4" y="64"/>
                    </a:lnTo>
                    <a:lnTo>
                      <a:pt x="0" y="14"/>
                    </a:lnTo>
                    <a:lnTo>
                      <a:pt x="0" y="14"/>
                    </a:lnTo>
                    <a:lnTo>
                      <a:pt x="0" y="8"/>
                    </a:lnTo>
                    <a:lnTo>
                      <a:pt x="2" y="4"/>
                    </a:lnTo>
                    <a:lnTo>
                      <a:pt x="6" y="2"/>
                    </a:lnTo>
                    <a:lnTo>
                      <a:pt x="10" y="0"/>
                    </a:lnTo>
                    <a:lnTo>
                      <a:pt x="10" y="0"/>
                    </a:lnTo>
                    <a:lnTo>
                      <a:pt x="16" y="0"/>
                    </a:lnTo>
                    <a:lnTo>
                      <a:pt x="20" y="2"/>
                    </a:lnTo>
                    <a:lnTo>
                      <a:pt x="22" y="6"/>
                    </a:lnTo>
                    <a:lnTo>
                      <a:pt x="24" y="10"/>
                    </a:lnTo>
                    <a:lnTo>
                      <a:pt x="24" y="10"/>
                    </a:lnTo>
                    <a:lnTo>
                      <a:pt x="28" y="68"/>
                    </a:lnTo>
                    <a:lnTo>
                      <a:pt x="36" y="190"/>
                    </a:lnTo>
                    <a:lnTo>
                      <a:pt x="40" y="264"/>
                    </a:lnTo>
                    <a:lnTo>
                      <a:pt x="40" y="340"/>
                    </a:lnTo>
                    <a:lnTo>
                      <a:pt x="38" y="414"/>
                    </a:lnTo>
                    <a:lnTo>
                      <a:pt x="36" y="446"/>
                    </a:lnTo>
                    <a:lnTo>
                      <a:pt x="34" y="478"/>
                    </a:lnTo>
                    <a:lnTo>
                      <a:pt x="34" y="478"/>
                    </a:lnTo>
                    <a:lnTo>
                      <a:pt x="32" y="482"/>
                    </a:lnTo>
                    <a:lnTo>
                      <a:pt x="30" y="484"/>
                    </a:lnTo>
                    <a:lnTo>
                      <a:pt x="26" y="488"/>
                    </a:lnTo>
                    <a:lnTo>
                      <a:pt x="22" y="488"/>
                    </a:lnTo>
                    <a:lnTo>
                      <a:pt x="22" y="488"/>
                    </a:lnTo>
                    <a:close/>
                  </a:path>
                </a:pathLst>
              </a:custGeom>
              <a:solidFill>
                <a:srgbClr val="1231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15" name="Google Shape;215;p19"/>
              <p:cNvSpPr/>
              <p:nvPr/>
            </p:nvSpPr>
            <p:spPr>
              <a:xfrm>
                <a:off x="11966575" y="4519613"/>
                <a:ext cx="717550" cy="1368425"/>
              </a:xfrm>
              <a:custGeom>
                <a:rect b="b" l="l" r="r" t="t"/>
                <a:pathLst>
                  <a:path extrusionOk="0" h="862" w="452">
                    <a:moveTo>
                      <a:pt x="444" y="860"/>
                    </a:moveTo>
                    <a:lnTo>
                      <a:pt x="444" y="860"/>
                    </a:lnTo>
                    <a:lnTo>
                      <a:pt x="440" y="860"/>
                    </a:lnTo>
                    <a:lnTo>
                      <a:pt x="434" y="862"/>
                    </a:lnTo>
                    <a:lnTo>
                      <a:pt x="424" y="860"/>
                    </a:lnTo>
                    <a:lnTo>
                      <a:pt x="412" y="858"/>
                    </a:lnTo>
                    <a:lnTo>
                      <a:pt x="412" y="858"/>
                    </a:lnTo>
                    <a:lnTo>
                      <a:pt x="396" y="850"/>
                    </a:lnTo>
                    <a:lnTo>
                      <a:pt x="380" y="836"/>
                    </a:lnTo>
                    <a:lnTo>
                      <a:pt x="362" y="818"/>
                    </a:lnTo>
                    <a:lnTo>
                      <a:pt x="344" y="796"/>
                    </a:lnTo>
                    <a:lnTo>
                      <a:pt x="326" y="768"/>
                    </a:lnTo>
                    <a:lnTo>
                      <a:pt x="308" y="738"/>
                    </a:lnTo>
                    <a:lnTo>
                      <a:pt x="290" y="702"/>
                    </a:lnTo>
                    <a:lnTo>
                      <a:pt x="270" y="664"/>
                    </a:lnTo>
                    <a:lnTo>
                      <a:pt x="270" y="664"/>
                    </a:lnTo>
                    <a:lnTo>
                      <a:pt x="224" y="566"/>
                    </a:lnTo>
                    <a:lnTo>
                      <a:pt x="168" y="462"/>
                    </a:lnTo>
                    <a:lnTo>
                      <a:pt x="168" y="462"/>
                    </a:lnTo>
                    <a:lnTo>
                      <a:pt x="124" y="374"/>
                    </a:lnTo>
                    <a:lnTo>
                      <a:pt x="84" y="296"/>
                    </a:lnTo>
                    <a:lnTo>
                      <a:pt x="52" y="226"/>
                    </a:lnTo>
                    <a:lnTo>
                      <a:pt x="26" y="166"/>
                    </a:lnTo>
                    <a:lnTo>
                      <a:pt x="16" y="140"/>
                    </a:lnTo>
                    <a:lnTo>
                      <a:pt x="10" y="114"/>
                    </a:lnTo>
                    <a:lnTo>
                      <a:pt x="4" y="94"/>
                    </a:lnTo>
                    <a:lnTo>
                      <a:pt x="0" y="74"/>
                    </a:lnTo>
                    <a:lnTo>
                      <a:pt x="0" y="56"/>
                    </a:lnTo>
                    <a:lnTo>
                      <a:pt x="2" y="42"/>
                    </a:lnTo>
                    <a:lnTo>
                      <a:pt x="8" y="30"/>
                    </a:lnTo>
                    <a:lnTo>
                      <a:pt x="14" y="20"/>
                    </a:lnTo>
                    <a:lnTo>
                      <a:pt x="14" y="20"/>
                    </a:lnTo>
                    <a:lnTo>
                      <a:pt x="26" y="10"/>
                    </a:lnTo>
                    <a:lnTo>
                      <a:pt x="38" y="2"/>
                    </a:lnTo>
                    <a:lnTo>
                      <a:pt x="50" y="0"/>
                    </a:lnTo>
                    <a:lnTo>
                      <a:pt x="62" y="0"/>
                    </a:lnTo>
                    <a:lnTo>
                      <a:pt x="62" y="0"/>
                    </a:lnTo>
                    <a:lnTo>
                      <a:pt x="72" y="4"/>
                    </a:lnTo>
                    <a:lnTo>
                      <a:pt x="82" y="10"/>
                    </a:lnTo>
                    <a:lnTo>
                      <a:pt x="90" y="18"/>
                    </a:lnTo>
                    <a:lnTo>
                      <a:pt x="98" y="26"/>
                    </a:lnTo>
                    <a:lnTo>
                      <a:pt x="108" y="40"/>
                    </a:lnTo>
                    <a:lnTo>
                      <a:pt x="112" y="48"/>
                    </a:lnTo>
                    <a:lnTo>
                      <a:pt x="112" y="48"/>
                    </a:lnTo>
                    <a:lnTo>
                      <a:pt x="114" y="52"/>
                    </a:lnTo>
                    <a:lnTo>
                      <a:pt x="112" y="58"/>
                    </a:lnTo>
                    <a:lnTo>
                      <a:pt x="110" y="62"/>
                    </a:lnTo>
                    <a:lnTo>
                      <a:pt x="106" y="66"/>
                    </a:lnTo>
                    <a:lnTo>
                      <a:pt x="106" y="66"/>
                    </a:lnTo>
                    <a:lnTo>
                      <a:pt x="102" y="66"/>
                    </a:lnTo>
                    <a:lnTo>
                      <a:pt x="98" y="66"/>
                    </a:lnTo>
                    <a:lnTo>
                      <a:pt x="94" y="62"/>
                    </a:lnTo>
                    <a:lnTo>
                      <a:pt x="90" y="58"/>
                    </a:lnTo>
                    <a:lnTo>
                      <a:pt x="90" y="58"/>
                    </a:lnTo>
                    <a:lnTo>
                      <a:pt x="86" y="50"/>
                    </a:lnTo>
                    <a:lnTo>
                      <a:pt x="78" y="40"/>
                    </a:lnTo>
                    <a:lnTo>
                      <a:pt x="70" y="32"/>
                    </a:lnTo>
                    <a:lnTo>
                      <a:pt x="66" y="28"/>
                    </a:lnTo>
                    <a:lnTo>
                      <a:pt x="60" y="26"/>
                    </a:lnTo>
                    <a:lnTo>
                      <a:pt x="60" y="26"/>
                    </a:lnTo>
                    <a:lnTo>
                      <a:pt x="54" y="26"/>
                    </a:lnTo>
                    <a:lnTo>
                      <a:pt x="46" y="28"/>
                    </a:lnTo>
                    <a:lnTo>
                      <a:pt x="40" y="34"/>
                    </a:lnTo>
                    <a:lnTo>
                      <a:pt x="34" y="40"/>
                    </a:lnTo>
                    <a:lnTo>
                      <a:pt x="34" y="40"/>
                    </a:lnTo>
                    <a:lnTo>
                      <a:pt x="32" y="40"/>
                    </a:lnTo>
                    <a:lnTo>
                      <a:pt x="32" y="40"/>
                    </a:lnTo>
                    <a:lnTo>
                      <a:pt x="30" y="44"/>
                    </a:lnTo>
                    <a:lnTo>
                      <a:pt x="26" y="50"/>
                    </a:lnTo>
                    <a:lnTo>
                      <a:pt x="24" y="62"/>
                    </a:lnTo>
                    <a:lnTo>
                      <a:pt x="26" y="78"/>
                    </a:lnTo>
                    <a:lnTo>
                      <a:pt x="28" y="96"/>
                    </a:lnTo>
                    <a:lnTo>
                      <a:pt x="34" y="118"/>
                    </a:lnTo>
                    <a:lnTo>
                      <a:pt x="42" y="142"/>
                    </a:lnTo>
                    <a:lnTo>
                      <a:pt x="64" y="196"/>
                    </a:lnTo>
                    <a:lnTo>
                      <a:pt x="92" y="256"/>
                    </a:lnTo>
                    <a:lnTo>
                      <a:pt x="124" y="320"/>
                    </a:lnTo>
                    <a:lnTo>
                      <a:pt x="190" y="450"/>
                    </a:lnTo>
                    <a:lnTo>
                      <a:pt x="190" y="450"/>
                    </a:lnTo>
                    <a:lnTo>
                      <a:pt x="244" y="556"/>
                    </a:lnTo>
                    <a:lnTo>
                      <a:pt x="292" y="654"/>
                    </a:lnTo>
                    <a:lnTo>
                      <a:pt x="292" y="654"/>
                    </a:lnTo>
                    <a:lnTo>
                      <a:pt x="314" y="700"/>
                    </a:lnTo>
                    <a:lnTo>
                      <a:pt x="336" y="738"/>
                    </a:lnTo>
                    <a:lnTo>
                      <a:pt x="354" y="768"/>
                    </a:lnTo>
                    <a:lnTo>
                      <a:pt x="372" y="792"/>
                    </a:lnTo>
                    <a:lnTo>
                      <a:pt x="386" y="808"/>
                    </a:lnTo>
                    <a:lnTo>
                      <a:pt x="400" y="820"/>
                    </a:lnTo>
                    <a:lnTo>
                      <a:pt x="410" y="828"/>
                    </a:lnTo>
                    <a:lnTo>
                      <a:pt x="418" y="832"/>
                    </a:lnTo>
                    <a:lnTo>
                      <a:pt x="418" y="832"/>
                    </a:lnTo>
                    <a:lnTo>
                      <a:pt x="428" y="834"/>
                    </a:lnTo>
                    <a:lnTo>
                      <a:pt x="432" y="834"/>
                    </a:lnTo>
                    <a:lnTo>
                      <a:pt x="432" y="834"/>
                    </a:lnTo>
                    <a:lnTo>
                      <a:pt x="432" y="834"/>
                    </a:lnTo>
                    <a:lnTo>
                      <a:pt x="436" y="834"/>
                    </a:lnTo>
                    <a:lnTo>
                      <a:pt x="442" y="834"/>
                    </a:lnTo>
                    <a:lnTo>
                      <a:pt x="446" y="836"/>
                    </a:lnTo>
                    <a:lnTo>
                      <a:pt x="450" y="840"/>
                    </a:lnTo>
                    <a:lnTo>
                      <a:pt x="450" y="840"/>
                    </a:lnTo>
                    <a:lnTo>
                      <a:pt x="452" y="846"/>
                    </a:lnTo>
                    <a:lnTo>
                      <a:pt x="452" y="850"/>
                    </a:lnTo>
                    <a:lnTo>
                      <a:pt x="450" y="856"/>
                    </a:lnTo>
                    <a:lnTo>
                      <a:pt x="446" y="858"/>
                    </a:lnTo>
                    <a:lnTo>
                      <a:pt x="446" y="858"/>
                    </a:lnTo>
                    <a:lnTo>
                      <a:pt x="444" y="860"/>
                    </a:lnTo>
                    <a:lnTo>
                      <a:pt x="444" y="860"/>
                    </a:lnTo>
                    <a:close/>
                  </a:path>
                </a:pathLst>
              </a:custGeom>
              <a:solidFill>
                <a:srgbClr val="1231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16" name="Google Shape;216;p19"/>
              <p:cNvSpPr/>
              <p:nvPr/>
            </p:nvSpPr>
            <p:spPr>
              <a:xfrm>
                <a:off x="12226925" y="4786313"/>
                <a:ext cx="431800" cy="831850"/>
              </a:xfrm>
              <a:custGeom>
                <a:rect b="b" l="l" r="r" t="t"/>
                <a:pathLst>
                  <a:path extrusionOk="0" h="524" w="272">
                    <a:moveTo>
                      <a:pt x="266" y="524"/>
                    </a:moveTo>
                    <a:lnTo>
                      <a:pt x="266" y="524"/>
                    </a:lnTo>
                    <a:lnTo>
                      <a:pt x="264" y="524"/>
                    </a:lnTo>
                    <a:lnTo>
                      <a:pt x="264" y="524"/>
                    </a:lnTo>
                    <a:lnTo>
                      <a:pt x="260" y="524"/>
                    </a:lnTo>
                    <a:lnTo>
                      <a:pt x="254" y="522"/>
                    </a:lnTo>
                    <a:lnTo>
                      <a:pt x="250" y="518"/>
                    </a:lnTo>
                    <a:lnTo>
                      <a:pt x="248" y="514"/>
                    </a:lnTo>
                    <a:lnTo>
                      <a:pt x="248" y="514"/>
                    </a:lnTo>
                    <a:lnTo>
                      <a:pt x="236" y="480"/>
                    </a:lnTo>
                    <a:lnTo>
                      <a:pt x="220" y="442"/>
                    </a:lnTo>
                    <a:lnTo>
                      <a:pt x="184" y="364"/>
                    </a:lnTo>
                    <a:lnTo>
                      <a:pt x="144" y="282"/>
                    </a:lnTo>
                    <a:lnTo>
                      <a:pt x="102" y="202"/>
                    </a:lnTo>
                    <a:lnTo>
                      <a:pt x="32" y="74"/>
                    </a:lnTo>
                    <a:lnTo>
                      <a:pt x="2" y="20"/>
                    </a:lnTo>
                    <a:lnTo>
                      <a:pt x="2" y="20"/>
                    </a:lnTo>
                    <a:lnTo>
                      <a:pt x="0" y="14"/>
                    </a:lnTo>
                    <a:lnTo>
                      <a:pt x="0" y="8"/>
                    </a:lnTo>
                    <a:lnTo>
                      <a:pt x="2" y="4"/>
                    </a:lnTo>
                    <a:lnTo>
                      <a:pt x="4" y="0"/>
                    </a:lnTo>
                    <a:lnTo>
                      <a:pt x="4" y="0"/>
                    </a:lnTo>
                    <a:lnTo>
                      <a:pt x="10" y="0"/>
                    </a:lnTo>
                    <a:lnTo>
                      <a:pt x="14" y="0"/>
                    </a:lnTo>
                    <a:lnTo>
                      <a:pt x="18" y="2"/>
                    </a:lnTo>
                    <a:lnTo>
                      <a:pt x="22" y="6"/>
                    </a:lnTo>
                    <a:lnTo>
                      <a:pt x="22" y="6"/>
                    </a:lnTo>
                    <a:lnTo>
                      <a:pt x="56" y="66"/>
                    </a:lnTo>
                    <a:lnTo>
                      <a:pt x="126" y="196"/>
                    </a:lnTo>
                    <a:lnTo>
                      <a:pt x="166" y="274"/>
                    </a:lnTo>
                    <a:lnTo>
                      <a:pt x="206" y="356"/>
                    </a:lnTo>
                    <a:lnTo>
                      <a:pt x="242" y="436"/>
                    </a:lnTo>
                    <a:lnTo>
                      <a:pt x="258" y="472"/>
                    </a:lnTo>
                    <a:lnTo>
                      <a:pt x="270" y="506"/>
                    </a:lnTo>
                    <a:lnTo>
                      <a:pt x="270" y="506"/>
                    </a:lnTo>
                    <a:lnTo>
                      <a:pt x="272" y="512"/>
                    </a:lnTo>
                    <a:lnTo>
                      <a:pt x="272" y="516"/>
                    </a:lnTo>
                    <a:lnTo>
                      <a:pt x="270" y="520"/>
                    </a:lnTo>
                    <a:lnTo>
                      <a:pt x="266" y="524"/>
                    </a:lnTo>
                    <a:lnTo>
                      <a:pt x="266" y="524"/>
                    </a:lnTo>
                    <a:close/>
                  </a:path>
                </a:pathLst>
              </a:custGeom>
              <a:solidFill>
                <a:srgbClr val="1231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17" name="Google Shape;217;p19"/>
              <p:cNvSpPr/>
              <p:nvPr/>
            </p:nvSpPr>
            <p:spPr>
              <a:xfrm>
                <a:off x="12087225" y="4329113"/>
                <a:ext cx="1377950" cy="1222375"/>
              </a:xfrm>
              <a:custGeom>
                <a:rect b="b" l="l" r="r" t="t"/>
                <a:pathLst>
                  <a:path extrusionOk="0" h="770" w="868">
                    <a:moveTo>
                      <a:pt x="866" y="762"/>
                    </a:moveTo>
                    <a:lnTo>
                      <a:pt x="866" y="762"/>
                    </a:lnTo>
                    <a:lnTo>
                      <a:pt x="862" y="764"/>
                    </a:lnTo>
                    <a:lnTo>
                      <a:pt x="856" y="768"/>
                    </a:lnTo>
                    <a:lnTo>
                      <a:pt x="846" y="770"/>
                    </a:lnTo>
                    <a:lnTo>
                      <a:pt x="834" y="770"/>
                    </a:lnTo>
                    <a:lnTo>
                      <a:pt x="834" y="770"/>
                    </a:lnTo>
                    <a:lnTo>
                      <a:pt x="814" y="768"/>
                    </a:lnTo>
                    <a:lnTo>
                      <a:pt x="790" y="760"/>
                    </a:lnTo>
                    <a:lnTo>
                      <a:pt x="764" y="746"/>
                    </a:lnTo>
                    <a:lnTo>
                      <a:pt x="734" y="730"/>
                    </a:lnTo>
                    <a:lnTo>
                      <a:pt x="702" y="708"/>
                    </a:lnTo>
                    <a:lnTo>
                      <a:pt x="668" y="682"/>
                    </a:lnTo>
                    <a:lnTo>
                      <a:pt x="630" y="652"/>
                    </a:lnTo>
                    <a:lnTo>
                      <a:pt x="590" y="618"/>
                    </a:lnTo>
                    <a:lnTo>
                      <a:pt x="590" y="618"/>
                    </a:lnTo>
                    <a:lnTo>
                      <a:pt x="494" y="534"/>
                    </a:lnTo>
                    <a:lnTo>
                      <a:pt x="386" y="442"/>
                    </a:lnTo>
                    <a:lnTo>
                      <a:pt x="386" y="442"/>
                    </a:lnTo>
                    <a:lnTo>
                      <a:pt x="296" y="366"/>
                    </a:lnTo>
                    <a:lnTo>
                      <a:pt x="216" y="298"/>
                    </a:lnTo>
                    <a:lnTo>
                      <a:pt x="146" y="238"/>
                    </a:lnTo>
                    <a:lnTo>
                      <a:pt x="90" y="184"/>
                    </a:lnTo>
                    <a:lnTo>
                      <a:pt x="66" y="160"/>
                    </a:lnTo>
                    <a:lnTo>
                      <a:pt x="46" y="136"/>
                    </a:lnTo>
                    <a:lnTo>
                      <a:pt x="30" y="116"/>
                    </a:lnTo>
                    <a:lnTo>
                      <a:pt x="16" y="96"/>
                    </a:lnTo>
                    <a:lnTo>
                      <a:pt x="8" y="80"/>
                    </a:lnTo>
                    <a:lnTo>
                      <a:pt x="2" y="64"/>
                    </a:lnTo>
                    <a:lnTo>
                      <a:pt x="0" y="50"/>
                    </a:lnTo>
                    <a:lnTo>
                      <a:pt x="2" y="36"/>
                    </a:lnTo>
                    <a:lnTo>
                      <a:pt x="2" y="36"/>
                    </a:lnTo>
                    <a:lnTo>
                      <a:pt x="8" y="22"/>
                    </a:lnTo>
                    <a:lnTo>
                      <a:pt x="16" y="10"/>
                    </a:lnTo>
                    <a:lnTo>
                      <a:pt x="26" y="4"/>
                    </a:lnTo>
                    <a:lnTo>
                      <a:pt x="38" y="0"/>
                    </a:lnTo>
                    <a:lnTo>
                      <a:pt x="38" y="0"/>
                    </a:lnTo>
                    <a:lnTo>
                      <a:pt x="52" y="0"/>
                    </a:lnTo>
                    <a:lnTo>
                      <a:pt x="64" y="4"/>
                    </a:lnTo>
                    <a:lnTo>
                      <a:pt x="76" y="8"/>
                    </a:lnTo>
                    <a:lnTo>
                      <a:pt x="86" y="14"/>
                    </a:lnTo>
                    <a:lnTo>
                      <a:pt x="104" y="26"/>
                    </a:lnTo>
                    <a:lnTo>
                      <a:pt x="112" y="32"/>
                    </a:lnTo>
                    <a:lnTo>
                      <a:pt x="112" y="32"/>
                    </a:lnTo>
                    <a:lnTo>
                      <a:pt x="116" y="38"/>
                    </a:lnTo>
                    <a:lnTo>
                      <a:pt x="118" y="42"/>
                    </a:lnTo>
                    <a:lnTo>
                      <a:pt x="118" y="48"/>
                    </a:lnTo>
                    <a:lnTo>
                      <a:pt x="116" y="52"/>
                    </a:lnTo>
                    <a:lnTo>
                      <a:pt x="116" y="52"/>
                    </a:lnTo>
                    <a:lnTo>
                      <a:pt x="112" y="54"/>
                    </a:lnTo>
                    <a:lnTo>
                      <a:pt x="108" y="56"/>
                    </a:lnTo>
                    <a:lnTo>
                      <a:pt x="102" y="54"/>
                    </a:lnTo>
                    <a:lnTo>
                      <a:pt x="96" y="50"/>
                    </a:lnTo>
                    <a:lnTo>
                      <a:pt x="96" y="50"/>
                    </a:lnTo>
                    <a:lnTo>
                      <a:pt x="88" y="44"/>
                    </a:lnTo>
                    <a:lnTo>
                      <a:pt x="76" y="36"/>
                    </a:lnTo>
                    <a:lnTo>
                      <a:pt x="62" y="30"/>
                    </a:lnTo>
                    <a:lnTo>
                      <a:pt x="56" y="28"/>
                    </a:lnTo>
                    <a:lnTo>
                      <a:pt x="50" y="28"/>
                    </a:lnTo>
                    <a:lnTo>
                      <a:pt x="50" y="28"/>
                    </a:lnTo>
                    <a:lnTo>
                      <a:pt x="44" y="30"/>
                    </a:lnTo>
                    <a:lnTo>
                      <a:pt x="38" y="34"/>
                    </a:lnTo>
                    <a:lnTo>
                      <a:pt x="34" y="42"/>
                    </a:lnTo>
                    <a:lnTo>
                      <a:pt x="30" y="52"/>
                    </a:lnTo>
                    <a:lnTo>
                      <a:pt x="30" y="52"/>
                    </a:lnTo>
                    <a:lnTo>
                      <a:pt x="30" y="52"/>
                    </a:lnTo>
                    <a:lnTo>
                      <a:pt x="30" y="52"/>
                    </a:lnTo>
                    <a:lnTo>
                      <a:pt x="30" y="58"/>
                    </a:lnTo>
                    <a:lnTo>
                      <a:pt x="30" y="62"/>
                    </a:lnTo>
                    <a:lnTo>
                      <a:pt x="34" y="76"/>
                    </a:lnTo>
                    <a:lnTo>
                      <a:pt x="42" y="92"/>
                    </a:lnTo>
                    <a:lnTo>
                      <a:pt x="56" y="110"/>
                    </a:lnTo>
                    <a:lnTo>
                      <a:pt x="72" y="130"/>
                    </a:lnTo>
                    <a:lnTo>
                      <a:pt x="94" y="154"/>
                    </a:lnTo>
                    <a:lnTo>
                      <a:pt x="144" y="202"/>
                    </a:lnTo>
                    <a:lnTo>
                      <a:pt x="202" y="256"/>
                    </a:lnTo>
                    <a:lnTo>
                      <a:pt x="266" y="312"/>
                    </a:lnTo>
                    <a:lnTo>
                      <a:pt x="400" y="424"/>
                    </a:lnTo>
                    <a:lnTo>
                      <a:pt x="400" y="424"/>
                    </a:lnTo>
                    <a:lnTo>
                      <a:pt x="510" y="514"/>
                    </a:lnTo>
                    <a:lnTo>
                      <a:pt x="608" y="600"/>
                    </a:lnTo>
                    <a:lnTo>
                      <a:pt x="608" y="600"/>
                    </a:lnTo>
                    <a:lnTo>
                      <a:pt x="654" y="640"/>
                    </a:lnTo>
                    <a:lnTo>
                      <a:pt x="694" y="672"/>
                    </a:lnTo>
                    <a:lnTo>
                      <a:pt x="730" y="698"/>
                    </a:lnTo>
                    <a:lnTo>
                      <a:pt x="758" y="716"/>
                    </a:lnTo>
                    <a:lnTo>
                      <a:pt x="782" y="728"/>
                    </a:lnTo>
                    <a:lnTo>
                      <a:pt x="800" y="736"/>
                    </a:lnTo>
                    <a:lnTo>
                      <a:pt x="816" y="740"/>
                    </a:lnTo>
                    <a:lnTo>
                      <a:pt x="826" y="742"/>
                    </a:lnTo>
                    <a:lnTo>
                      <a:pt x="826" y="742"/>
                    </a:lnTo>
                    <a:lnTo>
                      <a:pt x="838" y="742"/>
                    </a:lnTo>
                    <a:lnTo>
                      <a:pt x="840" y="740"/>
                    </a:lnTo>
                    <a:lnTo>
                      <a:pt x="840" y="740"/>
                    </a:lnTo>
                    <a:lnTo>
                      <a:pt x="840" y="740"/>
                    </a:lnTo>
                    <a:lnTo>
                      <a:pt x="844" y="736"/>
                    </a:lnTo>
                    <a:lnTo>
                      <a:pt x="850" y="736"/>
                    </a:lnTo>
                    <a:lnTo>
                      <a:pt x="854" y="738"/>
                    </a:lnTo>
                    <a:lnTo>
                      <a:pt x="860" y="740"/>
                    </a:lnTo>
                    <a:lnTo>
                      <a:pt x="860" y="740"/>
                    </a:lnTo>
                    <a:lnTo>
                      <a:pt x="864" y="744"/>
                    </a:lnTo>
                    <a:lnTo>
                      <a:pt x="868" y="750"/>
                    </a:lnTo>
                    <a:lnTo>
                      <a:pt x="868" y="756"/>
                    </a:lnTo>
                    <a:lnTo>
                      <a:pt x="866" y="760"/>
                    </a:lnTo>
                    <a:lnTo>
                      <a:pt x="866" y="760"/>
                    </a:lnTo>
                    <a:lnTo>
                      <a:pt x="866" y="762"/>
                    </a:lnTo>
                    <a:lnTo>
                      <a:pt x="866" y="762"/>
                    </a:lnTo>
                    <a:close/>
                  </a:path>
                </a:pathLst>
              </a:custGeom>
              <a:solidFill>
                <a:srgbClr val="1231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18" name="Google Shape;218;p19"/>
              <p:cNvSpPr/>
              <p:nvPr/>
            </p:nvSpPr>
            <p:spPr>
              <a:xfrm>
                <a:off x="12423775" y="4529138"/>
                <a:ext cx="895350" cy="765175"/>
              </a:xfrm>
              <a:custGeom>
                <a:rect b="b" l="l" r="r" t="t"/>
                <a:pathLst>
                  <a:path extrusionOk="0" h="482" w="564">
                    <a:moveTo>
                      <a:pt x="562" y="480"/>
                    </a:moveTo>
                    <a:lnTo>
                      <a:pt x="562" y="480"/>
                    </a:lnTo>
                    <a:lnTo>
                      <a:pt x="562" y="480"/>
                    </a:lnTo>
                    <a:lnTo>
                      <a:pt x="562" y="480"/>
                    </a:lnTo>
                    <a:lnTo>
                      <a:pt x="558" y="482"/>
                    </a:lnTo>
                    <a:lnTo>
                      <a:pt x="552" y="482"/>
                    </a:lnTo>
                    <a:lnTo>
                      <a:pt x="546" y="480"/>
                    </a:lnTo>
                    <a:lnTo>
                      <a:pt x="540" y="474"/>
                    </a:lnTo>
                    <a:lnTo>
                      <a:pt x="540" y="474"/>
                    </a:lnTo>
                    <a:lnTo>
                      <a:pt x="508" y="442"/>
                    </a:lnTo>
                    <a:lnTo>
                      <a:pt x="470" y="408"/>
                    </a:lnTo>
                    <a:lnTo>
                      <a:pt x="390" y="334"/>
                    </a:lnTo>
                    <a:lnTo>
                      <a:pt x="302" y="260"/>
                    </a:lnTo>
                    <a:lnTo>
                      <a:pt x="216" y="188"/>
                    </a:lnTo>
                    <a:lnTo>
                      <a:pt x="70" y="74"/>
                    </a:lnTo>
                    <a:lnTo>
                      <a:pt x="8" y="24"/>
                    </a:lnTo>
                    <a:lnTo>
                      <a:pt x="8" y="24"/>
                    </a:lnTo>
                    <a:lnTo>
                      <a:pt x="4" y="20"/>
                    </a:lnTo>
                    <a:lnTo>
                      <a:pt x="0" y="14"/>
                    </a:lnTo>
                    <a:lnTo>
                      <a:pt x="0" y="8"/>
                    </a:lnTo>
                    <a:lnTo>
                      <a:pt x="0" y="4"/>
                    </a:lnTo>
                    <a:lnTo>
                      <a:pt x="0" y="4"/>
                    </a:lnTo>
                    <a:lnTo>
                      <a:pt x="4" y="0"/>
                    </a:lnTo>
                    <a:lnTo>
                      <a:pt x="10" y="0"/>
                    </a:lnTo>
                    <a:lnTo>
                      <a:pt x="16" y="2"/>
                    </a:lnTo>
                    <a:lnTo>
                      <a:pt x="22" y="4"/>
                    </a:lnTo>
                    <a:lnTo>
                      <a:pt x="22" y="4"/>
                    </a:lnTo>
                    <a:lnTo>
                      <a:pt x="88" y="56"/>
                    </a:lnTo>
                    <a:lnTo>
                      <a:pt x="234" y="174"/>
                    </a:lnTo>
                    <a:lnTo>
                      <a:pt x="320" y="244"/>
                    </a:lnTo>
                    <a:lnTo>
                      <a:pt x="408" y="318"/>
                    </a:lnTo>
                    <a:lnTo>
                      <a:pt x="490" y="392"/>
                    </a:lnTo>
                    <a:lnTo>
                      <a:pt x="526" y="426"/>
                    </a:lnTo>
                    <a:lnTo>
                      <a:pt x="558" y="460"/>
                    </a:lnTo>
                    <a:lnTo>
                      <a:pt x="558" y="460"/>
                    </a:lnTo>
                    <a:lnTo>
                      <a:pt x="562" y="464"/>
                    </a:lnTo>
                    <a:lnTo>
                      <a:pt x="564" y="470"/>
                    </a:lnTo>
                    <a:lnTo>
                      <a:pt x="564" y="476"/>
                    </a:lnTo>
                    <a:lnTo>
                      <a:pt x="562" y="480"/>
                    </a:lnTo>
                    <a:lnTo>
                      <a:pt x="562" y="480"/>
                    </a:lnTo>
                    <a:close/>
                  </a:path>
                </a:pathLst>
              </a:custGeom>
              <a:solidFill>
                <a:srgbClr val="1231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19" name="Google Shape;219;p19"/>
              <p:cNvSpPr/>
              <p:nvPr/>
            </p:nvSpPr>
            <p:spPr>
              <a:xfrm>
                <a:off x="11074400" y="3360738"/>
                <a:ext cx="1450975" cy="1587500"/>
              </a:xfrm>
              <a:custGeom>
                <a:rect b="b" l="l" r="r" t="t"/>
                <a:pathLst>
                  <a:path extrusionOk="0" h="1000" w="914">
                    <a:moveTo>
                      <a:pt x="0" y="500"/>
                    </a:moveTo>
                    <a:lnTo>
                      <a:pt x="0" y="500"/>
                    </a:lnTo>
                    <a:lnTo>
                      <a:pt x="2" y="550"/>
                    </a:lnTo>
                    <a:lnTo>
                      <a:pt x="10" y="600"/>
                    </a:lnTo>
                    <a:lnTo>
                      <a:pt x="20" y="648"/>
                    </a:lnTo>
                    <a:lnTo>
                      <a:pt x="36" y="694"/>
                    </a:lnTo>
                    <a:lnTo>
                      <a:pt x="56" y="738"/>
                    </a:lnTo>
                    <a:lnTo>
                      <a:pt x="78" y="780"/>
                    </a:lnTo>
                    <a:lnTo>
                      <a:pt x="104" y="818"/>
                    </a:lnTo>
                    <a:lnTo>
                      <a:pt x="134" y="854"/>
                    </a:lnTo>
                    <a:lnTo>
                      <a:pt x="166" y="886"/>
                    </a:lnTo>
                    <a:lnTo>
                      <a:pt x="202" y="914"/>
                    </a:lnTo>
                    <a:lnTo>
                      <a:pt x="240" y="940"/>
                    </a:lnTo>
                    <a:lnTo>
                      <a:pt x="280" y="960"/>
                    </a:lnTo>
                    <a:lnTo>
                      <a:pt x="320" y="978"/>
                    </a:lnTo>
                    <a:lnTo>
                      <a:pt x="342" y="984"/>
                    </a:lnTo>
                    <a:lnTo>
                      <a:pt x="364" y="990"/>
                    </a:lnTo>
                    <a:lnTo>
                      <a:pt x="388" y="994"/>
                    </a:lnTo>
                    <a:lnTo>
                      <a:pt x="410" y="998"/>
                    </a:lnTo>
                    <a:lnTo>
                      <a:pt x="434" y="1000"/>
                    </a:lnTo>
                    <a:lnTo>
                      <a:pt x="456" y="1000"/>
                    </a:lnTo>
                    <a:lnTo>
                      <a:pt x="456" y="1000"/>
                    </a:lnTo>
                    <a:lnTo>
                      <a:pt x="480" y="1000"/>
                    </a:lnTo>
                    <a:lnTo>
                      <a:pt x="504" y="998"/>
                    </a:lnTo>
                    <a:lnTo>
                      <a:pt x="526" y="994"/>
                    </a:lnTo>
                    <a:lnTo>
                      <a:pt x="548" y="990"/>
                    </a:lnTo>
                    <a:lnTo>
                      <a:pt x="570" y="984"/>
                    </a:lnTo>
                    <a:lnTo>
                      <a:pt x="592" y="978"/>
                    </a:lnTo>
                    <a:lnTo>
                      <a:pt x="634" y="960"/>
                    </a:lnTo>
                    <a:lnTo>
                      <a:pt x="674" y="940"/>
                    </a:lnTo>
                    <a:lnTo>
                      <a:pt x="712" y="914"/>
                    </a:lnTo>
                    <a:lnTo>
                      <a:pt x="748" y="886"/>
                    </a:lnTo>
                    <a:lnTo>
                      <a:pt x="780" y="854"/>
                    </a:lnTo>
                    <a:lnTo>
                      <a:pt x="810" y="818"/>
                    </a:lnTo>
                    <a:lnTo>
                      <a:pt x="836" y="780"/>
                    </a:lnTo>
                    <a:lnTo>
                      <a:pt x="858" y="738"/>
                    </a:lnTo>
                    <a:lnTo>
                      <a:pt x="878" y="694"/>
                    </a:lnTo>
                    <a:lnTo>
                      <a:pt x="894" y="648"/>
                    </a:lnTo>
                    <a:lnTo>
                      <a:pt x="904" y="600"/>
                    </a:lnTo>
                    <a:lnTo>
                      <a:pt x="912" y="550"/>
                    </a:lnTo>
                    <a:lnTo>
                      <a:pt x="914" y="500"/>
                    </a:lnTo>
                    <a:lnTo>
                      <a:pt x="914" y="500"/>
                    </a:lnTo>
                    <a:lnTo>
                      <a:pt x="912" y="448"/>
                    </a:lnTo>
                    <a:lnTo>
                      <a:pt x="904" y="400"/>
                    </a:lnTo>
                    <a:lnTo>
                      <a:pt x="894" y="352"/>
                    </a:lnTo>
                    <a:lnTo>
                      <a:pt x="878" y="306"/>
                    </a:lnTo>
                    <a:lnTo>
                      <a:pt x="858" y="262"/>
                    </a:lnTo>
                    <a:lnTo>
                      <a:pt x="836" y="220"/>
                    </a:lnTo>
                    <a:lnTo>
                      <a:pt x="810" y="182"/>
                    </a:lnTo>
                    <a:lnTo>
                      <a:pt x="780" y="146"/>
                    </a:lnTo>
                    <a:lnTo>
                      <a:pt x="748" y="114"/>
                    </a:lnTo>
                    <a:lnTo>
                      <a:pt x="712" y="86"/>
                    </a:lnTo>
                    <a:lnTo>
                      <a:pt x="674" y="60"/>
                    </a:lnTo>
                    <a:lnTo>
                      <a:pt x="634" y="40"/>
                    </a:lnTo>
                    <a:lnTo>
                      <a:pt x="592" y="22"/>
                    </a:lnTo>
                    <a:lnTo>
                      <a:pt x="570" y="16"/>
                    </a:lnTo>
                    <a:lnTo>
                      <a:pt x="548" y="10"/>
                    </a:lnTo>
                    <a:lnTo>
                      <a:pt x="526" y="6"/>
                    </a:lnTo>
                    <a:lnTo>
                      <a:pt x="504" y="2"/>
                    </a:lnTo>
                    <a:lnTo>
                      <a:pt x="480" y="0"/>
                    </a:lnTo>
                    <a:lnTo>
                      <a:pt x="456" y="0"/>
                    </a:lnTo>
                    <a:lnTo>
                      <a:pt x="456" y="0"/>
                    </a:lnTo>
                    <a:lnTo>
                      <a:pt x="434" y="0"/>
                    </a:lnTo>
                    <a:lnTo>
                      <a:pt x="410" y="2"/>
                    </a:lnTo>
                    <a:lnTo>
                      <a:pt x="388" y="6"/>
                    </a:lnTo>
                    <a:lnTo>
                      <a:pt x="364" y="10"/>
                    </a:lnTo>
                    <a:lnTo>
                      <a:pt x="342" y="16"/>
                    </a:lnTo>
                    <a:lnTo>
                      <a:pt x="320" y="22"/>
                    </a:lnTo>
                    <a:lnTo>
                      <a:pt x="280" y="40"/>
                    </a:lnTo>
                    <a:lnTo>
                      <a:pt x="240" y="60"/>
                    </a:lnTo>
                    <a:lnTo>
                      <a:pt x="202" y="86"/>
                    </a:lnTo>
                    <a:lnTo>
                      <a:pt x="166" y="114"/>
                    </a:lnTo>
                    <a:lnTo>
                      <a:pt x="134" y="146"/>
                    </a:lnTo>
                    <a:lnTo>
                      <a:pt x="104" y="182"/>
                    </a:lnTo>
                    <a:lnTo>
                      <a:pt x="78" y="220"/>
                    </a:lnTo>
                    <a:lnTo>
                      <a:pt x="56" y="262"/>
                    </a:lnTo>
                    <a:lnTo>
                      <a:pt x="36" y="306"/>
                    </a:lnTo>
                    <a:lnTo>
                      <a:pt x="20" y="352"/>
                    </a:lnTo>
                    <a:lnTo>
                      <a:pt x="10" y="400"/>
                    </a:lnTo>
                    <a:lnTo>
                      <a:pt x="2" y="448"/>
                    </a:lnTo>
                    <a:lnTo>
                      <a:pt x="0" y="500"/>
                    </a:lnTo>
                    <a:lnTo>
                      <a:pt x="0" y="500"/>
                    </a:lnTo>
                    <a:close/>
                    <a:moveTo>
                      <a:pt x="120" y="500"/>
                    </a:moveTo>
                    <a:lnTo>
                      <a:pt x="120" y="500"/>
                    </a:lnTo>
                    <a:lnTo>
                      <a:pt x="122" y="462"/>
                    </a:lnTo>
                    <a:lnTo>
                      <a:pt x="128" y="426"/>
                    </a:lnTo>
                    <a:lnTo>
                      <a:pt x="136" y="390"/>
                    </a:lnTo>
                    <a:lnTo>
                      <a:pt x="146" y="356"/>
                    </a:lnTo>
                    <a:lnTo>
                      <a:pt x="160" y="324"/>
                    </a:lnTo>
                    <a:lnTo>
                      <a:pt x="178" y="294"/>
                    </a:lnTo>
                    <a:lnTo>
                      <a:pt x="198" y="266"/>
                    </a:lnTo>
                    <a:lnTo>
                      <a:pt x="218" y="240"/>
                    </a:lnTo>
                    <a:lnTo>
                      <a:pt x="242" y="216"/>
                    </a:lnTo>
                    <a:lnTo>
                      <a:pt x="268" y="194"/>
                    </a:lnTo>
                    <a:lnTo>
                      <a:pt x="296" y="176"/>
                    </a:lnTo>
                    <a:lnTo>
                      <a:pt x="326" y="160"/>
                    </a:lnTo>
                    <a:lnTo>
                      <a:pt x="356" y="148"/>
                    </a:lnTo>
                    <a:lnTo>
                      <a:pt x="388" y="138"/>
                    </a:lnTo>
                    <a:lnTo>
                      <a:pt x="422" y="134"/>
                    </a:lnTo>
                    <a:lnTo>
                      <a:pt x="456" y="132"/>
                    </a:lnTo>
                    <a:lnTo>
                      <a:pt x="456" y="132"/>
                    </a:lnTo>
                    <a:lnTo>
                      <a:pt x="492" y="134"/>
                    </a:lnTo>
                    <a:lnTo>
                      <a:pt x="524" y="138"/>
                    </a:lnTo>
                    <a:lnTo>
                      <a:pt x="556" y="148"/>
                    </a:lnTo>
                    <a:lnTo>
                      <a:pt x="588" y="160"/>
                    </a:lnTo>
                    <a:lnTo>
                      <a:pt x="618" y="176"/>
                    </a:lnTo>
                    <a:lnTo>
                      <a:pt x="644" y="194"/>
                    </a:lnTo>
                    <a:lnTo>
                      <a:pt x="670" y="216"/>
                    </a:lnTo>
                    <a:lnTo>
                      <a:pt x="694" y="240"/>
                    </a:lnTo>
                    <a:lnTo>
                      <a:pt x="716" y="266"/>
                    </a:lnTo>
                    <a:lnTo>
                      <a:pt x="736" y="294"/>
                    </a:lnTo>
                    <a:lnTo>
                      <a:pt x="752" y="324"/>
                    </a:lnTo>
                    <a:lnTo>
                      <a:pt x="766" y="356"/>
                    </a:lnTo>
                    <a:lnTo>
                      <a:pt x="778" y="390"/>
                    </a:lnTo>
                    <a:lnTo>
                      <a:pt x="786" y="426"/>
                    </a:lnTo>
                    <a:lnTo>
                      <a:pt x="792" y="462"/>
                    </a:lnTo>
                    <a:lnTo>
                      <a:pt x="794" y="500"/>
                    </a:lnTo>
                    <a:lnTo>
                      <a:pt x="794" y="500"/>
                    </a:lnTo>
                    <a:lnTo>
                      <a:pt x="792" y="538"/>
                    </a:lnTo>
                    <a:lnTo>
                      <a:pt x="786" y="574"/>
                    </a:lnTo>
                    <a:lnTo>
                      <a:pt x="778" y="610"/>
                    </a:lnTo>
                    <a:lnTo>
                      <a:pt x="766" y="644"/>
                    </a:lnTo>
                    <a:lnTo>
                      <a:pt x="752" y="676"/>
                    </a:lnTo>
                    <a:lnTo>
                      <a:pt x="736" y="706"/>
                    </a:lnTo>
                    <a:lnTo>
                      <a:pt x="716" y="734"/>
                    </a:lnTo>
                    <a:lnTo>
                      <a:pt x="694" y="760"/>
                    </a:lnTo>
                    <a:lnTo>
                      <a:pt x="670" y="784"/>
                    </a:lnTo>
                    <a:lnTo>
                      <a:pt x="644" y="806"/>
                    </a:lnTo>
                    <a:lnTo>
                      <a:pt x="618" y="824"/>
                    </a:lnTo>
                    <a:lnTo>
                      <a:pt x="588" y="840"/>
                    </a:lnTo>
                    <a:lnTo>
                      <a:pt x="556" y="852"/>
                    </a:lnTo>
                    <a:lnTo>
                      <a:pt x="524" y="860"/>
                    </a:lnTo>
                    <a:lnTo>
                      <a:pt x="492" y="866"/>
                    </a:lnTo>
                    <a:lnTo>
                      <a:pt x="456" y="868"/>
                    </a:lnTo>
                    <a:lnTo>
                      <a:pt x="456" y="868"/>
                    </a:lnTo>
                    <a:lnTo>
                      <a:pt x="422" y="866"/>
                    </a:lnTo>
                    <a:lnTo>
                      <a:pt x="388" y="860"/>
                    </a:lnTo>
                    <a:lnTo>
                      <a:pt x="356" y="852"/>
                    </a:lnTo>
                    <a:lnTo>
                      <a:pt x="326" y="840"/>
                    </a:lnTo>
                    <a:lnTo>
                      <a:pt x="296" y="824"/>
                    </a:lnTo>
                    <a:lnTo>
                      <a:pt x="268" y="806"/>
                    </a:lnTo>
                    <a:lnTo>
                      <a:pt x="242" y="784"/>
                    </a:lnTo>
                    <a:lnTo>
                      <a:pt x="218" y="760"/>
                    </a:lnTo>
                    <a:lnTo>
                      <a:pt x="198" y="734"/>
                    </a:lnTo>
                    <a:lnTo>
                      <a:pt x="178" y="706"/>
                    </a:lnTo>
                    <a:lnTo>
                      <a:pt x="160" y="676"/>
                    </a:lnTo>
                    <a:lnTo>
                      <a:pt x="146" y="644"/>
                    </a:lnTo>
                    <a:lnTo>
                      <a:pt x="136" y="610"/>
                    </a:lnTo>
                    <a:lnTo>
                      <a:pt x="128" y="574"/>
                    </a:lnTo>
                    <a:lnTo>
                      <a:pt x="122" y="538"/>
                    </a:lnTo>
                    <a:lnTo>
                      <a:pt x="120" y="500"/>
                    </a:lnTo>
                    <a:lnTo>
                      <a:pt x="120" y="500"/>
                    </a:lnTo>
                    <a:close/>
                  </a:path>
                </a:pathLst>
              </a:custGeom>
              <a:solidFill>
                <a:srgbClr val="1231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20" name="Google Shape;220;p19"/>
              <p:cNvSpPr/>
              <p:nvPr/>
            </p:nvSpPr>
            <p:spPr>
              <a:xfrm>
                <a:off x="10620375" y="3808413"/>
                <a:ext cx="609600" cy="698500"/>
              </a:xfrm>
              <a:custGeom>
                <a:rect b="b" l="l" r="r" t="t"/>
                <a:pathLst>
                  <a:path extrusionOk="0" h="440" w="384">
                    <a:moveTo>
                      <a:pt x="384" y="116"/>
                    </a:moveTo>
                    <a:lnTo>
                      <a:pt x="384" y="116"/>
                    </a:lnTo>
                    <a:lnTo>
                      <a:pt x="382" y="92"/>
                    </a:lnTo>
                    <a:lnTo>
                      <a:pt x="374" y="70"/>
                    </a:lnTo>
                    <a:lnTo>
                      <a:pt x="364" y="50"/>
                    </a:lnTo>
                    <a:lnTo>
                      <a:pt x="350" y="34"/>
                    </a:lnTo>
                    <a:lnTo>
                      <a:pt x="334" y="20"/>
                    </a:lnTo>
                    <a:lnTo>
                      <a:pt x="314" y="10"/>
                    </a:lnTo>
                    <a:lnTo>
                      <a:pt x="292" y="2"/>
                    </a:lnTo>
                    <a:lnTo>
                      <a:pt x="268" y="0"/>
                    </a:lnTo>
                    <a:lnTo>
                      <a:pt x="116" y="0"/>
                    </a:lnTo>
                    <a:lnTo>
                      <a:pt x="116" y="0"/>
                    </a:lnTo>
                    <a:lnTo>
                      <a:pt x="92" y="2"/>
                    </a:lnTo>
                    <a:lnTo>
                      <a:pt x="70" y="10"/>
                    </a:lnTo>
                    <a:lnTo>
                      <a:pt x="50" y="20"/>
                    </a:lnTo>
                    <a:lnTo>
                      <a:pt x="34" y="34"/>
                    </a:lnTo>
                    <a:lnTo>
                      <a:pt x="20" y="50"/>
                    </a:lnTo>
                    <a:lnTo>
                      <a:pt x="10" y="70"/>
                    </a:lnTo>
                    <a:lnTo>
                      <a:pt x="2" y="92"/>
                    </a:lnTo>
                    <a:lnTo>
                      <a:pt x="0" y="116"/>
                    </a:lnTo>
                    <a:lnTo>
                      <a:pt x="0" y="324"/>
                    </a:lnTo>
                    <a:lnTo>
                      <a:pt x="0" y="324"/>
                    </a:lnTo>
                    <a:lnTo>
                      <a:pt x="2" y="348"/>
                    </a:lnTo>
                    <a:lnTo>
                      <a:pt x="10" y="370"/>
                    </a:lnTo>
                    <a:lnTo>
                      <a:pt x="20" y="390"/>
                    </a:lnTo>
                    <a:lnTo>
                      <a:pt x="34" y="406"/>
                    </a:lnTo>
                    <a:lnTo>
                      <a:pt x="50" y="420"/>
                    </a:lnTo>
                    <a:lnTo>
                      <a:pt x="70" y="430"/>
                    </a:lnTo>
                    <a:lnTo>
                      <a:pt x="92" y="438"/>
                    </a:lnTo>
                    <a:lnTo>
                      <a:pt x="116" y="440"/>
                    </a:lnTo>
                    <a:lnTo>
                      <a:pt x="268" y="440"/>
                    </a:lnTo>
                    <a:lnTo>
                      <a:pt x="268" y="440"/>
                    </a:lnTo>
                    <a:lnTo>
                      <a:pt x="292" y="438"/>
                    </a:lnTo>
                    <a:lnTo>
                      <a:pt x="314" y="430"/>
                    </a:lnTo>
                    <a:lnTo>
                      <a:pt x="334" y="420"/>
                    </a:lnTo>
                    <a:lnTo>
                      <a:pt x="350" y="406"/>
                    </a:lnTo>
                    <a:lnTo>
                      <a:pt x="364" y="390"/>
                    </a:lnTo>
                    <a:lnTo>
                      <a:pt x="374" y="370"/>
                    </a:lnTo>
                    <a:lnTo>
                      <a:pt x="382" y="348"/>
                    </a:lnTo>
                    <a:lnTo>
                      <a:pt x="384" y="324"/>
                    </a:lnTo>
                    <a:lnTo>
                      <a:pt x="384" y="116"/>
                    </a:lnTo>
                    <a:close/>
                  </a:path>
                </a:pathLst>
              </a:custGeom>
              <a:solidFill>
                <a:srgbClr val="1231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21" name="Google Shape;221;p19"/>
              <p:cNvSpPr/>
              <p:nvPr/>
            </p:nvSpPr>
            <p:spPr>
              <a:xfrm>
                <a:off x="7953375" y="4049713"/>
                <a:ext cx="2895600" cy="241300"/>
              </a:xfrm>
              <a:custGeom>
                <a:rect b="b" l="l" r="r" t="t"/>
                <a:pathLst>
                  <a:path extrusionOk="0" h="152" w="1824">
                    <a:moveTo>
                      <a:pt x="1824" y="74"/>
                    </a:moveTo>
                    <a:lnTo>
                      <a:pt x="1824" y="74"/>
                    </a:lnTo>
                    <a:lnTo>
                      <a:pt x="1822" y="60"/>
                    </a:lnTo>
                    <a:lnTo>
                      <a:pt x="1818" y="46"/>
                    </a:lnTo>
                    <a:lnTo>
                      <a:pt x="1812" y="32"/>
                    </a:lnTo>
                    <a:lnTo>
                      <a:pt x="1802" y="22"/>
                    </a:lnTo>
                    <a:lnTo>
                      <a:pt x="1792" y="12"/>
                    </a:lnTo>
                    <a:lnTo>
                      <a:pt x="1778" y="6"/>
                    </a:lnTo>
                    <a:lnTo>
                      <a:pt x="1764" y="2"/>
                    </a:lnTo>
                    <a:lnTo>
                      <a:pt x="1750" y="0"/>
                    </a:lnTo>
                    <a:lnTo>
                      <a:pt x="74" y="0"/>
                    </a:lnTo>
                    <a:lnTo>
                      <a:pt x="74" y="0"/>
                    </a:lnTo>
                    <a:lnTo>
                      <a:pt x="60" y="2"/>
                    </a:lnTo>
                    <a:lnTo>
                      <a:pt x="46" y="6"/>
                    </a:lnTo>
                    <a:lnTo>
                      <a:pt x="32" y="12"/>
                    </a:lnTo>
                    <a:lnTo>
                      <a:pt x="22" y="22"/>
                    </a:lnTo>
                    <a:lnTo>
                      <a:pt x="12" y="32"/>
                    </a:lnTo>
                    <a:lnTo>
                      <a:pt x="6" y="46"/>
                    </a:lnTo>
                    <a:lnTo>
                      <a:pt x="2" y="60"/>
                    </a:lnTo>
                    <a:lnTo>
                      <a:pt x="0" y="74"/>
                    </a:lnTo>
                    <a:lnTo>
                      <a:pt x="0" y="78"/>
                    </a:lnTo>
                    <a:lnTo>
                      <a:pt x="0" y="78"/>
                    </a:lnTo>
                    <a:lnTo>
                      <a:pt x="2" y="92"/>
                    </a:lnTo>
                    <a:lnTo>
                      <a:pt x="6" y="106"/>
                    </a:lnTo>
                    <a:lnTo>
                      <a:pt x="12" y="120"/>
                    </a:lnTo>
                    <a:lnTo>
                      <a:pt x="22" y="130"/>
                    </a:lnTo>
                    <a:lnTo>
                      <a:pt x="32" y="140"/>
                    </a:lnTo>
                    <a:lnTo>
                      <a:pt x="46" y="146"/>
                    </a:lnTo>
                    <a:lnTo>
                      <a:pt x="60" y="150"/>
                    </a:lnTo>
                    <a:lnTo>
                      <a:pt x="74" y="152"/>
                    </a:lnTo>
                    <a:lnTo>
                      <a:pt x="1750" y="152"/>
                    </a:lnTo>
                    <a:lnTo>
                      <a:pt x="1750" y="152"/>
                    </a:lnTo>
                    <a:lnTo>
                      <a:pt x="1764" y="150"/>
                    </a:lnTo>
                    <a:lnTo>
                      <a:pt x="1778" y="146"/>
                    </a:lnTo>
                    <a:lnTo>
                      <a:pt x="1792" y="140"/>
                    </a:lnTo>
                    <a:lnTo>
                      <a:pt x="1802" y="130"/>
                    </a:lnTo>
                    <a:lnTo>
                      <a:pt x="1812" y="120"/>
                    </a:lnTo>
                    <a:lnTo>
                      <a:pt x="1818" y="106"/>
                    </a:lnTo>
                    <a:lnTo>
                      <a:pt x="1822" y="92"/>
                    </a:lnTo>
                    <a:lnTo>
                      <a:pt x="1824" y="78"/>
                    </a:lnTo>
                    <a:lnTo>
                      <a:pt x="1824" y="74"/>
                    </a:lnTo>
                    <a:close/>
                  </a:path>
                </a:pathLst>
              </a:custGeom>
              <a:solidFill>
                <a:srgbClr val="1231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22" name="Google Shape;222;p19"/>
              <p:cNvSpPr/>
              <p:nvPr/>
            </p:nvSpPr>
            <p:spPr>
              <a:xfrm>
                <a:off x="8905875" y="3973513"/>
                <a:ext cx="152400" cy="431800"/>
              </a:xfrm>
              <a:custGeom>
                <a:rect b="b" l="l" r="r" t="t"/>
                <a:pathLst>
                  <a:path extrusionOk="0" h="272" w="96">
                    <a:moveTo>
                      <a:pt x="96" y="46"/>
                    </a:moveTo>
                    <a:lnTo>
                      <a:pt x="96" y="46"/>
                    </a:lnTo>
                    <a:lnTo>
                      <a:pt x="96" y="36"/>
                    </a:lnTo>
                    <a:lnTo>
                      <a:pt x="92" y="28"/>
                    </a:lnTo>
                    <a:lnTo>
                      <a:pt x="88" y="20"/>
                    </a:lnTo>
                    <a:lnTo>
                      <a:pt x="82" y="14"/>
                    </a:lnTo>
                    <a:lnTo>
                      <a:pt x="76" y="8"/>
                    </a:lnTo>
                    <a:lnTo>
                      <a:pt x="68" y="4"/>
                    </a:lnTo>
                    <a:lnTo>
                      <a:pt x="60" y="0"/>
                    </a:lnTo>
                    <a:lnTo>
                      <a:pt x="50" y="0"/>
                    </a:lnTo>
                    <a:lnTo>
                      <a:pt x="46" y="0"/>
                    </a:lnTo>
                    <a:lnTo>
                      <a:pt x="46" y="0"/>
                    </a:lnTo>
                    <a:lnTo>
                      <a:pt x="36" y="0"/>
                    </a:lnTo>
                    <a:lnTo>
                      <a:pt x="28" y="4"/>
                    </a:lnTo>
                    <a:lnTo>
                      <a:pt x="20" y="8"/>
                    </a:lnTo>
                    <a:lnTo>
                      <a:pt x="14" y="14"/>
                    </a:lnTo>
                    <a:lnTo>
                      <a:pt x="8" y="20"/>
                    </a:lnTo>
                    <a:lnTo>
                      <a:pt x="4" y="28"/>
                    </a:lnTo>
                    <a:lnTo>
                      <a:pt x="0" y="36"/>
                    </a:lnTo>
                    <a:lnTo>
                      <a:pt x="0" y="46"/>
                    </a:lnTo>
                    <a:lnTo>
                      <a:pt x="0" y="226"/>
                    </a:lnTo>
                    <a:lnTo>
                      <a:pt x="0" y="226"/>
                    </a:lnTo>
                    <a:lnTo>
                      <a:pt x="0" y="236"/>
                    </a:lnTo>
                    <a:lnTo>
                      <a:pt x="4" y="244"/>
                    </a:lnTo>
                    <a:lnTo>
                      <a:pt x="8" y="252"/>
                    </a:lnTo>
                    <a:lnTo>
                      <a:pt x="14" y="258"/>
                    </a:lnTo>
                    <a:lnTo>
                      <a:pt x="20" y="264"/>
                    </a:lnTo>
                    <a:lnTo>
                      <a:pt x="28" y="268"/>
                    </a:lnTo>
                    <a:lnTo>
                      <a:pt x="36" y="272"/>
                    </a:lnTo>
                    <a:lnTo>
                      <a:pt x="46" y="272"/>
                    </a:lnTo>
                    <a:lnTo>
                      <a:pt x="50" y="272"/>
                    </a:lnTo>
                    <a:lnTo>
                      <a:pt x="50" y="272"/>
                    </a:lnTo>
                    <a:lnTo>
                      <a:pt x="60" y="272"/>
                    </a:lnTo>
                    <a:lnTo>
                      <a:pt x="68" y="268"/>
                    </a:lnTo>
                    <a:lnTo>
                      <a:pt x="76" y="264"/>
                    </a:lnTo>
                    <a:lnTo>
                      <a:pt x="82" y="258"/>
                    </a:lnTo>
                    <a:lnTo>
                      <a:pt x="88" y="252"/>
                    </a:lnTo>
                    <a:lnTo>
                      <a:pt x="92" y="244"/>
                    </a:lnTo>
                    <a:lnTo>
                      <a:pt x="96" y="236"/>
                    </a:lnTo>
                    <a:lnTo>
                      <a:pt x="96" y="226"/>
                    </a:lnTo>
                    <a:lnTo>
                      <a:pt x="96" y="46"/>
                    </a:lnTo>
                    <a:close/>
                  </a:path>
                </a:pathLst>
              </a:custGeom>
              <a:solidFill>
                <a:srgbClr val="1231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23" name="Google Shape;223;p19"/>
              <p:cNvSpPr/>
              <p:nvPr/>
            </p:nvSpPr>
            <p:spPr>
              <a:xfrm>
                <a:off x="8143875" y="4240213"/>
                <a:ext cx="546100" cy="533400"/>
              </a:xfrm>
              <a:custGeom>
                <a:rect b="b" l="l" r="r" t="t"/>
                <a:pathLst>
                  <a:path extrusionOk="0" h="336" w="344">
                    <a:moveTo>
                      <a:pt x="90" y="0"/>
                    </a:moveTo>
                    <a:lnTo>
                      <a:pt x="256" y="0"/>
                    </a:lnTo>
                    <a:lnTo>
                      <a:pt x="256" y="0"/>
                    </a:lnTo>
                    <a:lnTo>
                      <a:pt x="274" y="2"/>
                    </a:lnTo>
                    <a:lnTo>
                      <a:pt x="290" y="6"/>
                    </a:lnTo>
                    <a:lnTo>
                      <a:pt x="306" y="14"/>
                    </a:lnTo>
                    <a:lnTo>
                      <a:pt x="318" y="22"/>
                    </a:lnTo>
                    <a:lnTo>
                      <a:pt x="330" y="34"/>
                    </a:lnTo>
                    <a:lnTo>
                      <a:pt x="338" y="50"/>
                    </a:lnTo>
                    <a:lnTo>
                      <a:pt x="342" y="66"/>
                    </a:lnTo>
                    <a:lnTo>
                      <a:pt x="344" y="84"/>
                    </a:lnTo>
                    <a:lnTo>
                      <a:pt x="344" y="242"/>
                    </a:lnTo>
                    <a:lnTo>
                      <a:pt x="344" y="242"/>
                    </a:lnTo>
                    <a:lnTo>
                      <a:pt x="342" y="256"/>
                    </a:lnTo>
                    <a:lnTo>
                      <a:pt x="340" y="272"/>
                    </a:lnTo>
                    <a:lnTo>
                      <a:pt x="334" y="284"/>
                    </a:lnTo>
                    <a:lnTo>
                      <a:pt x="328" y="296"/>
                    </a:lnTo>
                    <a:lnTo>
                      <a:pt x="318" y="308"/>
                    </a:lnTo>
                    <a:lnTo>
                      <a:pt x="306" y="316"/>
                    </a:lnTo>
                    <a:lnTo>
                      <a:pt x="294" y="324"/>
                    </a:lnTo>
                    <a:lnTo>
                      <a:pt x="280" y="328"/>
                    </a:lnTo>
                    <a:lnTo>
                      <a:pt x="280" y="182"/>
                    </a:lnTo>
                    <a:lnTo>
                      <a:pt x="280" y="182"/>
                    </a:lnTo>
                    <a:lnTo>
                      <a:pt x="280" y="172"/>
                    </a:lnTo>
                    <a:lnTo>
                      <a:pt x="276" y="166"/>
                    </a:lnTo>
                    <a:lnTo>
                      <a:pt x="272" y="158"/>
                    </a:lnTo>
                    <a:lnTo>
                      <a:pt x="268" y="154"/>
                    </a:lnTo>
                    <a:lnTo>
                      <a:pt x="262" y="150"/>
                    </a:lnTo>
                    <a:lnTo>
                      <a:pt x="256" y="146"/>
                    </a:lnTo>
                    <a:lnTo>
                      <a:pt x="248" y="144"/>
                    </a:lnTo>
                    <a:lnTo>
                      <a:pt x="240" y="144"/>
                    </a:lnTo>
                    <a:lnTo>
                      <a:pt x="236" y="144"/>
                    </a:lnTo>
                    <a:lnTo>
                      <a:pt x="236" y="144"/>
                    </a:lnTo>
                    <a:lnTo>
                      <a:pt x="230" y="144"/>
                    </a:lnTo>
                    <a:lnTo>
                      <a:pt x="222" y="146"/>
                    </a:lnTo>
                    <a:lnTo>
                      <a:pt x="216" y="150"/>
                    </a:lnTo>
                    <a:lnTo>
                      <a:pt x="212" y="154"/>
                    </a:lnTo>
                    <a:lnTo>
                      <a:pt x="206" y="158"/>
                    </a:lnTo>
                    <a:lnTo>
                      <a:pt x="202" y="166"/>
                    </a:lnTo>
                    <a:lnTo>
                      <a:pt x="200" y="172"/>
                    </a:lnTo>
                    <a:lnTo>
                      <a:pt x="200" y="182"/>
                    </a:lnTo>
                    <a:lnTo>
                      <a:pt x="200" y="336"/>
                    </a:lnTo>
                    <a:lnTo>
                      <a:pt x="128" y="336"/>
                    </a:lnTo>
                    <a:lnTo>
                      <a:pt x="128" y="182"/>
                    </a:lnTo>
                    <a:lnTo>
                      <a:pt x="128" y="182"/>
                    </a:lnTo>
                    <a:lnTo>
                      <a:pt x="128" y="172"/>
                    </a:lnTo>
                    <a:lnTo>
                      <a:pt x="124" y="166"/>
                    </a:lnTo>
                    <a:lnTo>
                      <a:pt x="122" y="158"/>
                    </a:lnTo>
                    <a:lnTo>
                      <a:pt x="116" y="154"/>
                    </a:lnTo>
                    <a:lnTo>
                      <a:pt x="110" y="150"/>
                    </a:lnTo>
                    <a:lnTo>
                      <a:pt x="104" y="146"/>
                    </a:lnTo>
                    <a:lnTo>
                      <a:pt x="98" y="144"/>
                    </a:lnTo>
                    <a:lnTo>
                      <a:pt x="90" y="144"/>
                    </a:lnTo>
                    <a:lnTo>
                      <a:pt x="86" y="144"/>
                    </a:lnTo>
                    <a:lnTo>
                      <a:pt x="86" y="144"/>
                    </a:lnTo>
                    <a:lnTo>
                      <a:pt x="80" y="144"/>
                    </a:lnTo>
                    <a:lnTo>
                      <a:pt x="72" y="146"/>
                    </a:lnTo>
                    <a:lnTo>
                      <a:pt x="66" y="150"/>
                    </a:lnTo>
                    <a:lnTo>
                      <a:pt x="60" y="154"/>
                    </a:lnTo>
                    <a:lnTo>
                      <a:pt x="54" y="158"/>
                    </a:lnTo>
                    <a:lnTo>
                      <a:pt x="52" y="166"/>
                    </a:lnTo>
                    <a:lnTo>
                      <a:pt x="48" y="172"/>
                    </a:lnTo>
                    <a:lnTo>
                      <a:pt x="48" y="182"/>
                    </a:lnTo>
                    <a:lnTo>
                      <a:pt x="48" y="324"/>
                    </a:lnTo>
                    <a:lnTo>
                      <a:pt x="48" y="324"/>
                    </a:lnTo>
                    <a:lnTo>
                      <a:pt x="36" y="318"/>
                    </a:lnTo>
                    <a:lnTo>
                      <a:pt x="28" y="310"/>
                    </a:lnTo>
                    <a:lnTo>
                      <a:pt x="18" y="300"/>
                    </a:lnTo>
                    <a:lnTo>
                      <a:pt x="12" y="290"/>
                    </a:lnTo>
                    <a:lnTo>
                      <a:pt x="6" y="280"/>
                    </a:lnTo>
                    <a:lnTo>
                      <a:pt x="4" y="268"/>
                    </a:lnTo>
                    <a:lnTo>
                      <a:pt x="0" y="254"/>
                    </a:lnTo>
                    <a:lnTo>
                      <a:pt x="0" y="242"/>
                    </a:lnTo>
                    <a:lnTo>
                      <a:pt x="0" y="84"/>
                    </a:lnTo>
                    <a:lnTo>
                      <a:pt x="0" y="84"/>
                    </a:lnTo>
                    <a:lnTo>
                      <a:pt x="2" y="66"/>
                    </a:lnTo>
                    <a:lnTo>
                      <a:pt x="8" y="50"/>
                    </a:lnTo>
                    <a:lnTo>
                      <a:pt x="16" y="34"/>
                    </a:lnTo>
                    <a:lnTo>
                      <a:pt x="26" y="22"/>
                    </a:lnTo>
                    <a:lnTo>
                      <a:pt x="40" y="14"/>
                    </a:lnTo>
                    <a:lnTo>
                      <a:pt x="56" y="6"/>
                    </a:lnTo>
                    <a:lnTo>
                      <a:pt x="72" y="2"/>
                    </a:lnTo>
                    <a:lnTo>
                      <a:pt x="90" y="0"/>
                    </a:lnTo>
                    <a:lnTo>
                      <a:pt x="90" y="0"/>
                    </a:lnTo>
                    <a:close/>
                  </a:path>
                </a:pathLst>
              </a:custGeom>
              <a:solidFill>
                <a:srgbClr val="1231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24" name="Google Shape;224;p19"/>
              <p:cNvSpPr/>
              <p:nvPr/>
            </p:nvSpPr>
            <p:spPr>
              <a:xfrm>
                <a:off x="10715625" y="5630863"/>
                <a:ext cx="1920875" cy="4800600"/>
              </a:xfrm>
              <a:custGeom>
                <a:rect b="b" l="l" r="r" t="t"/>
                <a:pathLst>
                  <a:path extrusionOk="0" h="3024" w="1210">
                    <a:moveTo>
                      <a:pt x="370" y="140"/>
                    </a:moveTo>
                    <a:lnTo>
                      <a:pt x="370" y="140"/>
                    </a:lnTo>
                    <a:lnTo>
                      <a:pt x="374" y="124"/>
                    </a:lnTo>
                    <a:lnTo>
                      <a:pt x="378" y="108"/>
                    </a:lnTo>
                    <a:lnTo>
                      <a:pt x="386" y="92"/>
                    </a:lnTo>
                    <a:lnTo>
                      <a:pt x="394" y="78"/>
                    </a:lnTo>
                    <a:lnTo>
                      <a:pt x="402" y="64"/>
                    </a:lnTo>
                    <a:lnTo>
                      <a:pt x="412" y="52"/>
                    </a:lnTo>
                    <a:lnTo>
                      <a:pt x="424" y="42"/>
                    </a:lnTo>
                    <a:lnTo>
                      <a:pt x="436" y="32"/>
                    </a:lnTo>
                    <a:lnTo>
                      <a:pt x="450" y="22"/>
                    </a:lnTo>
                    <a:lnTo>
                      <a:pt x="464" y="16"/>
                    </a:lnTo>
                    <a:lnTo>
                      <a:pt x="478" y="10"/>
                    </a:lnTo>
                    <a:lnTo>
                      <a:pt x="494" y="4"/>
                    </a:lnTo>
                    <a:lnTo>
                      <a:pt x="510" y="2"/>
                    </a:lnTo>
                    <a:lnTo>
                      <a:pt x="528" y="0"/>
                    </a:lnTo>
                    <a:lnTo>
                      <a:pt x="544" y="0"/>
                    </a:lnTo>
                    <a:lnTo>
                      <a:pt x="562" y="2"/>
                    </a:lnTo>
                    <a:lnTo>
                      <a:pt x="1064" y="72"/>
                    </a:lnTo>
                    <a:lnTo>
                      <a:pt x="1064" y="72"/>
                    </a:lnTo>
                    <a:lnTo>
                      <a:pt x="1080" y="76"/>
                    </a:lnTo>
                    <a:lnTo>
                      <a:pt x="1096" y="80"/>
                    </a:lnTo>
                    <a:lnTo>
                      <a:pt x="1112" y="86"/>
                    </a:lnTo>
                    <a:lnTo>
                      <a:pt x="1126" y="94"/>
                    </a:lnTo>
                    <a:lnTo>
                      <a:pt x="1140" y="102"/>
                    </a:lnTo>
                    <a:lnTo>
                      <a:pt x="1154" y="112"/>
                    </a:lnTo>
                    <a:lnTo>
                      <a:pt x="1164" y="124"/>
                    </a:lnTo>
                    <a:lnTo>
                      <a:pt x="1176" y="136"/>
                    </a:lnTo>
                    <a:lnTo>
                      <a:pt x="1184" y="148"/>
                    </a:lnTo>
                    <a:lnTo>
                      <a:pt x="1192" y="162"/>
                    </a:lnTo>
                    <a:lnTo>
                      <a:pt x="1198" y="178"/>
                    </a:lnTo>
                    <a:lnTo>
                      <a:pt x="1204" y="192"/>
                    </a:lnTo>
                    <a:lnTo>
                      <a:pt x="1208" y="208"/>
                    </a:lnTo>
                    <a:lnTo>
                      <a:pt x="1210" y="224"/>
                    </a:lnTo>
                    <a:lnTo>
                      <a:pt x="1210" y="242"/>
                    </a:lnTo>
                    <a:lnTo>
                      <a:pt x="1208" y="258"/>
                    </a:lnTo>
                    <a:lnTo>
                      <a:pt x="838" y="2878"/>
                    </a:lnTo>
                    <a:lnTo>
                      <a:pt x="838" y="2878"/>
                    </a:lnTo>
                    <a:lnTo>
                      <a:pt x="836" y="2896"/>
                    </a:lnTo>
                    <a:lnTo>
                      <a:pt x="830" y="2912"/>
                    </a:lnTo>
                    <a:lnTo>
                      <a:pt x="824" y="2928"/>
                    </a:lnTo>
                    <a:lnTo>
                      <a:pt x="816" y="2942"/>
                    </a:lnTo>
                    <a:lnTo>
                      <a:pt x="806" y="2956"/>
                    </a:lnTo>
                    <a:lnTo>
                      <a:pt x="796" y="2968"/>
                    </a:lnTo>
                    <a:lnTo>
                      <a:pt x="784" y="2980"/>
                    </a:lnTo>
                    <a:lnTo>
                      <a:pt x="772" y="2990"/>
                    </a:lnTo>
                    <a:lnTo>
                      <a:pt x="758" y="3000"/>
                    </a:lnTo>
                    <a:lnTo>
                      <a:pt x="744" y="3006"/>
                    </a:lnTo>
                    <a:lnTo>
                      <a:pt x="730" y="3014"/>
                    </a:lnTo>
                    <a:lnTo>
                      <a:pt x="714" y="3018"/>
                    </a:lnTo>
                    <a:lnTo>
                      <a:pt x="698" y="3022"/>
                    </a:lnTo>
                    <a:lnTo>
                      <a:pt x="682" y="3024"/>
                    </a:lnTo>
                    <a:lnTo>
                      <a:pt x="664" y="3024"/>
                    </a:lnTo>
                    <a:lnTo>
                      <a:pt x="646" y="3022"/>
                    </a:lnTo>
                    <a:lnTo>
                      <a:pt x="146" y="2952"/>
                    </a:lnTo>
                    <a:lnTo>
                      <a:pt x="146" y="2952"/>
                    </a:lnTo>
                    <a:lnTo>
                      <a:pt x="128" y="2948"/>
                    </a:lnTo>
                    <a:lnTo>
                      <a:pt x="112" y="2944"/>
                    </a:lnTo>
                    <a:lnTo>
                      <a:pt x="96" y="2936"/>
                    </a:lnTo>
                    <a:lnTo>
                      <a:pt x="82" y="2930"/>
                    </a:lnTo>
                    <a:lnTo>
                      <a:pt x="68" y="2920"/>
                    </a:lnTo>
                    <a:lnTo>
                      <a:pt x="56" y="2910"/>
                    </a:lnTo>
                    <a:lnTo>
                      <a:pt x="44" y="2898"/>
                    </a:lnTo>
                    <a:lnTo>
                      <a:pt x="34" y="2886"/>
                    </a:lnTo>
                    <a:lnTo>
                      <a:pt x="24" y="2872"/>
                    </a:lnTo>
                    <a:lnTo>
                      <a:pt x="16" y="2858"/>
                    </a:lnTo>
                    <a:lnTo>
                      <a:pt x="10" y="2844"/>
                    </a:lnTo>
                    <a:lnTo>
                      <a:pt x="6" y="2828"/>
                    </a:lnTo>
                    <a:lnTo>
                      <a:pt x="2" y="2812"/>
                    </a:lnTo>
                    <a:lnTo>
                      <a:pt x="0" y="2794"/>
                    </a:lnTo>
                    <a:lnTo>
                      <a:pt x="0" y="2778"/>
                    </a:lnTo>
                    <a:lnTo>
                      <a:pt x="2" y="2760"/>
                    </a:lnTo>
                    <a:lnTo>
                      <a:pt x="370" y="140"/>
                    </a:lnTo>
                    <a:close/>
                  </a:path>
                </a:pathLst>
              </a:custGeom>
              <a:solidFill>
                <a:srgbClr val="1231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25" name="Google Shape;225;p19"/>
              <p:cNvSpPr/>
              <p:nvPr/>
            </p:nvSpPr>
            <p:spPr>
              <a:xfrm>
                <a:off x="11671300" y="5868988"/>
                <a:ext cx="361950" cy="365125"/>
              </a:xfrm>
              <a:custGeom>
                <a:rect b="b" l="l" r="r" t="t"/>
                <a:pathLst>
                  <a:path extrusionOk="0" h="230" w="228">
                    <a:moveTo>
                      <a:pt x="220" y="72"/>
                    </a:moveTo>
                    <a:lnTo>
                      <a:pt x="220" y="72"/>
                    </a:lnTo>
                    <a:lnTo>
                      <a:pt x="210" y="52"/>
                    </a:lnTo>
                    <a:lnTo>
                      <a:pt x="194" y="34"/>
                    </a:lnTo>
                    <a:lnTo>
                      <a:pt x="178" y="20"/>
                    </a:lnTo>
                    <a:lnTo>
                      <a:pt x="158" y="10"/>
                    </a:lnTo>
                    <a:lnTo>
                      <a:pt x="138" y="4"/>
                    </a:lnTo>
                    <a:lnTo>
                      <a:pt x="116" y="0"/>
                    </a:lnTo>
                    <a:lnTo>
                      <a:pt x="94" y="2"/>
                    </a:lnTo>
                    <a:lnTo>
                      <a:pt x="70" y="10"/>
                    </a:lnTo>
                    <a:lnTo>
                      <a:pt x="70" y="10"/>
                    </a:lnTo>
                    <a:lnTo>
                      <a:pt x="50" y="20"/>
                    </a:lnTo>
                    <a:lnTo>
                      <a:pt x="32" y="34"/>
                    </a:lnTo>
                    <a:lnTo>
                      <a:pt x="18" y="52"/>
                    </a:lnTo>
                    <a:lnTo>
                      <a:pt x="8" y="70"/>
                    </a:lnTo>
                    <a:lnTo>
                      <a:pt x="2" y="92"/>
                    </a:lnTo>
                    <a:lnTo>
                      <a:pt x="0" y="114"/>
                    </a:lnTo>
                    <a:lnTo>
                      <a:pt x="2" y="136"/>
                    </a:lnTo>
                    <a:lnTo>
                      <a:pt x="8" y="158"/>
                    </a:lnTo>
                    <a:lnTo>
                      <a:pt x="8" y="158"/>
                    </a:lnTo>
                    <a:lnTo>
                      <a:pt x="18" y="178"/>
                    </a:lnTo>
                    <a:lnTo>
                      <a:pt x="32" y="196"/>
                    </a:lnTo>
                    <a:lnTo>
                      <a:pt x="50" y="210"/>
                    </a:lnTo>
                    <a:lnTo>
                      <a:pt x="70" y="220"/>
                    </a:lnTo>
                    <a:lnTo>
                      <a:pt x="90" y="228"/>
                    </a:lnTo>
                    <a:lnTo>
                      <a:pt x="112" y="230"/>
                    </a:lnTo>
                    <a:lnTo>
                      <a:pt x="134" y="228"/>
                    </a:lnTo>
                    <a:lnTo>
                      <a:pt x="156" y="222"/>
                    </a:lnTo>
                    <a:lnTo>
                      <a:pt x="156" y="222"/>
                    </a:lnTo>
                    <a:lnTo>
                      <a:pt x="178" y="210"/>
                    </a:lnTo>
                    <a:lnTo>
                      <a:pt x="194" y="196"/>
                    </a:lnTo>
                    <a:lnTo>
                      <a:pt x="208" y="180"/>
                    </a:lnTo>
                    <a:lnTo>
                      <a:pt x="220" y="160"/>
                    </a:lnTo>
                    <a:lnTo>
                      <a:pt x="226" y="140"/>
                    </a:lnTo>
                    <a:lnTo>
                      <a:pt x="228" y="118"/>
                    </a:lnTo>
                    <a:lnTo>
                      <a:pt x="226" y="94"/>
                    </a:lnTo>
                    <a:lnTo>
                      <a:pt x="220" y="72"/>
                    </a:lnTo>
                    <a:lnTo>
                      <a:pt x="220" y="72"/>
                    </a:lnTo>
                    <a:close/>
                  </a:path>
                </a:pathLst>
              </a:custGeom>
              <a:solidFill>
                <a:srgbClr val="1231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26" name="Google Shape;226;p19"/>
              <p:cNvSpPr/>
              <p:nvPr/>
            </p:nvSpPr>
            <p:spPr>
              <a:xfrm>
                <a:off x="11671300" y="5868988"/>
                <a:ext cx="285750" cy="361950"/>
              </a:xfrm>
              <a:custGeom>
                <a:rect b="b" l="l" r="r" t="t"/>
                <a:pathLst>
                  <a:path extrusionOk="0" h="228" w="180">
                    <a:moveTo>
                      <a:pt x="116" y="28"/>
                    </a:moveTo>
                    <a:lnTo>
                      <a:pt x="116" y="28"/>
                    </a:lnTo>
                    <a:lnTo>
                      <a:pt x="132" y="24"/>
                    </a:lnTo>
                    <a:lnTo>
                      <a:pt x="148" y="20"/>
                    </a:lnTo>
                    <a:lnTo>
                      <a:pt x="164" y="20"/>
                    </a:lnTo>
                    <a:lnTo>
                      <a:pt x="180" y="22"/>
                    </a:lnTo>
                    <a:lnTo>
                      <a:pt x="180" y="22"/>
                    </a:lnTo>
                    <a:lnTo>
                      <a:pt x="168" y="14"/>
                    </a:lnTo>
                    <a:lnTo>
                      <a:pt x="156" y="8"/>
                    </a:lnTo>
                    <a:lnTo>
                      <a:pt x="142" y="4"/>
                    </a:lnTo>
                    <a:lnTo>
                      <a:pt x="128" y="2"/>
                    </a:lnTo>
                    <a:lnTo>
                      <a:pt x="114" y="0"/>
                    </a:lnTo>
                    <a:lnTo>
                      <a:pt x="100" y="2"/>
                    </a:lnTo>
                    <a:lnTo>
                      <a:pt x="86" y="4"/>
                    </a:lnTo>
                    <a:lnTo>
                      <a:pt x="70" y="10"/>
                    </a:lnTo>
                    <a:lnTo>
                      <a:pt x="70" y="10"/>
                    </a:lnTo>
                    <a:lnTo>
                      <a:pt x="50" y="20"/>
                    </a:lnTo>
                    <a:lnTo>
                      <a:pt x="32" y="34"/>
                    </a:lnTo>
                    <a:lnTo>
                      <a:pt x="18" y="52"/>
                    </a:lnTo>
                    <a:lnTo>
                      <a:pt x="8" y="70"/>
                    </a:lnTo>
                    <a:lnTo>
                      <a:pt x="2" y="92"/>
                    </a:lnTo>
                    <a:lnTo>
                      <a:pt x="0" y="114"/>
                    </a:lnTo>
                    <a:lnTo>
                      <a:pt x="2" y="136"/>
                    </a:lnTo>
                    <a:lnTo>
                      <a:pt x="8" y="158"/>
                    </a:lnTo>
                    <a:lnTo>
                      <a:pt x="8" y="158"/>
                    </a:lnTo>
                    <a:lnTo>
                      <a:pt x="14" y="172"/>
                    </a:lnTo>
                    <a:lnTo>
                      <a:pt x="22" y="184"/>
                    </a:lnTo>
                    <a:lnTo>
                      <a:pt x="32" y="196"/>
                    </a:lnTo>
                    <a:lnTo>
                      <a:pt x="42" y="204"/>
                    </a:lnTo>
                    <a:lnTo>
                      <a:pt x="54" y="212"/>
                    </a:lnTo>
                    <a:lnTo>
                      <a:pt x="66" y="220"/>
                    </a:lnTo>
                    <a:lnTo>
                      <a:pt x="80" y="224"/>
                    </a:lnTo>
                    <a:lnTo>
                      <a:pt x="94" y="228"/>
                    </a:lnTo>
                    <a:lnTo>
                      <a:pt x="94" y="228"/>
                    </a:lnTo>
                    <a:lnTo>
                      <a:pt x="80" y="218"/>
                    </a:lnTo>
                    <a:lnTo>
                      <a:pt x="70" y="206"/>
                    </a:lnTo>
                    <a:lnTo>
                      <a:pt x="60" y="192"/>
                    </a:lnTo>
                    <a:lnTo>
                      <a:pt x="54" y="178"/>
                    </a:lnTo>
                    <a:lnTo>
                      <a:pt x="54" y="178"/>
                    </a:lnTo>
                    <a:lnTo>
                      <a:pt x="46" y="156"/>
                    </a:lnTo>
                    <a:lnTo>
                      <a:pt x="46" y="134"/>
                    </a:lnTo>
                    <a:lnTo>
                      <a:pt x="48" y="112"/>
                    </a:lnTo>
                    <a:lnTo>
                      <a:pt x="54" y="90"/>
                    </a:lnTo>
                    <a:lnTo>
                      <a:pt x="64" y="70"/>
                    </a:lnTo>
                    <a:lnTo>
                      <a:pt x="78" y="54"/>
                    </a:lnTo>
                    <a:lnTo>
                      <a:pt x="96" y="40"/>
                    </a:lnTo>
                    <a:lnTo>
                      <a:pt x="116" y="28"/>
                    </a:lnTo>
                    <a:lnTo>
                      <a:pt x="116" y="28"/>
                    </a:lnTo>
                    <a:close/>
                  </a:path>
                </a:pathLst>
              </a:custGeom>
              <a:solidFill>
                <a:srgbClr val="1231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27" name="Google Shape;227;p19"/>
              <p:cNvSpPr/>
              <p:nvPr/>
            </p:nvSpPr>
            <p:spPr>
              <a:xfrm>
                <a:off x="12134850" y="5494338"/>
                <a:ext cx="2359025" cy="4797425"/>
              </a:xfrm>
              <a:custGeom>
                <a:rect b="b" l="l" r="r" t="t"/>
                <a:pathLst>
                  <a:path extrusionOk="0" h="3022" w="1486">
                    <a:moveTo>
                      <a:pt x="6" y="332"/>
                    </a:moveTo>
                    <a:lnTo>
                      <a:pt x="6" y="332"/>
                    </a:lnTo>
                    <a:lnTo>
                      <a:pt x="2" y="316"/>
                    </a:lnTo>
                    <a:lnTo>
                      <a:pt x="0" y="298"/>
                    </a:lnTo>
                    <a:lnTo>
                      <a:pt x="0" y="282"/>
                    </a:lnTo>
                    <a:lnTo>
                      <a:pt x="2" y="266"/>
                    </a:lnTo>
                    <a:lnTo>
                      <a:pt x="6" y="250"/>
                    </a:lnTo>
                    <a:lnTo>
                      <a:pt x="10" y="234"/>
                    </a:lnTo>
                    <a:lnTo>
                      <a:pt x="16" y="220"/>
                    </a:lnTo>
                    <a:lnTo>
                      <a:pt x="24" y="206"/>
                    </a:lnTo>
                    <a:lnTo>
                      <a:pt x="34" y="194"/>
                    </a:lnTo>
                    <a:lnTo>
                      <a:pt x="44" y="182"/>
                    </a:lnTo>
                    <a:lnTo>
                      <a:pt x="56" y="170"/>
                    </a:lnTo>
                    <a:lnTo>
                      <a:pt x="68" y="160"/>
                    </a:lnTo>
                    <a:lnTo>
                      <a:pt x="82" y="150"/>
                    </a:lnTo>
                    <a:lnTo>
                      <a:pt x="96" y="142"/>
                    </a:lnTo>
                    <a:lnTo>
                      <a:pt x="112" y="136"/>
                    </a:lnTo>
                    <a:lnTo>
                      <a:pt x="128" y="132"/>
                    </a:lnTo>
                    <a:lnTo>
                      <a:pt x="620" y="6"/>
                    </a:lnTo>
                    <a:lnTo>
                      <a:pt x="620" y="6"/>
                    </a:lnTo>
                    <a:lnTo>
                      <a:pt x="636" y="2"/>
                    </a:lnTo>
                    <a:lnTo>
                      <a:pt x="654" y="0"/>
                    </a:lnTo>
                    <a:lnTo>
                      <a:pt x="670" y="0"/>
                    </a:lnTo>
                    <a:lnTo>
                      <a:pt x="686" y="2"/>
                    </a:lnTo>
                    <a:lnTo>
                      <a:pt x="702" y="4"/>
                    </a:lnTo>
                    <a:lnTo>
                      <a:pt x="718" y="8"/>
                    </a:lnTo>
                    <a:lnTo>
                      <a:pt x="734" y="14"/>
                    </a:lnTo>
                    <a:lnTo>
                      <a:pt x="748" y="22"/>
                    </a:lnTo>
                    <a:lnTo>
                      <a:pt x="760" y="30"/>
                    </a:lnTo>
                    <a:lnTo>
                      <a:pt x="774" y="40"/>
                    </a:lnTo>
                    <a:lnTo>
                      <a:pt x="786" y="50"/>
                    </a:lnTo>
                    <a:lnTo>
                      <a:pt x="796" y="62"/>
                    </a:lnTo>
                    <a:lnTo>
                      <a:pt x="804" y="76"/>
                    </a:lnTo>
                    <a:lnTo>
                      <a:pt x="812" y="90"/>
                    </a:lnTo>
                    <a:lnTo>
                      <a:pt x="820" y="106"/>
                    </a:lnTo>
                    <a:lnTo>
                      <a:pt x="824" y="122"/>
                    </a:lnTo>
                    <a:lnTo>
                      <a:pt x="1482" y="2686"/>
                    </a:lnTo>
                    <a:lnTo>
                      <a:pt x="1482" y="2686"/>
                    </a:lnTo>
                    <a:lnTo>
                      <a:pt x="1486" y="2702"/>
                    </a:lnTo>
                    <a:lnTo>
                      <a:pt x="1486" y="2720"/>
                    </a:lnTo>
                    <a:lnTo>
                      <a:pt x="1486" y="2736"/>
                    </a:lnTo>
                    <a:lnTo>
                      <a:pt x="1486" y="2752"/>
                    </a:lnTo>
                    <a:lnTo>
                      <a:pt x="1482" y="2768"/>
                    </a:lnTo>
                    <a:lnTo>
                      <a:pt x="1476" y="2784"/>
                    </a:lnTo>
                    <a:lnTo>
                      <a:pt x="1470" y="2798"/>
                    </a:lnTo>
                    <a:lnTo>
                      <a:pt x="1464" y="2814"/>
                    </a:lnTo>
                    <a:lnTo>
                      <a:pt x="1454" y="2826"/>
                    </a:lnTo>
                    <a:lnTo>
                      <a:pt x="1444" y="2840"/>
                    </a:lnTo>
                    <a:lnTo>
                      <a:pt x="1432" y="2852"/>
                    </a:lnTo>
                    <a:lnTo>
                      <a:pt x="1420" y="2862"/>
                    </a:lnTo>
                    <a:lnTo>
                      <a:pt x="1406" y="2872"/>
                    </a:lnTo>
                    <a:lnTo>
                      <a:pt x="1392" y="2880"/>
                    </a:lnTo>
                    <a:lnTo>
                      <a:pt x="1376" y="2886"/>
                    </a:lnTo>
                    <a:lnTo>
                      <a:pt x="1360" y="2890"/>
                    </a:lnTo>
                    <a:lnTo>
                      <a:pt x="868" y="3016"/>
                    </a:lnTo>
                    <a:lnTo>
                      <a:pt x="868" y="3016"/>
                    </a:lnTo>
                    <a:lnTo>
                      <a:pt x="852" y="3020"/>
                    </a:lnTo>
                    <a:lnTo>
                      <a:pt x="834" y="3022"/>
                    </a:lnTo>
                    <a:lnTo>
                      <a:pt x="818" y="3022"/>
                    </a:lnTo>
                    <a:lnTo>
                      <a:pt x="802" y="3020"/>
                    </a:lnTo>
                    <a:lnTo>
                      <a:pt x="786" y="3018"/>
                    </a:lnTo>
                    <a:lnTo>
                      <a:pt x="770" y="3012"/>
                    </a:lnTo>
                    <a:lnTo>
                      <a:pt x="754" y="3006"/>
                    </a:lnTo>
                    <a:lnTo>
                      <a:pt x="740" y="2998"/>
                    </a:lnTo>
                    <a:lnTo>
                      <a:pt x="726" y="2990"/>
                    </a:lnTo>
                    <a:lnTo>
                      <a:pt x="714" y="2980"/>
                    </a:lnTo>
                    <a:lnTo>
                      <a:pt x="702" y="2968"/>
                    </a:lnTo>
                    <a:lnTo>
                      <a:pt x="692" y="2956"/>
                    </a:lnTo>
                    <a:lnTo>
                      <a:pt x="682" y="2942"/>
                    </a:lnTo>
                    <a:lnTo>
                      <a:pt x="674" y="2928"/>
                    </a:lnTo>
                    <a:lnTo>
                      <a:pt x="668" y="2912"/>
                    </a:lnTo>
                    <a:lnTo>
                      <a:pt x="662" y="2896"/>
                    </a:lnTo>
                    <a:lnTo>
                      <a:pt x="6" y="332"/>
                    </a:lnTo>
                    <a:close/>
                  </a:path>
                </a:pathLst>
              </a:custGeom>
              <a:solidFill>
                <a:srgbClr val="1231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28" name="Google Shape;228;p19"/>
              <p:cNvSpPr/>
              <p:nvPr/>
            </p:nvSpPr>
            <p:spPr>
              <a:xfrm>
                <a:off x="12544425" y="5815013"/>
                <a:ext cx="361950" cy="361950"/>
              </a:xfrm>
              <a:custGeom>
                <a:rect b="b" l="l" r="r" t="t"/>
                <a:pathLst>
                  <a:path extrusionOk="0" h="228" w="228">
                    <a:moveTo>
                      <a:pt x="196" y="34"/>
                    </a:moveTo>
                    <a:lnTo>
                      <a:pt x="196" y="34"/>
                    </a:lnTo>
                    <a:lnTo>
                      <a:pt x="178" y="20"/>
                    </a:lnTo>
                    <a:lnTo>
                      <a:pt x="158" y="8"/>
                    </a:lnTo>
                    <a:lnTo>
                      <a:pt x="138" y="2"/>
                    </a:lnTo>
                    <a:lnTo>
                      <a:pt x="116" y="0"/>
                    </a:lnTo>
                    <a:lnTo>
                      <a:pt x="94" y="2"/>
                    </a:lnTo>
                    <a:lnTo>
                      <a:pt x="72" y="8"/>
                    </a:lnTo>
                    <a:lnTo>
                      <a:pt x="52" y="18"/>
                    </a:lnTo>
                    <a:lnTo>
                      <a:pt x="34" y="32"/>
                    </a:lnTo>
                    <a:lnTo>
                      <a:pt x="34" y="32"/>
                    </a:lnTo>
                    <a:lnTo>
                      <a:pt x="20" y="50"/>
                    </a:lnTo>
                    <a:lnTo>
                      <a:pt x="8" y="70"/>
                    </a:lnTo>
                    <a:lnTo>
                      <a:pt x="2" y="92"/>
                    </a:lnTo>
                    <a:lnTo>
                      <a:pt x="0" y="112"/>
                    </a:lnTo>
                    <a:lnTo>
                      <a:pt x="2" y="134"/>
                    </a:lnTo>
                    <a:lnTo>
                      <a:pt x="8" y="156"/>
                    </a:lnTo>
                    <a:lnTo>
                      <a:pt x="18" y="176"/>
                    </a:lnTo>
                    <a:lnTo>
                      <a:pt x="32" y="194"/>
                    </a:lnTo>
                    <a:lnTo>
                      <a:pt x="32" y="194"/>
                    </a:lnTo>
                    <a:lnTo>
                      <a:pt x="50" y="210"/>
                    </a:lnTo>
                    <a:lnTo>
                      <a:pt x="70" y="220"/>
                    </a:lnTo>
                    <a:lnTo>
                      <a:pt x="92" y="226"/>
                    </a:lnTo>
                    <a:lnTo>
                      <a:pt x="112" y="228"/>
                    </a:lnTo>
                    <a:lnTo>
                      <a:pt x="134" y="226"/>
                    </a:lnTo>
                    <a:lnTo>
                      <a:pt x="156" y="220"/>
                    </a:lnTo>
                    <a:lnTo>
                      <a:pt x="176" y="210"/>
                    </a:lnTo>
                    <a:lnTo>
                      <a:pt x="194" y="196"/>
                    </a:lnTo>
                    <a:lnTo>
                      <a:pt x="194" y="196"/>
                    </a:lnTo>
                    <a:lnTo>
                      <a:pt x="210" y="178"/>
                    </a:lnTo>
                    <a:lnTo>
                      <a:pt x="220" y="158"/>
                    </a:lnTo>
                    <a:lnTo>
                      <a:pt x="226" y="138"/>
                    </a:lnTo>
                    <a:lnTo>
                      <a:pt x="228" y="116"/>
                    </a:lnTo>
                    <a:lnTo>
                      <a:pt x="226" y="94"/>
                    </a:lnTo>
                    <a:lnTo>
                      <a:pt x="220" y="72"/>
                    </a:lnTo>
                    <a:lnTo>
                      <a:pt x="210" y="52"/>
                    </a:lnTo>
                    <a:lnTo>
                      <a:pt x="196" y="34"/>
                    </a:lnTo>
                    <a:lnTo>
                      <a:pt x="196" y="34"/>
                    </a:lnTo>
                    <a:close/>
                  </a:path>
                </a:pathLst>
              </a:custGeom>
              <a:solidFill>
                <a:srgbClr val="1231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29" name="Google Shape;229;p19"/>
              <p:cNvSpPr/>
              <p:nvPr/>
            </p:nvSpPr>
            <p:spPr>
              <a:xfrm>
                <a:off x="12544425" y="5815013"/>
                <a:ext cx="222250" cy="361950"/>
              </a:xfrm>
              <a:custGeom>
                <a:rect b="b" l="l" r="r" t="t"/>
                <a:pathLst>
                  <a:path extrusionOk="0" h="228" w="140">
                    <a:moveTo>
                      <a:pt x="84" y="32"/>
                    </a:moveTo>
                    <a:lnTo>
                      <a:pt x="84" y="32"/>
                    </a:lnTo>
                    <a:lnTo>
                      <a:pt x="96" y="22"/>
                    </a:lnTo>
                    <a:lnTo>
                      <a:pt x="110" y="14"/>
                    </a:lnTo>
                    <a:lnTo>
                      <a:pt x="124" y="8"/>
                    </a:lnTo>
                    <a:lnTo>
                      <a:pt x="140" y="2"/>
                    </a:lnTo>
                    <a:lnTo>
                      <a:pt x="140" y="2"/>
                    </a:lnTo>
                    <a:lnTo>
                      <a:pt x="126" y="0"/>
                    </a:lnTo>
                    <a:lnTo>
                      <a:pt x="112" y="0"/>
                    </a:lnTo>
                    <a:lnTo>
                      <a:pt x="98" y="0"/>
                    </a:lnTo>
                    <a:lnTo>
                      <a:pt x="84" y="4"/>
                    </a:lnTo>
                    <a:lnTo>
                      <a:pt x="70" y="8"/>
                    </a:lnTo>
                    <a:lnTo>
                      <a:pt x="58" y="14"/>
                    </a:lnTo>
                    <a:lnTo>
                      <a:pt x="46" y="22"/>
                    </a:lnTo>
                    <a:lnTo>
                      <a:pt x="34" y="32"/>
                    </a:lnTo>
                    <a:lnTo>
                      <a:pt x="34" y="32"/>
                    </a:lnTo>
                    <a:lnTo>
                      <a:pt x="20" y="50"/>
                    </a:lnTo>
                    <a:lnTo>
                      <a:pt x="8" y="70"/>
                    </a:lnTo>
                    <a:lnTo>
                      <a:pt x="2" y="92"/>
                    </a:lnTo>
                    <a:lnTo>
                      <a:pt x="0" y="112"/>
                    </a:lnTo>
                    <a:lnTo>
                      <a:pt x="2" y="134"/>
                    </a:lnTo>
                    <a:lnTo>
                      <a:pt x="8" y="156"/>
                    </a:lnTo>
                    <a:lnTo>
                      <a:pt x="18" y="176"/>
                    </a:lnTo>
                    <a:lnTo>
                      <a:pt x="32" y="194"/>
                    </a:lnTo>
                    <a:lnTo>
                      <a:pt x="32" y="194"/>
                    </a:lnTo>
                    <a:lnTo>
                      <a:pt x="44" y="204"/>
                    </a:lnTo>
                    <a:lnTo>
                      <a:pt x="56" y="212"/>
                    </a:lnTo>
                    <a:lnTo>
                      <a:pt x="68" y="220"/>
                    </a:lnTo>
                    <a:lnTo>
                      <a:pt x="82" y="224"/>
                    </a:lnTo>
                    <a:lnTo>
                      <a:pt x="96" y="228"/>
                    </a:lnTo>
                    <a:lnTo>
                      <a:pt x="110" y="228"/>
                    </a:lnTo>
                    <a:lnTo>
                      <a:pt x="124" y="228"/>
                    </a:lnTo>
                    <a:lnTo>
                      <a:pt x="138" y="226"/>
                    </a:lnTo>
                    <a:lnTo>
                      <a:pt x="138" y="226"/>
                    </a:lnTo>
                    <a:lnTo>
                      <a:pt x="122" y="222"/>
                    </a:lnTo>
                    <a:lnTo>
                      <a:pt x="108" y="214"/>
                    </a:lnTo>
                    <a:lnTo>
                      <a:pt x="94" y="206"/>
                    </a:lnTo>
                    <a:lnTo>
                      <a:pt x="82" y="194"/>
                    </a:lnTo>
                    <a:lnTo>
                      <a:pt x="82" y="194"/>
                    </a:lnTo>
                    <a:lnTo>
                      <a:pt x="68" y="176"/>
                    </a:lnTo>
                    <a:lnTo>
                      <a:pt x="58" y="156"/>
                    </a:lnTo>
                    <a:lnTo>
                      <a:pt x="52" y="136"/>
                    </a:lnTo>
                    <a:lnTo>
                      <a:pt x="50" y="114"/>
                    </a:lnTo>
                    <a:lnTo>
                      <a:pt x="52" y="92"/>
                    </a:lnTo>
                    <a:lnTo>
                      <a:pt x="58" y="70"/>
                    </a:lnTo>
                    <a:lnTo>
                      <a:pt x="68" y="50"/>
                    </a:lnTo>
                    <a:lnTo>
                      <a:pt x="84" y="32"/>
                    </a:lnTo>
                    <a:lnTo>
                      <a:pt x="84" y="32"/>
                    </a:lnTo>
                    <a:close/>
                  </a:path>
                </a:pathLst>
              </a:custGeom>
              <a:solidFill>
                <a:srgbClr val="1231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30" name="Google Shape;230;p19"/>
              <p:cNvSpPr/>
              <p:nvPr/>
            </p:nvSpPr>
            <p:spPr>
              <a:xfrm>
                <a:off x="12931775" y="4948238"/>
                <a:ext cx="3695700" cy="4378325"/>
              </a:xfrm>
              <a:custGeom>
                <a:rect b="b" l="l" r="r" t="t"/>
                <a:pathLst>
                  <a:path extrusionOk="0" h="2758" w="2328">
                    <a:moveTo>
                      <a:pt x="32" y="572"/>
                    </a:moveTo>
                    <a:lnTo>
                      <a:pt x="32" y="572"/>
                    </a:lnTo>
                    <a:lnTo>
                      <a:pt x="24" y="558"/>
                    </a:lnTo>
                    <a:lnTo>
                      <a:pt x="16" y="544"/>
                    </a:lnTo>
                    <a:lnTo>
                      <a:pt x="8" y="528"/>
                    </a:lnTo>
                    <a:lnTo>
                      <a:pt x="4" y="512"/>
                    </a:lnTo>
                    <a:lnTo>
                      <a:pt x="2" y="496"/>
                    </a:lnTo>
                    <a:lnTo>
                      <a:pt x="0" y="480"/>
                    </a:lnTo>
                    <a:lnTo>
                      <a:pt x="0" y="464"/>
                    </a:lnTo>
                    <a:lnTo>
                      <a:pt x="2" y="448"/>
                    </a:lnTo>
                    <a:lnTo>
                      <a:pt x="6" y="434"/>
                    </a:lnTo>
                    <a:lnTo>
                      <a:pt x="10" y="418"/>
                    </a:lnTo>
                    <a:lnTo>
                      <a:pt x="18" y="404"/>
                    </a:lnTo>
                    <a:lnTo>
                      <a:pt x="24" y="388"/>
                    </a:lnTo>
                    <a:lnTo>
                      <a:pt x="34" y="376"/>
                    </a:lnTo>
                    <a:lnTo>
                      <a:pt x="44" y="362"/>
                    </a:lnTo>
                    <a:lnTo>
                      <a:pt x="56" y="350"/>
                    </a:lnTo>
                    <a:lnTo>
                      <a:pt x="70" y="340"/>
                    </a:lnTo>
                    <a:lnTo>
                      <a:pt x="476" y="36"/>
                    </a:lnTo>
                    <a:lnTo>
                      <a:pt x="476" y="36"/>
                    </a:lnTo>
                    <a:lnTo>
                      <a:pt x="490" y="26"/>
                    </a:lnTo>
                    <a:lnTo>
                      <a:pt x="506" y="18"/>
                    </a:lnTo>
                    <a:lnTo>
                      <a:pt x="520" y="12"/>
                    </a:lnTo>
                    <a:lnTo>
                      <a:pt x="536" y="6"/>
                    </a:lnTo>
                    <a:lnTo>
                      <a:pt x="552" y="4"/>
                    </a:lnTo>
                    <a:lnTo>
                      <a:pt x="568" y="2"/>
                    </a:lnTo>
                    <a:lnTo>
                      <a:pt x="584" y="0"/>
                    </a:lnTo>
                    <a:lnTo>
                      <a:pt x="600" y="2"/>
                    </a:lnTo>
                    <a:lnTo>
                      <a:pt x="616" y="4"/>
                    </a:lnTo>
                    <a:lnTo>
                      <a:pt x="630" y="8"/>
                    </a:lnTo>
                    <a:lnTo>
                      <a:pt x="646" y="14"/>
                    </a:lnTo>
                    <a:lnTo>
                      <a:pt x="660" y="22"/>
                    </a:lnTo>
                    <a:lnTo>
                      <a:pt x="674" y="30"/>
                    </a:lnTo>
                    <a:lnTo>
                      <a:pt x="686" y="40"/>
                    </a:lnTo>
                    <a:lnTo>
                      <a:pt x="698" y="52"/>
                    </a:lnTo>
                    <a:lnTo>
                      <a:pt x="710" y="66"/>
                    </a:lnTo>
                    <a:lnTo>
                      <a:pt x="2294" y="2184"/>
                    </a:lnTo>
                    <a:lnTo>
                      <a:pt x="2294" y="2184"/>
                    </a:lnTo>
                    <a:lnTo>
                      <a:pt x="2304" y="2200"/>
                    </a:lnTo>
                    <a:lnTo>
                      <a:pt x="2312" y="2214"/>
                    </a:lnTo>
                    <a:lnTo>
                      <a:pt x="2318" y="2230"/>
                    </a:lnTo>
                    <a:lnTo>
                      <a:pt x="2324" y="2246"/>
                    </a:lnTo>
                    <a:lnTo>
                      <a:pt x="2326" y="2262"/>
                    </a:lnTo>
                    <a:lnTo>
                      <a:pt x="2328" y="2278"/>
                    </a:lnTo>
                    <a:lnTo>
                      <a:pt x="2328" y="2294"/>
                    </a:lnTo>
                    <a:lnTo>
                      <a:pt x="2326" y="2310"/>
                    </a:lnTo>
                    <a:lnTo>
                      <a:pt x="2322" y="2326"/>
                    </a:lnTo>
                    <a:lnTo>
                      <a:pt x="2318" y="2342"/>
                    </a:lnTo>
                    <a:lnTo>
                      <a:pt x="2312" y="2358"/>
                    </a:lnTo>
                    <a:lnTo>
                      <a:pt x="2304" y="2372"/>
                    </a:lnTo>
                    <a:lnTo>
                      <a:pt x="2296" y="2386"/>
                    </a:lnTo>
                    <a:lnTo>
                      <a:pt x="2286" y="2398"/>
                    </a:lnTo>
                    <a:lnTo>
                      <a:pt x="2274" y="2410"/>
                    </a:lnTo>
                    <a:lnTo>
                      <a:pt x="2260" y="2422"/>
                    </a:lnTo>
                    <a:lnTo>
                      <a:pt x="1854" y="2726"/>
                    </a:lnTo>
                    <a:lnTo>
                      <a:pt x="1854" y="2726"/>
                    </a:lnTo>
                    <a:lnTo>
                      <a:pt x="1840" y="2734"/>
                    </a:lnTo>
                    <a:lnTo>
                      <a:pt x="1824" y="2742"/>
                    </a:lnTo>
                    <a:lnTo>
                      <a:pt x="1810" y="2750"/>
                    </a:lnTo>
                    <a:lnTo>
                      <a:pt x="1794" y="2754"/>
                    </a:lnTo>
                    <a:lnTo>
                      <a:pt x="1778" y="2758"/>
                    </a:lnTo>
                    <a:lnTo>
                      <a:pt x="1762" y="2758"/>
                    </a:lnTo>
                    <a:lnTo>
                      <a:pt x="1744" y="2758"/>
                    </a:lnTo>
                    <a:lnTo>
                      <a:pt x="1728" y="2758"/>
                    </a:lnTo>
                    <a:lnTo>
                      <a:pt x="1712" y="2754"/>
                    </a:lnTo>
                    <a:lnTo>
                      <a:pt x="1698" y="2750"/>
                    </a:lnTo>
                    <a:lnTo>
                      <a:pt x="1682" y="2744"/>
                    </a:lnTo>
                    <a:lnTo>
                      <a:pt x="1668" y="2736"/>
                    </a:lnTo>
                    <a:lnTo>
                      <a:pt x="1654" y="2726"/>
                    </a:lnTo>
                    <a:lnTo>
                      <a:pt x="1640" y="2716"/>
                    </a:lnTo>
                    <a:lnTo>
                      <a:pt x="1628" y="2704"/>
                    </a:lnTo>
                    <a:lnTo>
                      <a:pt x="1618" y="2692"/>
                    </a:lnTo>
                    <a:lnTo>
                      <a:pt x="32" y="572"/>
                    </a:lnTo>
                    <a:close/>
                  </a:path>
                </a:pathLst>
              </a:custGeom>
              <a:solidFill>
                <a:srgbClr val="1231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31" name="Google Shape;231;p19"/>
              <p:cNvSpPr/>
              <p:nvPr/>
            </p:nvSpPr>
            <p:spPr>
              <a:xfrm>
                <a:off x="13328650" y="5430838"/>
                <a:ext cx="365125" cy="361950"/>
              </a:xfrm>
              <a:custGeom>
                <a:rect b="b" l="l" r="r" t="t"/>
                <a:pathLst>
                  <a:path extrusionOk="0" h="228" w="230">
                    <a:moveTo>
                      <a:pt x="160" y="8"/>
                    </a:moveTo>
                    <a:lnTo>
                      <a:pt x="160" y="8"/>
                    </a:lnTo>
                    <a:lnTo>
                      <a:pt x="138" y="2"/>
                    </a:lnTo>
                    <a:lnTo>
                      <a:pt x="116" y="0"/>
                    </a:lnTo>
                    <a:lnTo>
                      <a:pt x="94" y="2"/>
                    </a:lnTo>
                    <a:lnTo>
                      <a:pt x="72" y="8"/>
                    </a:lnTo>
                    <a:lnTo>
                      <a:pt x="54" y="18"/>
                    </a:lnTo>
                    <a:lnTo>
                      <a:pt x="36" y="32"/>
                    </a:lnTo>
                    <a:lnTo>
                      <a:pt x="22" y="48"/>
                    </a:lnTo>
                    <a:lnTo>
                      <a:pt x="10" y="68"/>
                    </a:lnTo>
                    <a:lnTo>
                      <a:pt x="10" y="68"/>
                    </a:lnTo>
                    <a:lnTo>
                      <a:pt x="4" y="90"/>
                    </a:lnTo>
                    <a:lnTo>
                      <a:pt x="0" y="114"/>
                    </a:lnTo>
                    <a:lnTo>
                      <a:pt x="2" y="136"/>
                    </a:lnTo>
                    <a:lnTo>
                      <a:pt x="10" y="156"/>
                    </a:lnTo>
                    <a:lnTo>
                      <a:pt x="20" y="176"/>
                    </a:lnTo>
                    <a:lnTo>
                      <a:pt x="32" y="194"/>
                    </a:lnTo>
                    <a:lnTo>
                      <a:pt x="50" y="208"/>
                    </a:lnTo>
                    <a:lnTo>
                      <a:pt x="70" y="218"/>
                    </a:lnTo>
                    <a:lnTo>
                      <a:pt x="70" y="218"/>
                    </a:lnTo>
                    <a:lnTo>
                      <a:pt x="92" y="226"/>
                    </a:lnTo>
                    <a:lnTo>
                      <a:pt x="114" y="228"/>
                    </a:lnTo>
                    <a:lnTo>
                      <a:pt x="136" y="226"/>
                    </a:lnTo>
                    <a:lnTo>
                      <a:pt x="158" y="220"/>
                    </a:lnTo>
                    <a:lnTo>
                      <a:pt x="178" y="210"/>
                    </a:lnTo>
                    <a:lnTo>
                      <a:pt x="194" y="196"/>
                    </a:lnTo>
                    <a:lnTo>
                      <a:pt x="210" y="180"/>
                    </a:lnTo>
                    <a:lnTo>
                      <a:pt x="220" y="158"/>
                    </a:lnTo>
                    <a:lnTo>
                      <a:pt x="220" y="158"/>
                    </a:lnTo>
                    <a:lnTo>
                      <a:pt x="228" y="136"/>
                    </a:lnTo>
                    <a:lnTo>
                      <a:pt x="230" y="114"/>
                    </a:lnTo>
                    <a:lnTo>
                      <a:pt x="228" y="92"/>
                    </a:lnTo>
                    <a:lnTo>
                      <a:pt x="222" y="72"/>
                    </a:lnTo>
                    <a:lnTo>
                      <a:pt x="212" y="52"/>
                    </a:lnTo>
                    <a:lnTo>
                      <a:pt x="198" y="34"/>
                    </a:lnTo>
                    <a:lnTo>
                      <a:pt x="180" y="20"/>
                    </a:lnTo>
                    <a:lnTo>
                      <a:pt x="160" y="8"/>
                    </a:lnTo>
                    <a:lnTo>
                      <a:pt x="160" y="8"/>
                    </a:lnTo>
                    <a:close/>
                  </a:path>
                </a:pathLst>
              </a:custGeom>
              <a:solidFill>
                <a:srgbClr val="1231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32" name="Google Shape;232;p19"/>
              <p:cNvSpPr/>
              <p:nvPr/>
            </p:nvSpPr>
            <p:spPr>
              <a:xfrm>
                <a:off x="13328650" y="5430838"/>
                <a:ext cx="285750" cy="361950"/>
              </a:xfrm>
              <a:custGeom>
                <a:rect b="b" l="l" r="r" t="t"/>
                <a:pathLst>
                  <a:path extrusionOk="0" h="228" w="180">
                    <a:moveTo>
                      <a:pt x="56" y="50"/>
                    </a:moveTo>
                    <a:lnTo>
                      <a:pt x="56" y="50"/>
                    </a:lnTo>
                    <a:lnTo>
                      <a:pt x="64" y="36"/>
                    </a:lnTo>
                    <a:lnTo>
                      <a:pt x="74" y="22"/>
                    </a:lnTo>
                    <a:lnTo>
                      <a:pt x="84" y="10"/>
                    </a:lnTo>
                    <a:lnTo>
                      <a:pt x="98" y="0"/>
                    </a:lnTo>
                    <a:lnTo>
                      <a:pt x="98" y="0"/>
                    </a:lnTo>
                    <a:lnTo>
                      <a:pt x="84" y="4"/>
                    </a:lnTo>
                    <a:lnTo>
                      <a:pt x="70" y="8"/>
                    </a:lnTo>
                    <a:lnTo>
                      <a:pt x="58" y="16"/>
                    </a:lnTo>
                    <a:lnTo>
                      <a:pt x="46" y="24"/>
                    </a:lnTo>
                    <a:lnTo>
                      <a:pt x="34" y="32"/>
                    </a:lnTo>
                    <a:lnTo>
                      <a:pt x="26" y="44"/>
                    </a:lnTo>
                    <a:lnTo>
                      <a:pt x="16" y="56"/>
                    </a:lnTo>
                    <a:lnTo>
                      <a:pt x="10" y="68"/>
                    </a:lnTo>
                    <a:lnTo>
                      <a:pt x="10" y="68"/>
                    </a:lnTo>
                    <a:lnTo>
                      <a:pt x="4" y="90"/>
                    </a:lnTo>
                    <a:lnTo>
                      <a:pt x="0" y="114"/>
                    </a:lnTo>
                    <a:lnTo>
                      <a:pt x="2" y="136"/>
                    </a:lnTo>
                    <a:lnTo>
                      <a:pt x="10" y="156"/>
                    </a:lnTo>
                    <a:lnTo>
                      <a:pt x="20" y="176"/>
                    </a:lnTo>
                    <a:lnTo>
                      <a:pt x="32" y="194"/>
                    </a:lnTo>
                    <a:lnTo>
                      <a:pt x="50" y="208"/>
                    </a:lnTo>
                    <a:lnTo>
                      <a:pt x="70" y="218"/>
                    </a:lnTo>
                    <a:lnTo>
                      <a:pt x="70" y="218"/>
                    </a:lnTo>
                    <a:lnTo>
                      <a:pt x="84" y="224"/>
                    </a:lnTo>
                    <a:lnTo>
                      <a:pt x="98" y="228"/>
                    </a:lnTo>
                    <a:lnTo>
                      <a:pt x="114" y="228"/>
                    </a:lnTo>
                    <a:lnTo>
                      <a:pt x="128" y="228"/>
                    </a:lnTo>
                    <a:lnTo>
                      <a:pt x="142" y="226"/>
                    </a:lnTo>
                    <a:lnTo>
                      <a:pt x="154" y="222"/>
                    </a:lnTo>
                    <a:lnTo>
                      <a:pt x="168" y="216"/>
                    </a:lnTo>
                    <a:lnTo>
                      <a:pt x="180" y="208"/>
                    </a:lnTo>
                    <a:lnTo>
                      <a:pt x="180" y="208"/>
                    </a:lnTo>
                    <a:lnTo>
                      <a:pt x="164" y="210"/>
                    </a:lnTo>
                    <a:lnTo>
                      <a:pt x="148" y="208"/>
                    </a:lnTo>
                    <a:lnTo>
                      <a:pt x="132" y="206"/>
                    </a:lnTo>
                    <a:lnTo>
                      <a:pt x="116" y="200"/>
                    </a:lnTo>
                    <a:lnTo>
                      <a:pt x="116" y="200"/>
                    </a:lnTo>
                    <a:lnTo>
                      <a:pt x="96" y="190"/>
                    </a:lnTo>
                    <a:lnTo>
                      <a:pt x="80" y="174"/>
                    </a:lnTo>
                    <a:lnTo>
                      <a:pt x="66" y="158"/>
                    </a:lnTo>
                    <a:lnTo>
                      <a:pt x="56" y="138"/>
                    </a:lnTo>
                    <a:lnTo>
                      <a:pt x="50" y="116"/>
                    </a:lnTo>
                    <a:lnTo>
                      <a:pt x="48" y="94"/>
                    </a:lnTo>
                    <a:lnTo>
                      <a:pt x="50" y="72"/>
                    </a:lnTo>
                    <a:lnTo>
                      <a:pt x="56" y="50"/>
                    </a:lnTo>
                    <a:lnTo>
                      <a:pt x="56" y="50"/>
                    </a:lnTo>
                    <a:close/>
                  </a:path>
                </a:pathLst>
              </a:custGeom>
              <a:solidFill>
                <a:srgbClr val="1231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33" name="Google Shape;233;p19"/>
              <p:cNvSpPr/>
              <p:nvPr/>
            </p:nvSpPr>
            <p:spPr>
              <a:xfrm>
                <a:off x="11741150" y="4608513"/>
                <a:ext cx="206375" cy="1314450"/>
              </a:xfrm>
              <a:custGeom>
                <a:rect b="b" l="l" r="r" t="t"/>
                <a:pathLst>
                  <a:path extrusionOk="0" h="828" w="130">
                    <a:moveTo>
                      <a:pt x="84" y="828"/>
                    </a:moveTo>
                    <a:lnTo>
                      <a:pt x="84" y="828"/>
                    </a:lnTo>
                    <a:lnTo>
                      <a:pt x="78" y="828"/>
                    </a:lnTo>
                    <a:lnTo>
                      <a:pt x="72" y="826"/>
                    </a:lnTo>
                    <a:lnTo>
                      <a:pt x="64" y="822"/>
                    </a:lnTo>
                    <a:lnTo>
                      <a:pt x="54" y="814"/>
                    </a:lnTo>
                    <a:lnTo>
                      <a:pt x="54" y="814"/>
                    </a:lnTo>
                    <a:lnTo>
                      <a:pt x="44" y="802"/>
                    </a:lnTo>
                    <a:lnTo>
                      <a:pt x="34" y="786"/>
                    </a:lnTo>
                    <a:lnTo>
                      <a:pt x="26" y="764"/>
                    </a:lnTo>
                    <a:lnTo>
                      <a:pt x="20" y="740"/>
                    </a:lnTo>
                    <a:lnTo>
                      <a:pt x="16" y="712"/>
                    </a:lnTo>
                    <a:lnTo>
                      <a:pt x="12" y="680"/>
                    </a:lnTo>
                    <a:lnTo>
                      <a:pt x="10" y="646"/>
                    </a:lnTo>
                    <a:lnTo>
                      <a:pt x="10" y="608"/>
                    </a:lnTo>
                    <a:lnTo>
                      <a:pt x="10" y="608"/>
                    </a:lnTo>
                    <a:lnTo>
                      <a:pt x="8" y="514"/>
                    </a:lnTo>
                    <a:lnTo>
                      <a:pt x="4" y="410"/>
                    </a:lnTo>
                    <a:lnTo>
                      <a:pt x="4" y="410"/>
                    </a:lnTo>
                    <a:lnTo>
                      <a:pt x="2" y="324"/>
                    </a:lnTo>
                    <a:lnTo>
                      <a:pt x="0" y="248"/>
                    </a:lnTo>
                    <a:lnTo>
                      <a:pt x="0" y="180"/>
                    </a:lnTo>
                    <a:lnTo>
                      <a:pt x="2" y="124"/>
                    </a:lnTo>
                    <a:lnTo>
                      <a:pt x="6" y="100"/>
                    </a:lnTo>
                    <a:lnTo>
                      <a:pt x="10" y="78"/>
                    </a:lnTo>
                    <a:lnTo>
                      <a:pt x="14" y="58"/>
                    </a:lnTo>
                    <a:lnTo>
                      <a:pt x="20" y="42"/>
                    </a:lnTo>
                    <a:lnTo>
                      <a:pt x="26" y="28"/>
                    </a:lnTo>
                    <a:lnTo>
                      <a:pt x="34" y="18"/>
                    </a:lnTo>
                    <a:lnTo>
                      <a:pt x="44" y="10"/>
                    </a:lnTo>
                    <a:lnTo>
                      <a:pt x="56" y="4"/>
                    </a:lnTo>
                    <a:lnTo>
                      <a:pt x="56" y="4"/>
                    </a:lnTo>
                    <a:lnTo>
                      <a:pt x="70" y="0"/>
                    </a:lnTo>
                    <a:lnTo>
                      <a:pt x="84" y="0"/>
                    </a:lnTo>
                    <a:lnTo>
                      <a:pt x="96" y="2"/>
                    </a:lnTo>
                    <a:lnTo>
                      <a:pt x="106" y="6"/>
                    </a:lnTo>
                    <a:lnTo>
                      <a:pt x="106" y="6"/>
                    </a:lnTo>
                    <a:lnTo>
                      <a:pt x="114" y="14"/>
                    </a:lnTo>
                    <a:lnTo>
                      <a:pt x="120" y="22"/>
                    </a:lnTo>
                    <a:lnTo>
                      <a:pt x="124" y="30"/>
                    </a:lnTo>
                    <a:lnTo>
                      <a:pt x="128" y="40"/>
                    </a:lnTo>
                    <a:lnTo>
                      <a:pt x="130" y="54"/>
                    </a:lnTo>
                    <a:lnTo>
                      <a:pt x="130" y="62"/>
                    </a:lnTo>
                    <a:lnTo>
                      <a:pt x="130" y="62"/>
                    </a:lnTo>
                    <a:lnTo>
                      <a:pt x="130" y="68"/>
                    </a:lnTo>
                    <a:lnTo>
                      <a:pt x="128" y="70"/>
                    </a:lnTo>
                    <a:lnTo>
                      <a:pt x="124" y="74"/>
                    </a:lnTo>
                    <a:lnTo>
                      <a:pt x="118" y="74"/>
                    </a:lnTo>
                    <a:lnTo>
                      <a:pt x="118" y="74"/>
                    </a:lnTo>
                    <a:lnTo>
                      <a:pt x="114" y="74"/>
                    </a:lnTo>
                    <a:lnTo>
                      <a:pt x="110" y="70"/>
                    </a:lnTo>
                    <a:lnTo>
                      <a:pt x="108" y="68"/>
                    </a:lnTo>
                    <a:lnTo>
                      <a:pt x="106" y="62"/>
                    </a:lnTo>
                    <a:lnTo>
                      <a:pt x="106" y="62"/>
                    </a:lnTo>
                    <a:lnTo>
                      <a:pt x="106" y="54"/>
                    </a:lnTo>
                    <a:lnTo>
                      <a:pt x="104" y="44"/>
                    </a:lnTo>
                    <a:lnTo>
                      <a:pt x="100" y="34"/>
                    </a:lnTo>
                    <a:lnTo>
                      <a:pt x="96" y="30"/>
                    </a:lnTo>
                    <a:lnTo>
                      <a:pt x="92" y="26"/>
                    </a:lnTo>
                    <a:lnTo>
                      <a:pt x="92" y="26"/>
                    </a:lnTo>
                    <a:lnTo>
                      <a:pt x="88" y="24"/>
                    </a:lnTo>
                    <a:lnTo>
                      <a:pt x="80" y="24"/>
                    </a:lnTo>
                    <a:lnTo>
                      <a:pt x="72" y="24"/>
                    </a:lnTo>
                    <a:lnTo>
                      <a:pt x="64" y="28"/>
                    </a:lnTo>
                    <a:lnTo>
                      <a:pt x="64" y="28"/>
                    </a:lnTo>
                    <a:lnTo>
                      <a:pt x="62" y="28"/>
                    </a:lnTo>
                    <a:lnTo>
                      <a:pt x="62" y="28"/>
                    </a:lnTo>
                    <a:lnTo>
                      <a:pt x="54" y="32"/>
                    </a:lnTo>
                    <a:lnTo>
                      <a:pt x="46" y="40"/>
                    </a:lnTo>
                    <a:lnTo>
                      <a:pt x="40" y="54"/>
                    </a:lnTo>
                    <a:lnTo>
                      <a:pt x="36" y="70"/>
                    </a:lnTo>
                    <a:lnTo>
                      <a:pt x="32" y="88"/>
                    </a:lnTo>
                    <a:lnTo>
                      <a:pt x="28" y="110"/>
                    </a:lnTo>
                    <a:lnTo>
                      <a:pt x="24" y="162"/>
                    </a:lnTo>
                    <a:lnTo>
                      <a:pt x="24" y="220"/>
                    </a:lnTo>
                    <a:lnTo>
                      <a:pt x="24" y="282"/>
                    </a:lnTo>
                    <a:lnTo>
                      <a:pt x="28" y="410"/>
                    </a:lnTo>
                    <a:lnTo>
                      <a:pt x="28" y="410"/>
                    </a:lnTo>
                    <a:lnTo>
                      <a:pt x="32" y="514"/>
                    </a:lnTo>
                    <a:lnTo>
                      <a:pt x="34" y="608"/>
                    </a:lnTo>
                    <a:lnTo>
                      <a:pt x="34" y="608"/>
                    </a:lnTo>
                    <a:lnTo>
                      <a:pt x="34" y="654"/>
                    </a:lnTo>
                    <a:lnTo>
                      <a:pt x="36" y="692"/>
                    </a:lnTo>
                    <a:lnTo>
                      <a:pt x="40" y="722"/>
                    </a:lnTo>
                    <a:lnTo>
                      <a:pt x="46" y="748"/>
                    </a:lnTo>
                    <a:lnTo>
                      <a:pt x="52" y="766"/>
                    </a:lnTo>
                    <a:lnTo>
                      <a:pt x="58" y="780"/>
                    </a:lnTo>
                    <a:lnTo>
                      <a:pt x="66" y="790"/>
                    </a:lnTo>
                    <a:lnTo>
                      <a:pt x="72" y="798"/>
                    </a:lnTo>
                    <a:lnTo>
                      <a:pt x="72" y="798"/>
                    </a:lnTo>
                    <a:lnTo>
                      <a:pt x="80" y="802"/>
                    </a:lnTo>
                    <a:lnTo>
                      <a:pt x="82" y="804"/>
                    </a:lnTo>
                    <a:lnTo>
                      <a:pt x="82" y="804"/>
                    </a:lnTo>
                    <a:lnTo>
                      <a:pt x="82" y="804"/>
                    </a:lnTo>
                    <a:lnTo>
                      <a:pt x="88" y="804"/>
                    </a:lnTo>
                    <a:lnTo>
                      <a:pt x="92" y="806"/>
                    </a:lnTo>
                    <a:lnTo>
                      <a:pt x="94" y="810"/>
                    </a:lnTo>
                    <a:lnTo>
                      <a:pt x="96" y="814"/>
                    </a:lnTo>
                    <a:lnTo>
                      <a:pt x="96" y="814"/>
                    </a:lnTo>
                    <a:lnTo>
                      <a:pt x="94" y="820"/>
                    </a:lnTo>
                    <a:lnTo>
                      <a:pt x="92" y="824"/>
                    </a:lnTo>
                    <a:lnTo>
                      <a:pt x="90" y="826"/>
                    </a:lnTo>
                    <a:lnTo>
                      <a:pt x="84" y="828"/>
                    </a:lnTo>
                    <a:lnTo>
                      <a:pt x="84" y="828"/>
                    </a:lnTo>
                    <a:lnTo>
                      <a:pt x="84" y="828"/>
                    </a:lnTo>
                    <a:lnTo>
                      <a:pt x="84" y="828"/>
                    </a:lnTo>
                    <a:close/>
                  </a:path>
                </a:pathLst>
              </a:custGeom>
              <a:solidFill>
                <a:srgbClr val="1231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34" name="Google Shape;234;p19"/>
              <p:cNvSpPr/>
              <p:nvPr/>
            </p:nvSpPr>
            <p:spPr>
              <a:xfrm>
                <a:off x="11931650" y="4926013"/>
                <a:ext cx="63500" cy="774700"/>
              </a:xfrm>
              <a:custGeom>
                <a:rect b="b" l="l" r="r" t="t"/>
                <a:pathLst>
                  <a:path extrusionOk="0" h="488" w="40">
                    <a:moveTo>
                      <a:pt x="22" y="488"/>
                    </a:moveTo>
                    <a:lnTo>
                      <a:pt x="22" y="488"/>
                    </a:lnTo>
                    <a:lnTo>
                      <a:pt x="20" y="488"/>
                    </a:lnTo>
                    <a:lnTo>
                      <a:pt x="20" y="488"/>
                    </a:lnTo>
                    <a:lnTo>
                      <a:pt x="16" y="486"/>
                    </a:lnTo>
                    <a:lnTo>
                      <a:pt x="12" y="484"/>
                    </a:lnTo>
                    <a:lnTo>
                      <a:pt x="10" y="480"/>
                    </a:lnTo>
                    <a:lnTo>
                      <a:pt x="10" y="474"/>
                    </a:lnTo>
                    <a:lnTo>
                      <a:pt x="10" y="474"/>
                    </a:lnTo>
                    <a:lnTo>
                      <a:pt x="12" y="444"/>
                    </a:lnTo>
                    <a:lnTo>
                      <a:pt x="14" y="410"/>
                    </a:lnTo>
                    <a:lnTo>
                      <a:pt x="16" y="338"/>
                    </a:lnTo>
                    <a:lnTo>
                      <a:pt x="16" y="262"/>
                    </a:lnTo>
                    <a:lnTo>
                      <a:pt x="12" y="188"/>
                    </a:lnTo>
                    <a:lnTo>
                      <a:pt x="4" y="64"/>
                    </a:lnTo>
                    <a:lnTo>
                      <a:pt x="0" y="14"/>
                    </a:lnTo>
                    <a:lnTo>
                      <a:pt x="0" y="14"/>
                    </a:lnTo>
                    <a:lnTo>
                      <a:pt x="0" y="8"/>
                    </a:lnTo>
                    <a:lnTo>
                      <a:pt x="2" y="4"/>
                    </a:lnTo>
                    <a:lnTo>
                      <a:pt x="6" y="2"/>
                    </a:lnTo>
                    <a:lnTo>
                      <a:pt x="10" y="0"/>
                    </a:lnTo>
                    <a:lnTo>
                      <a:pt x="10" y="0"/>
                    </a:lnTo>
                    <a:lnTo>
                      <a:pt x="16" y="0"/>
                    </a:lnTo>
                    <a:lnTo>
                      <a:pt x="20" y="2"/>
                    </a:lnTo>
                    <a:lnTo>
                      <a:pt x="22" y="6"/>
                    </a:lnTo>
                    <a:lnTo>
                      <a:pt x="24" y="10"/>
                    </a:lnTo>
                    <a:lnTo>
                      <a:pt x="24" y="10"/>
                    </a:lnTo>
                    <a:lnTo>
                      <a:pt x="28" y="68"/>
                    </a:lnTo>
                    <a:lnTo>
                      <a:pt x="36" y="190"/>
                    </a:lnTo>
                    <a:lnTo>
                      <a:pt x="40" y="264"/>
                    </a:lnTo>
                    <a:lnTo>
                      <a:pt x="40" y="340"/>
                    </a:lnTo>
                    <a:lnTo>
                      <a:pt x="38" y="414"/>
                    </a:lnTo>
                    <a:lnTo>
                      <a:pt x="36" y="446"/>
                    </a:lnTo>
                    <a:lnTo>
                      <a:pt x="34" y="478"/>
                    </a:lnTo>
                    <a:lnTo>
                      <a:pt x="34" y="478"/>
                    </a:lnTo>
                    <a:lnTo>
                      <a:pt x="32" y="482"/>
                    </a:lnTo>
                    <a:lnTo>
                      <a:pt x="30" y="484"/>
                    </a:lnTo>
                    <a:lnTo>
                      <a:pt x="26" y="488"/>
                    </a:lnTo>
                    <a:lnTo>
                      <a:pt x="22" y="488"/>
                    </a:lnTo>
                    <a:lnTo>
                      <a:pt x="22" y="488"/>
                    </a:lnTo>
                    <a:close/>
                  </a:path>
                </a:pathLst>
              </a:custGeom>
              <a:solidFill>
                <a:srgbClr val="1231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35" name="Google Shape;235;p19"/>
              <p:cNvSpPr/>
              <p:nvPr/>
            </p:nvSpPr>
            <p:spPr>
              <a:xfrm>
                <a:off x="11966575" y="4519613"/>
                <a:ext cx="717550" cy="1368425"/>
              </a:xfrm>
              <a:custGeom>
                <a:rect b="b" l="l" r="r" t="t"/>
                <a:pathLst>
                  <a:path extrusionOk="0" h="862" w="452">
                    <a:moveTo>
                      <a:pt x="444" y="860"/>
                    </a:moveTo>
                    <a:lnTo>
                      <a:pt x="444" y="860"/>
                    </a:lnTo>
                    <a:lnTo>
                      <a:pt x="440" y="860"/>
                    </a:lnTo>
                    <a:lnTo>
                      <a:pt x="434" y="862"/>
                    </a:lnTo>
                    <a:lnTo>
                      <a:pt x="424" y="860"/>
                    </a:lnTo>
                    <a:lnTo>
                      <a:pt x="412" y="858"/>
                    </a:lnTo>
                    <a:lnTo>
                      <a:pt x="412" y="858"/>
                    </a:lnTo>
                    <a:lnTo>
                      <a:pt x="396" y="850"/>
                    </a:lnTo>
                    <a:lnTo>
                      <a:pt x="380" y="836"/>
                    </a:lnTo>
                    <a:lnTo>
                      <a:pt x="362" y="818"/>
                    </a:lnTo>
                    <a:lnTo>
                      <a:pt x="344" y="796"/>
                    </a:lnTo>
                    <a:lnTo>
                      <a:pt x="326" y="768"/>
                    </a:lnTo>
                    <a:lnTo>
                      <a:pt x="308" y="738"/>
                    </a:lnTo>
                    <a:lnTo>
                      <a:pt x="290" y="702"/>
                    </a:lnTo>
                    <a:lnTo>
                      <a:pt x="270" y="664"/>
                    </a:lnTo>
                    <a:lnTo>
                      <a:pt x="270" y="664"/>
                    </a:lnTo>
                    <a:lnTo>
                      <a:pt x="224" y="566"/>
                    </a:lnTo>
                    <a:lnTo>
                      <a:pt x="168" y="462"/>
                    </a:lnTo>
                    <a:lnTo>
                      <a:pt x="168" y="462"/>
                    </a:lnTo>
                    <a:lnTo>
                      <a:pt x="124" y="374"/>
                    </a:lnTo>
                    <a:lnTo>
                      <a:pt x="84" y="296"/>
                    </a:lnTo>
                    <a:lnTo>
                      <a:pt x="52" y="226"/>
                    </a:lnTo>
                    <a:lnTo>
                      <a:pt x="26" y="166"/>
                    </a:lnTo>
                    <a:lnTo>
                      <a:pt x="16" y="140"/>
                    </a:lnTo>
                    <a:lnTo>
                      <a:pt x="10" y="114"/>
                    </a:lnTo>
                    <a:lnTo>
                      <a:pt x="4" y="94"/>
                    </a:lnTo>
                    <a:lnTo>
                      <a:pt x="0" y="74"/>
                    </a:lnTo>
                    <a:lnTo>
                      <a:pt x="0" y="56"/>
                    </a:lnTo>
                    <a:lnTo>
                      <a:pt x="2" y="42"/>
                    </a:lnTo>
                    <a:lnTo>
                      <a:pt x="8" y="30"/>
                    </a:lnTo>
                    <a:lnTo>
                      <a:pt x="14" y="20"/>
                    </a:lnTo>
                    <a:lnTo>
                      <a:pt x="14" y="20"/>
                    </a:lnTo>
                    <a:lnTo>
                      <a:pt x="26" y="10"/>
                    </a:lnTo>
                    <a:lnTo>
                      <a:pt x="38" y="2"/>
                    </a:lnTo>
                    <a:lnTo>
                      <a:pt x="50" y="0"/>
                    </a:lnTo>
                    <a:lnTo>
                      <a:pt x="62" y="0"/>
                    </a:lnTo>
                    <a:lnTo>
                      <a:pt x="62" y="0"/>
                    </a:lnTo>
                    <a:lnTo>
                      <a:pt x="72" y="4"/>
                    </a:lnTo>
                    <a:lnTo>
                      <a:pt x="82" y="10"/>
                    </a:lnTo>
                    <a:lnTo>
                      <a:pt x="90" y="18"/>
                    </a:lnTo>
                    <a:lnTo>
                      <a:pt x="98" y="26"/>
                    </a:lnTo>
                    <a:lnTo>
                      <a:pt x="108" y="40"/>
                    </a:lnTo>
                    <a:lnTo>
                      <a:pt x="112" y="48"/>
                    </a:lnTo>
                    <a:lnTo>
                      <a:pt x="112" y="48"/>
                    </a:lnTo>
                    <a:lnTo>
                      <a:pt x="114" y="52"/>
                    </a:lnTo>
                    <a:lnTo>
                      <a:pt x="112" y="58"/>
                    </a:lnTo>
                    <a:lnTo>
                      <a:pt x="110" y="62"/>
                    </a:lnTo>
                    <a:lnTo>
                      <a:pt x="106" y="66"/>
                    </a:lnTo>
                    <a:lnTo>
                      <a:pt x="106" y="66"/>
                    </a:lnTo>
                    <a:lnTo>
                      <a:pt x="102" y="66"/>
                    </a:lnTo>
                    <a:lnTo>
                      <a:pt x="98" y="66"/>
                    </a:lnTo>
                    <a:lnTo>
                      <a:pt x="94" y="62"/>
                    </a:lnTo>
                    <a:lnTo>
                      <a:pt x="90" y="58"/>
                    </a:lnTo>
                    <a:lnTo>
                      <a:pt x="90" y="58"/>
                    </a:lnTo>
                    <a:lnTo>
                      <a:pt x="86" y="50"/>
                    </a:lnTo>
                    <a:lnTo>
                      <a:pt x="78" y="40"/>
                    </a:lnTo>
                    <a:lnTo>
                      <a:pt x="70" y="32"/>
                    </a:lnTo>
                    <a:lnTo>
                      <a:pt x="66" y="28"/>
                    </a:lnTo>
                    <a:lnTo>
                      <a:pt x="60" y="26"/>
                    </a:lnTo>
                    <a:lnTo>
                      <a:pt x="60" y="26"/>
                    </a:lnTo>
                    <a:lnTo>
                      <a:pt x="54" y="26"/>
                    </a:lnTo>
                    <a:lnTo>
                      <a:pt x="46" y="28"/>
                    </a:lnTo>
                    <a:lnTo>
                      <a:pt x="40" y="34"/>
                    </a:lnTo>
                    <a:lnTo>
                      <a:pt x="34" y="40"/>
                    </a:lnTo>
                    <a:lnTo>
                      <a:pt x="34" y="40"/>
                    </a:lnTo>
                    <a:lnTo>
                      <a:pt x="32" y="40"/>
                    </a:lnTo>
                    <a:lnTo>
                      <a:pt x="32" y="40"/>
                    </a:lnTo>
                    <a:lnTo>
                      <a:pt x="30" y="44"/>
                    </a:lnTo>
                    <a:lnTo>
                      <a:pt x="26" y="50"/>
                    </a:lnTo>
                    <a:lnTo>
                      <a:pt x="24" y="62"/>
                    </a:lnTo>
                    <a:lnTo>
                      <a:pt x="26" y="78"/>
                    </a:lnTo>
                    <a:lnTo>
                      <a:pt x="28" y="96"/>
                    </a:lnTo>
                    <a:lnTo>
                      <a:pt x="34" y="118"/>
                    </a:lnTo>
                    <a:lnTo>
                      <a:pt x="42" y="142"/>
                    </a:lnTo>
                    <a:lnTo>
                      <a:pt x="64" y="196"/>
                    </a:lnTo>
                    <a:lnTo>
                      <a:pt x="92" y="256"/>
                    </a:lnTo>
                    <a:lnTo>
                      <a:pt x="124" y="320"/>
                    </a:lnTo>
                    <a:lnTo>
                      <a:pt x="190" y="450"/>
                    </a:lnTo>
                    <a:lnTo>
                      <a:pt x="190" y="450"/>
                    </a:lnTo>
                    <a:lnTo>
                      <a:pt x="244" y="556"/>
                    </a:lnTo>
                    <a:lnTo>
                      <a:pt x="292" y="654"/>
                    </a:lnTo>
                    <a:lnTo>
                      <a:pt x="292" y="654"/>
                    </a:lnTo>
                    <a:lnTo>
                      <a:pt x="314" y="700"/>
                    </a:lnTo>
                    <a:lnTo>
                      <a:pt x="336" y="738"/>
                    </a:lnTo>
                    <a:lnTo>
                      <a:pt x="354" y="768"/>
                    </a:lnTo>
                    <a:lnTo>
                      <a:pt x="372" y="792"/>
                    </a:lnTo>
                    <a:lnTo>
                      <a:pt x="386" y="808"/>
                    </a:lnTo>
                    <a:lnTo>
                      <a:pt x="400" y="820"/>
                    </a:lnTo>
                    <a:lnTo>
                      <a:pt x="410" y="828"/>
                    </a:lnTo>
                    <a:lnTo>
                      <a:pt x="418" y="832"/>
                    </a:lnTo>
                    <a:lnTo>
                      <a:pt x="418" y="832"/>
                    </a:lnTo>
                    <a:lnTo>
                      <a:pt x="428" y="834"/>
                    </a:lnTo>
                    <a:lnTo>
                      <a:pt x="432" y="834"/>
                    </a:lnTo>
                    <a:lnTo>
                      <a:pt x="432" y="834"/>
                    </a:lnTo>
                    <a:lnTo>
                      <a:pt x="432" y="834"/>
                    </a:lnTo>
                    <a:lnTo>
                      <a:pt x="436" y="834"/>
                    </a:lnTo>
                    <a:lnTo>
                      <a:pt x="442" y="834"/>
                    </a:lnTo>
                    <a:lnTo>
                      <a:pt x="446" y="836"/>
                    </a:lnTo>
                    <a:lnTo>
                      <a:pt x="450" y="840"/>
                    </a:lnTo>
                    <a:lnTo>
                      <a:pt x="450" y="840"/>
                    </a:lnTo>
                    <a:lnTo>
                      <a:pt x="452" y="846"/>
                    </a:lnTo>
                    <a:lnTo>
                      <a:pt x="452" y="850"/>
                    </a:lnTo>
                    <a:lnTo>
                      <a:pt x="450" y="856"/>
                    </a:lnTo>
                    <a:lnTo>
                      <a:pt x="446" y="858"/>
                    </a:lnTo>
                    <a:lnTo>
                      <a:pt x="446" y="858"/>
                    </a:lnTo>
                    <a:lnTo>
                      <a:pt x="444" y="860"/>
                    </a:lnTo>
                    <a:lnTo>
                      <a:pt x="444" y="860"/>
                    </a:lnTo>
                    <a:close/>
                  </a:path>
                </a:pathLst>
              </a:custGeom>
              <a:solidFill>
                <a:srgbClr val="1231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36" name="Google Shape;236;p19"/>
              <p:cNvSpPr/>
              <p:nvPr/>
            </p:nvSpPr>
            <p:spPr>
              <a:xfrm>
                <a:off x="12226925" y="4786313"/>
                <a:ext cx="431800" cy="831850"/>
              </a:xfrm>
              <a:custGeom>
                <a:rect b="b" l="l" r="r" t="t"/>
                <a:pathLst>
                  <a:path extrusionOk="0" h="524" w="272">
                    <a:moveTo>
                      <a:pt x="266" y="524"/>
                    </a:moveTo>
                    <a:lnTo>
                      <a:pt x="266" y="524"/>
                    </a:lnTo>
                    <a:lnTo>
                      <a:pt x="264" y="524"/>
                    </a:lnTo>
                    <a:lnTo>
                      <a:pt x="264" y="524"/>
                    </a:lnTo>
                    <a:lnTo>
                      <a:pt x="260" y="524"/>
                    </a:lnTo>
                    <a:lnTo>
                      <a:pt x="254" y="522"/>
                    </a:lnTo>
                    <a:lnTo>
                      <a:pt x="250" y="518"/>
                    </a:lnTo>
                    <a:lnTo>
                      <a:pt x="248" y="514"/>
                    </a:lnTo>
                    <a:lnTo>
                      <a:pt x="248" y="514"/>
                    </a:lnTo>
                    <a:lnTo>
                      <a:pt x="236" y="480"/>
                    </a:lnTo>
                    <a:lnTo>
                      <a:pt x="220" y="442"/>
                    </a:lnTo>
                    <a:lnTo>
                      <a:pt x="184" y="364"/>
                    </a:lnTo>
                    <a:lnTo>
                      <a:pt x="144" y="282"/>
                    </a:lnTo>
                    <a:lnTo>
                      <a:pt x="102" y="202"/>
                    </a:lnTo>
                    <a:lnTo>
                      <a:pt x="32" y="74"/>
                    </a:lnTo>
                    <a:lnTo>
                      <a:pt x="2" y="20"/>
                    </a:lnTo>
                    <a:lnTo>
                      <a:pt x="2" y="20"/>
                    </a:lnTo>
                    <a:lnTo>
                      <a:pt x="0" y="14"/>
                    </a:lnTo>
                    <a:lnTo>
                      <a:pt x="0" y="8"/>
                    </a:lnTo>
                    <a:lnTo>
                      <a:pt x="2" y="4"/>
                    </a:lnTo>
                    <a:lnTo>
                      <a:pt x="4" y="0"/>
                    </a:lnTo>
                    <a:lnTo>
                      <a:pt x="4" y="0"/>
                    </a:lnTo>
                    <a:lnTo>
                      <a:pt x="10" y="0"/>
                    </a:lnTo>
                    <a:lnTo>
                      <a:pt x="14" y="0"/>
                    </a:lnTo>
                    <a:lnTo>
                      <a:pt x="18" y="2"/>
                    </a:lnTo>
                    <a:lnTo>
                      <a:pt x="22" y="6"/>
                    </a:lnTo>
                    <a:lnTo>
                      <a:pt x="22" y="6"/>
                    </a:lnTo>
                    <a:lnTo>
                      <a:pt x="56" y="66"/>
                    </a:lnTo>
                    <a:lnTo>
                      <a:pt x="126" y="196"/>
                    </a:lnTo>
                    <a:lnTo>
                      <a:pt x="166" y="274"/>
                    </a:lnTo>
                    <a:lnTo>
                      <a:pt x="206" y="356"/>
                    </a:lnTo>
                    <a:lnTo>
                      <a:pt x="242" y="436"/>
                    </a:lnTo>
                    <a:lnTo>
                      <a:pt x="258" y="472"/>
                    </a:lnTo>
                    <a:lnTo>
                      <a:pt x="270" y="506"/>
                    </a:lnTo>
                    <a:lnTo>
                      <a:pt x="270" y="506"/>
                    </a:lnTo>
                    <a:lnTo>
                      <a:pt x="272" y="512"/>
                    </a:lnTo>
                    <a:lnTo>
                      <a:pt x="272" y="516"/>
                    </a:lnTo>
                    <a:lnTo>
                      <a:pt x="270" y="520"/>
                    </a:lnTo>
                    <a:lnTo>
                      <a:pt x="266" y="524"/>
                    </a:lnTo>
                    <a:lnTo>
                      <a:pt x="266" y="524"/>
                    </a:lnTo>
                    <a:close/>
                  </a:path>
                </a:pathLst>
              </a:custGeom>
              <a:solidFill>
                <a:srgbClr val="1231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37" name="Google Shape;237;p19"/>
              <p:cNvSpPr/>
              <p:nvPr/>
            </p:nvSpPr>
            <p:spPr>
              <a:xfrm>
                <a:off x="12087225" y="4329113"/>
                <a:ext cx="1377950" cy="1222375"/>
              </a:xfrm>
              <a:custGeom>
                <a:rect b="b" l="l" r="r" t="t"/>
                <a:pathLst>
                  <a:path extrusionOk="0" h="770" w="868">
                    <a:moveTo>
                      <a:pt x="866" y="762"/>
                    </a:moveTo>
                    <a:lnTo>
                      <a:pt x="866" y="762"/>
                    </a:lnTo>
                    <a:lnTo>
                      <a:pt x="862" y="764"/>
                    </a:lnTo>
                    <a:lnTo>
                      <a:pt x="856" y="768"/>
                    </a:lnTo>
                    <a:lnTo>
                      <a:pt x="846" y="770"/>
                    </a:lnTo>
                    <a:lnTo>
                      <a:pt x="834" y="770"/>
                    </a:lnTo>
                    <a:lnTo>
                      <a:pt x="834" y="770"/>
                    </a:lnTo>
                    <a:lnTo>
                      <a:pt x="814" y="768"/>
                    </a:lnTo>
                    <a:lnTo>
                      <a:pt x="790" y="760"/>
                    </a:lnTo>
                    <a:lnTo>
                      <a:pt x="764" y="746"/>
                    </a:lnTo>
                    <a:lnTo>
                      <a:pt x="734" y="730"/>
                    </a:lnTo>
                    <a:lnTo>
                      <a:pt x="702" y="708"/>
                    </a:lnTo>
                    <a:lnTo>
                      <a:pt x="668" y="682"/>
                    </a:lnTo>
                    <a:lnTo>
                      <a:pt x="630" y="652"/>
                    </a:lnTo>
                    <a:lnTo>
                      <a:pt x="590" y="618"/>
                    </a:lnTo>
                    <a:lnTo>
                      <a:pt x="590" y="618"/>
                    </a:lnTo>
                    <a:lnTo>
                      <a:pt x="494" y="534"/>
                    </a:lnTo>
                    <a:lnTo>
                      <a:pt x="386" y="442"/>
                    </a:lnTo>
                    <a:lnTo>
                      <a:pt x="386" y="442"/>
                    </a:lnTo>
                    <a:lnTo>
                      <a:pt x="296" y="366"/>
                    </a:lnTo>
                    <a:lnTo>
                      <a:pt x="216" y="298"/>
                    </a:lnTo>
                    <a:lnTo>
                      <a:pt x="146" y="238"/>
                    </a:lnTo>
                    <a:lnTo>
                      <a:pt x="90" y="184"/>
                    </a:lnTo>
                    <a:lnTo>
                      <a:pt x="66" y="160"/>
                    </a:lnTo>
                    <a:lnTo>
                      <a:pt x="46" y="136"/>
                    </a:lnTo>
                    <a:lnTo>
                      <a:pt x="30" y="116"/>
                    </a:lnTo>
                    <a:lnTo>
                      <a:pt x="16" y="96"/>
                    </a:lnTo>
                    <a:lnTo>
                      <a:pt x="8" y="80"/>
                    </a:lnTo>
                    <a:lnTo>
                      <a:pt x="2" y="64"/>
                    </a:lnTo>
                    <a:lnTo>
                      <a:pt x="0" y="50"/>
                    </a:lnTo>
                    <a:lnTo>
                      <a:pt x="2" y="36"/>
                    </a:lnTo>
                    <a:lnTo>
                      <a:pt x="2" y="36"/>
                    </a:lnTo>
                    <a:lnTo>
                      <a:pt x="8" y="22"/>
                    </a:lnTo>
                    <a:lnTo>
                      <a:pt x="16" y="10"/>
                    </a:lnTo>
                    <a:lnTo>
                      <a:pt x="26" y="4"/>
                    </a:lnTo>
                    <a:lnTo>
                      <a:pt x="38" y="0"/>
                    </a:lnTo>
                    <a:lnTo>
                      <a:pt x="38" y="0"/>
                    </a:lnTo>
                    <a:lnTo>
                      <a:pt x="52" y="0"/>
                    </a:lnTo>
                    <a:lnTo>
                      <a:pt x="64" y="4"/>
                    </a:lnTo>
                    <a:lnTo>
                      <a:pt x="76" y="8"/>
                    </a:lnTo>
                    <a:lnTo>
                      <a:pt x="86" y="14"/>
                    </a:lnTo>
                    <a:lnTo>
                      <a:pt x="104" y="26"/>
                    </a:lnTo>
                    <a:lnTo>
                      <a:pt x="112" y="32"/>
                    </a:lnTo>
                    <a:lnTo>
                      <a:pt x="112" y="32"/>
                    </a:lnTo>
                    <a:lnTo>
                      <a:pt x="116" y="38"/>
                    </a:lnTo>
                    <a:lnTo>
                      <a:pt x="118" y="42"/>
                    </a:lnTo>
                    <a:lnTo>
                      <a:pt x="118" y="48"/>
                    </a:lnTo>
                    <a:lnTo>
                      <a:pt x="116" y="52"/>
                    </a:lnTo>
                    <a:lnTo>
                      <a:pt x="116" y="52"/>
                    </a:lnTo>
                    <a:lnTo>
                      <a:pt x="112" y="54"/>
                    </a:lnTo>
                    <a:lnTo>
                      <a:pt x="108" y="56"/>
                    </a:lnTo>
                    <a:lnTo>
                      <a:pt x="102" y="54"/>
                    </a:lnTo>
                    <a:lnTo>
                      <a:pt x="96" y="50"/>
                    </a:lnTo>
                    <a:lnTo>
                      <a:pt x="96" y="50"/>
                    </a:lnTo>
                    <a:lnTo>
                      <a:pt x="88" y="44"/>
                    </a:lnTo>
                    <a:lnTo>
                      <a:pt x="76" y="36"/>
                    </a:lnTo>
                    <a:lnTo>
                      <a:pt x="62" y="30"/>
                    </a:lnTo>
                    <a:lnTo>
                      <a:pt x="56" y="28"/>
                    </a:lnTo>
                    <a:lnTo>
                      <a:pt x="50" y="28"/>
                    </a:lnTo>
                    <a:lnTo>
                      <a:pt x="50" y="28"/>
                    </a:lnTo>
                    <a:lnTo>
                      <a:pt x="44" y="30"/>
                    </a:lnTo>
                    <a:lnTo>
                      <a:pt x="38" y="34"/>
                    </a:lnTo>
                    <a:lnTo>
                      <a:pt x="34" y="42"/>
                    </a:lnTo>
                    <a:lnTo>
                      <a:pt x="30" y="52"/>
                    </a:lnTo>
                    <a:lnTo>
                      <a:pt x="30" y="52"/>
                    </a:lnTo>
                    <a:lnTo>
                      <a:pt x="30" y="52"/>
                    </a:lnTo>
                    <a:lnTo>
                      <a:pt x="30" y="52"/>
                    </a:lnTo>
                    <a:lnTo>
                      <a:pt x="30" y="58"/>
                    </a:lnTo>
                    <a:lnTo>
                      <a:pt x="30" y="62"/>
                    </a:lnTo>
                    <a:lnTo>
                      <a:pt x="34" y="76"/>
                    </a:lnTo>
                    <a:lnTo>
                      <a:pt x="42" y="92"/>
                    </a:lnTo>
                    <a:lnTo>
                      <a:pt x="56" y="110"/>
                    </a:lnTo>
                    <a:lnTo>
                      <a:pt x="72" y="130"/>
                    </a:lnTo>
                    <a:lnTo>
                      <a:pt x="94" y="154"/>
                    </a:lnTo>
                    <a:lnTo>
                      <a:pt x="144" y="202"/>
                    </a:lnTo>
                    <a:lnTo>
                      <a:pt x="202" y="256"/>
                    </a:lnTo>
                    <a:lnTo>
                      <a:pt x="266" y="312"/>
                    </a:lnTo>
                    <a:lnTo>
                      <a:pt x="400" y="424"/>
                    </a:lnTo>
                    <a:lnTo>
                      <a:pt x="400" y="424"/>
                    </a:lnTo>
                    <a:lnTo>
                      <a:pt x="510" y="514"/>
                    </a:lnTo>
                    <a:lnTo>
                      <a:pt x="608" y="600"/>
                    </a:lnTo>
                    <a:lnTo>
                      <a:pt x="608" y="600"/>
                    </a:lnTo>
                    <a:lnTo>
                      <a:pt x="654" y="640"/>
                    </a:lnTo>
                    <a:lnTo>
                      <a:pt x="694" y="672"/>
                    </a:lnTo>
                    <a:lnTo>
                      <a:pt x="730" y="698"/>
                    </a:lnTo>
                    <a:lnTo>
                      <a:pt x="758" y="716"/>
                    </a:lnTo>
                    <a:lnTo>
                      <a:pt x="782" y="728"/>
                    </a:lnTo>
                    <a:lnTo>
                      <a:pt x="800" y="736"/>
                    </a:lnTo>
                    <a:lnTo>
                      <a:pt x="816" y="740"/>
                    </a:lnTo>
                    <a:lnTo>
                      <a:pt x="826" y="742"/>
                    </a:lnTo>
                    <a:lnTo>
                      <a:pt x="826" y="742"/>
                    </a:lnTo>
                    <a:lnTo>
                      <a:pt x="838" y="742"/>
                    </a:lnTo>
                    <a:lnTo>
                      <a:pt x="840" y="740"/>
                    </a:lnTo>
                    <a:lnTo>
                      <a:pt x="840" y="740"/>
                    </a:lnTo>
                    <a:lnTo>
                      <a:pt x="840" y="740"/>
                    </a:lnTo>
                    <a:lnTo>
                      <a:pt x="844" y="736"/>
                    </a:lnTo>
                    <a:lnTo>
                      <a:pt x="850" y="736"/>
                    </a:lnTo>
                    <a:lnTo>
                      <a:pt x="854" y="738"/>
                    </a:lnTo>
                    <a:lnTo>
                      <a:pt x="860" y="740"/>
                    </a:lnTo>
                    <a:lnTo>
                      <a:pt x="860" y="740"/>
                    </a:lnTo>
                    <a:lnTo>
                      <a:pt x="864" y="744"/>
                    </a:lnTo>
                    <a:lnTo>
                      <a:pt x="868" y="750"/>
                    </a:lnTo>
                    <a:lnTo>
                      <a:pt x="868" y="756"/>
                    </a:lnTo>
                    <a:lnTo>
                      <a:pt x="866" y="760"/>
                    </a:lnTo>
                    <a:lnTo>
                      <a:pt x="866" y="760"/>
                    </a:lnTo>
                    <a:lnTo>
                      <a:pt x="866" y="762"/>
                    </a:lnTo>
                    <a:lnTo>
                      <a:pt x="866" y="762"/>
                    </a:lnTo>
                    <a:close/>
                  </a:path>
                </a:pathLst>
              </a:custGeom>
              <a:solidFill>
                <a:srgbClr val="1231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38" name="Google Shape;238;p19"/>
              <p:cNvSpPr/>
              <p:nvPr/>
            </p:nvSpPr>
            <p:spPr>
              <a:xfrm>
                <a:off x="12423775" y="4529138"/>
                <a:ext cx="895350" cy="765175"/>
              </a:xfrm>
              <a:custGeom>
                <a:rect b="b" l="l" r="r" t="t"/>
                <a:pathLst>
                  <a:path extrusionOk="0" h="482" w="564">
                    <a:moveTo>
                      <a:pt x="562" y="480"/>
                    </a:moveTo>
                    <a:lnTo>
                      <a:pt x="562" y="480"/>
                    </a:lnTo>
                    <a:lnTo>
                      <a:pt x="562" y="480"/>
                    </a:lnTo>
                    <a:lnTo>
                      <a:pt x="562" y="480"/>
                    </a:lnTo>
                    <a:lnTo>
                      <a:pt x="558" y="482"/>
                    </a:lnTo>
                    <a:lnTo>
                      <a:pt x="552" y="482"/>
                    </a:lnTo>
                    <a:lnTo>
                      <a:pt x="546" y="480"/>
                    </a:lnTo>
                    <a:lnTo>
                      <a:pt x="540" y="474"/>
                    </a:lnTo>
                    <a:lnTo>
                      <a:pt x="540" y="474"/>
                    </a:lnTo>
                    <a:lnTo>
                      <a:pt x="508" y="442"/>
                    </a:lnTo>
                    <a:lnTo>
                      <a:pt x="470" y="408"/>
                    </a:lnTo>
                    <a:lnTo>
                      <a:pt x="390" y="334"/>
                    </a:lnTo>
                    <a:lnTo>
                      <a:pt x="302" y="260"/>
                    </a:lnTo>
                    <a:lnTo>
                      <a:pt x="216" y="188"/>
                    </a:lnTo>
                    <a:lnTo>
                      <a:pt x="70" y="74"/>
                    </a:lnTo>
                    <a:lnTo>
                      <a:pt x="8" y="24"/>
                    </a:lnTo>
                    <a:lnTo>
                      <a:pt x="8" y="24"/>
                    </a:lnTo>
                    <a:lnTo>
                      <a:pt x="4" y="20"/>
                    </a:lnTo>
                    <a:lnTo>
                      <a:pt x="0" y="14"/>
                    </a:lnTo>
                    <a:lnTo>
                      <a:pt x="0" y="8"/>
                    </a:lnTo>
                    <a:lnTo>
                      <a:pt x="0" y="4"/>
                    </a:lnTo>
                    <a:lnTo>
                      <a:pt x="0" y="4"/>
                    </a:lnTo>
                    <a:lnTo>
                      <a:pt x="4" y="0"/>
                    </a:lnTo>
                    <a:lnTo>
                      <a:pt x="10" y="0"/>
                    </a:lnTo>
                    <a:lnTo>
                      <a:pt x="16" y="2"/>
                    </a:lnTo>
                    <a:lnTo>
                      <a:pt x="22" y="4"/>
                    </a:lnTo>
                    <a:lnTo>
                      <a:pt x="22" y="4"/>
                    </a:lnTo>
                    <a:lnTo>
                      <a:pt x="88" y="56"/>
                    </a:lnTo>
                    <a:lnTo>
                      <a:pt x="234" y="174"/>
                    </a:lnTo>
                    <a:lnTo>
                      <a:pt x="320" y="244"/>
                    </a:lnTo>
                    <a:lnTo>
                      <a:pt x="408" y="318"/>
                    </a:lnTo>
                    <a:lnTo>
                      <a:pt x="490" y="392"/>
                    </a:lnTo>
                    <a:lnTo>
                      <a:pt x="526" y="426"/>
                    </a:lnTo>
                    <a:lnTo>
                      <a:pt x="558" y="460"/>
                    </a:lnTo>
                    <a:lnTo>
                      <a:pt x="558" y="460"/>
                    </a:lnTo>
                    <a:lnTo>
                      <a:pt x="562" y="464"/>
                    </a:lnTo>
                    <a:lnTo>
                      <a:pt x="564" y="470"/>
                    </a:lnTo>
                    <a:lnTo>
                      <a:pt x="564" y="476"/>
                    </a:lnTo>
                    <a:lnTo>
                      <a:pt x="562" y="480"/>
                    </a:lnTo>
                    <a:lnTo>
                      <a:pt x="562" y="480"/>
                    </a:lnTo>
                    <a:close/>
                  </a:path>
                </a:pathLst>
              </a:custGeom>
              <a:solidFill>
                <a:srgbClr val="1231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39" name="Google Shape;239;p19"/>
              <p:cNvSpPr/>
              <p:nvPr/>
            </p:nvSpPr>
            <p:spPr>
              <a:xfrm>
                <a:off x="8093075" y="3605213"/>
                <a:ext cx="260350" cy="390525"/>
              </a:xfrm>
              <a:custGeom>
                <a:rect b="b" l="l" r="r" t="t"/>
                <a:pathLst>
                  <a:path extrusionOk="0" h="246" w="164">
                    <a:moveTo>
                      <a:pt x="0" y="232"/>
                    </a:moveTo>
                    <a:lnTo>
                      <a:pt x="0" y="180"/>
                    </a:lnTo>
                    <a:lnTo>
                      <a:pt x="0" y="180"/>
                    </a:lnTo>
                    <a:lnTo>
                      <a:pt x="16" y="190"/>
                    </a:lnTo>
                    <a:lnTo>
                      <a:pt x="32" y="198"/>
                    </a:lnTo>
                    <a:lnTo>
                      <a:pt x="32" y="198"/>
                    </a:lnTo>
                    <a:lnTo>
                      <a:pt x="50" y="202"/>
                    </a:lnTo>
                    <a:lnTo>
                      <a:pt x="66" y="204"/>
                    </a:lnTo>
                    <a:lnTo>
                      <a:pt x="66" y="204"/>
                    </a:lnTo>
                    <a:lnTo>
                      <a:pt x="84" y="202"/>
                    </a:lnTo>
                    <a:lnTo>
                      <a:pt x="84" y="202"/>
                    </a:lnTo>
                    <a:lnTo>
                      <a:pt x="96" y="196"/>
                    </a:lnTo>
                    <a:lnTo>
                      <a:pt x="96" y="196"/>
                    </a:lnTo>
                    <a:lnTo>
                      <a:pt x="102" y="192"/>
                    </a:lnTo>
                    <a:lnTo>
                      <a:pt x="104" y="188"/>
                    </a:lnTo>
                    <a:lnTo>
                      <a:pt x="104" y="188"/>
                    </a:lnTo>
                    <a:lnTo>
                      <a:pt x="106" y="184"/>
                    </a:lnTo>
                    <a:lnTo>
                      <a:pt x="106" y="180"/>
                    </a:lnTo>
                    <a:lnTo>
                      <a:pt x="106" y="180"/>
                    </a:lnTo>
                    <a:lnTo>
                      <a:pt x="106" y="172"/>
                    </a:lnTo>
                    <a:lnTo>
                      <a:pt x="102" y="166"/>
                    </a:lnTo>
                    <a:lnTo>
                      <a:pt x="102" y="166"/>
                    </a:lnTo>
                    <a:lnTo>
                      <a:pt x="98" y="162"/>
                    </a:lnTo>
                    <a:lnTo>
                      <a:pt x="92" y="156"/>
                    </a:lnTo>
                    <a:lnTo>
                      <a:pt x="92" y="156"/>
                    </a:lnTo>
                    <a:lnTo>
                      <a:pt x="76" y="148"/>
                    </a:lnTo>
                    <a:lnTo>
                      <a:pt x="76" y="148"/>
                    </a:lnTo>
                    <a:lnTo>
                      <a:pt x="56" y="138"/>
                    </a:lnTo>
                    <a:lnTo>
                      <a:pt x="56" y="138"/>
                    </a:lnTo>
                    <a:lnTo>
                      <a:pt x="42" y="132"/>
                    </a:lnTo>
                    <a:lnTo>
                      <a:pt x="30" y="126"/>
                    </a:lnTo>
                    <a:lnTo>
                      <a:pt x="22" y="118"/>
                    </a:lnTo>
                    <a:lnTo>
                      <a:pt x="14" y="110"/>
                    </a:lnTo>
                    <a:lnTo>
                      <a:pt x="14" y="110"/>
                    </a:lnTo>
                    <a:lnTo>
                      <a:pt x="8" y="102"/>
                    </a:lnTo>
                    <a:lnTo>
                      <a:pt x="4" y="92"/>
                    </a:lnTo>
                    <a:lnTo>
                      <a:pt x="0" y="82"/>
                    </a:lnTo>
                    <a:lnTo>
                      <a:pt x="0" y="70"/>
                    </a:lnTo>
                    <a:lnTo>
                      <a:pt x="0" y="70"/>
                    </a:lnTo>
                    <a:lnTo>
                      <a:pt x="2" y="52"/>
                    </a:lnTo>
                    <a:lnTo>
                      <a:pt x="8" y="38"/>
                    </a:lnTo>
                    <a:lnTo>
                      <a:pt x="8" y="38"/>
                    </a:lnTo>
                    <a:lnTo>
                      <a:pt x="16" y="26"/>
                    </a:lnTo>
                    <a:lnTo>
                      <a:pt x="28" y="16"/>
                    </a:lnTo>
                    <a:lnTo>
                      <a:pt x="28" y="16"/>
                    </a:lnTo>
                    <a:lnTo>
                      <a:pt x="42" y="8"/>
                    </a:lnTo>
                    <a:lnTo>
                      <a:pt x="58" y="4"/>
                    </a:lnTo>
                    <a:lnTo>
                      <a:pt x="58" y="4"/>
                    </a:lnTo>
                    <a:lnTo>
                      <a:pt x="76" y="0"/>
                    </a:lnTo>
                    <a:lnTo>
                      <a:pt x="94" y="0"/>
                    </a:lnTo>
                    <a:lnTo>
                      <a:pt x="94" y="0"/>
                    </a:lnTo>
                    <a:lnTo>
                      <a:pt x="110" y="0"/>
                    </a:lnTo>
                    <a:lnTo>
                      <a:pt x="126" y="2"/>
                    </a:lnTo>
                    <a:lnTo>
                      <a:pt x="126" y="2"/>
                    </a:lnTo>
                    <a:lnTo>
                      <a:pt x="140" y="4"/>
                    </a:lnTo>
                    <a:lnTo>
                      <a:pt x="152" y="8"/>
                    </a:lnTo>
                    <a:lnTo>
                      <a:pt x="152" y="58"/>
                    </a:lnTo>
                    <a:lnTo>
                      <a:pt x="152" y="58"/>
                    </a:lnTo>
                    <a:lnTo>
                      <a:pt x="140" y="50"/>
                    </a:lnTo>
                    <a:lnTo>
                      <a:pt x="140" y="50"/>
                    </a:lnTo>
                    <a:lnTo>
                      <a:pt x="126" y="46"/>
                    </a:lnTo>
                    <a:lnTo>
                      <a:pt x="126" y="46"/>
                    </a:lnTo>
                    <a:lnTo>
                      <a:pt x="110" y="42"/>
                    </a:lnTo>
                    <a:lnTo>
                      <a:pt x="110" y="42"/>
                    </a:lnTo>
                    <a:lnTo>
                      <a:pt x="96" y="42"/>
                    </a:lnTo>
                    <a:lnTo>
                      <a:pt x="96" y="42"/>
                    </a:lnTo>
                    <a:lnTo>
                      <a:pt x="80" y="44"/>
                    </a:lnTo>
                    <a:lnTo>
                      <a:pt x="80" y="44"/>
                    </a:lnTo>
                    <a:lnTo>
                      <a:pt x="68" y="48"/>
                    </a:lnTo>
                    <a:lnTo>
                      <a:pt x="68" y="48"/>
                    </a:lnTo>
                    <a:lnTo>
                      <a:pt x="62" y="52"/>
                    </a:lnTo>
                    <a:lnTo>
                      <a:pt x="60" y="56"/>
                    </a:lnTo>
                    <a:lnTo>
                      <a:pt x="60" y="56"/>
                    </a:lnTo>
                    <a:lnTo>
                      <a:pt x="58" y="60"/>
                    </a:lnTo>
                    <a:lnTo>
                      <a:pt x="56" y="66"/>
                    </a:lnTo>
                    <a:lnTo>
                      <a:pt x="56" y="66"/>
                    </a:lnTo>
                    <a:lnTo>
                      <a:pt x="58" y="72"/>
                    </a:lnTo>
                    <a:lnTo>
                      <a:pt x="60" y="76"/>
                    </a:lnTo>
                    <a:lnTo>
                      <a:pt x="60" y="76"/>
                    </a:lnTo>
                    <a:lnTo>
                      <a:pt x="68" y="86"/>
                    </a:lnTo>
                    <a:lnTo>
                      <a:pt x="68" y="86"/>
                    </a:lnTo>
                    <a:lnTo>
                      <a:pt x="82" y="94"/>
                    </a:lnTo>
                    <a:lnTo>
                      <a:pt x="82" y="94"/>
                    </a:lnTo>
                    <a:lnTo>
                      <a:pt x="102" y="102"/>
                    </a:lnTo>
                    <a:lnTo>
                      <a:pt x="102" y="102"/>
                    </a:lnTo>
                    <a:lnTo>
                      <a:pt x="128" y="114"/>
                    </a:lnTo>
                    <a:lnTo>
                      <a:pt x="128" y="114"/>
                    </a:lnTo>
                    <a:lnTo>
                      <a:pt x="138" y="122"/>
                    </a:lnTo>
                    <a:lnTo>
                      <a:pt x="146" y="130"/>
                    </a:lnTo>
                    <a:lnTo>
                      <a:pt x="146" y="130"/>
                    </a:lnTo>
                    <a:lnTo>
                      <a:pt x="154" y="138"/>
                    </a:lnTo>
                    <a:lnTo>
                      <a:pt x="160" y="150"/>
                    </a:lnTo>
                    <a:lnTo>
                      <a:pt x="160" y="150"/>
                    </a:lnTo>
                    <a:lnTo>
                      <a:pt x="162" y="160"/>
                    </a:lnTo>
                    <a:lnTo>
                      <a:pt x="164" y="174"/>
                    </a:lnTo>
                    <a:lnTo>
                      <a:pt x="164" y="174"/>
                    </a:lnTo>
                    <a:lnTo>
                      <a:pt x="162" y="192"/>
                    </a:lnTo>
                    <a:lnTo>
                      <a:pt x="156" y="208"/>
                    </a:lnTo>
                    <a:lnTo>
                      <a:pt x="156" y="208"/>
                    </a:lnTo>
                    <a:lnTo>
                      <a:pt x="146" y="220"/>
                    </a:lnTo>
                    <a:lnTo>
                      <a:pt x="136" y="230"/>
                    </a:lnTo>
                    <a:lnTo>
                      <a:pt x="136" y="230"/>
                    </a:lnTo>
                    <a:lnTo>
                      <a:pt x="122" y="236"/>
                    </a:lnTo>
                    <a:lnTo>
                      <a:pt x="106" y="242"/>
                    </a:lnTo>
                    <a:lnTo>
                      <a:pt x="106" y="242"/>
                    </a:lnTo>
                    <a:lnTo>
                      <a:pt x="88" y="244"/>
                    </a:lnTo>
                    <a:lnTo>
                      <a:pt x="68" y="246"/>
                    </a:lnTo>
                    <a:lnTo>
                      <a:pt x="68" y="246"/>
                    </a:lnTo>
                    <a:lnTo>
                      <a:pt x="50" y="244"/>
                    </a:lnTo>
                    <a:lnTo>
                      <a:pt x="32" y="242"/>
                    </a:lnTo>
                    <a:lnTo>
                      <a:pt x="32" y="242"/>
                    </a:lnTo>
                    <a:lnTo>
                      <a:pt x="16" y="238"/>
                    </a:lnTo>
                    <a:lnTo>
                      <a:pt x="0" y="232"/>
                    </a:lnTo>
                    <a:lnTo>
                      <a:pt x="0" y="232"/>
                    </a:lnTo>
                    <a:close/>
                  </a:path>
                </a:pathLst>
              </a:custGeom>
              <a:solidFill>
                <a:srgbClr val="B29C8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B29C85"/>
                  </a:solidFill>
                  <a:latin typeface="Source Sans Pro Light"/>
                  <a:ea typeface="Source Sans Pro Light"/>
                  <a:cs typeface="Source Sans Pro Light"/>
                  <a:sym typeface="Source Sans Pro Light"/>
                </a:endParaRPr>
              </a:p>
            </p:txBody>
          </p:sp>
          <p:sp>
            <p:nvSpPr>
              <p:cNvPr id="240" name="Google Shape;240;p19"/>
              <p:cNvSpPr/>
              <p:nvPr/>
            </p:nvSpPr>
            <p:spPr>
              <a:xfrm>
                <a:off x="8410575" y="3611563"/>
                <a:ext cx="311150" cy="384175"/>
              </a:xfrm>
              <a:custGeom>
                <a:rect b="b" l="l" r="r" t="t"/>
                <a:pathLst>
                  <a:path extrusionOk="0" h="242" w="196">
                    <a:moveTo>
                      <a:pt x="196" y="134"/>
                    </a:moveTo>
                    <a:lnTo>
                      <a:pt x="196" y="134"/>
                    </a:lnTo>
                    <a:lnTo>
                      <a:pt x="194" y="160"/>
                    </a:lnTo>
                    <a:lnTo>
                      <a:pt x="190" y="182"/>
                    </a:lnTo>
                    <a:lnTo>
                      <a:pt x="182" y="200"/>
                    </a:lnTo>
                    <a:lnTo>
                      <a:pt x="172" y="214"/>
                    </a:lnTo>
                    <a:lnTo>
                      <a:pt x="158" y="226"/>
                    </a:lnTo>
                    <a:lnTo>
                      <a:pt x="140" y="234"/>
                    </a:lnTo>
                    <a:lnTo>
                      <a:pt x="120" y="240"/>
                    </a:lnTo>
                    <a:lnTo>
                      <a:pt x="96" y="242"/>
                    </a:lnTo>
                    <a:lnTo>
                      <a:pt x="96" y="242"/>
                    </a:lnTo>
                    <a:lnTo>
                      <a:pt x="74" y="240"/>
                    </a:lnTo>
                    <a:lnTo>
                      <a:pt x="54" y="234"/>
                    </a:lnTo>
                    <a:lnTo>
                      <a:pt x="38" y="226"/>
                    </a:lnTo>
                    <a:lnTo>
                      <a:pt x="24" y="216"/>
                    </a:lnTo>
                    <a:lnTo>
                      <a:pt x="14" y="200"/>
                    </a:lnTo>
                    <a:lnTo>
                      <a:pt x="6" y="182"/>
                    </a:lnTo>
                    <a:lnTo>
                      <a:pt x="2" y="162"/>
                    </a:lnTo>
                    <a:lnTo>
                      <a:pt x="0" y="136"/>
                    </a:lnTo>
                    <a:lnTo>
                      <a:pt x="0" y="0"/>
                    </a:lnTo>
                    <a:lnTo>
                      <a:pt x="54" y="0"/>
                    </a:lnTo>
                    <a:lnTo>
                      <a:pt x="54" y="138"/>
                    </a:lnTo>
                    <a:lnTo>
                      <a:pt x="54" y="138"/>
                    </a:lnTo>
                    <a:lnTo>
                      <a:pt x="54" y="150"/>
                    </a:lnTo>
                    <a:lnTo>
                      <a:pt x="56" y="162"/>
                    </a:lnTo>
                    <a:lnTo>
                      <a:pt x="60" y="172"/>
                    </a:lnTo>
                    <a:lnTo>
                      <a:pt x="64" y="180"/>
                    </a:lnTo>
                    <a:lnTo>
                      <a:pt x="72" y="186"/>
                    </a:lnTo>
                    <a:lnTo>
                      <a:pt x="78" y="192"/>
                    </a:lnTo>
                    <a:lnTo>
                      <a:pt x="88" y="194"/>
                    </a:lnTo>
                    <a:lnTo>
                      <a:pt x="98" y="196"/>
                    </a:lnTo>
                    <a:lnTo>
                      <a:pt x="98" y="196"/>
                    </a:lnTo>
                    <a:lnTo>
                      <a:pt x="108" y="194"/>
                    </a:lnTo>
                    <a:lnTo>
                      <a:pt x="118" y="192"/>
                    </a:lnTo>
                    <a:lnTo>
                      <a:pt x="126" y="188"/>
                    </a:lnTo>
                    <a:lnTo>
                      <a:pt x="132" y="182"/>
                    </a:lnTo>
                    <a:lnTo>
                      <a:pt x="136" y="174"/>
                    </a:lnTo>
                    <a:lnTo>
                      <a:pt x="140" y="164"/>
                    </a:lnTo>
                    <a:lnTo>
                      <a:pt x="142" y="152"/>
                    </a:lnTo>
                    <a:lnTo>
                      <a:pt x="142" y="140"/>
                    </a:lnTo>
                    <a:lnTo>
                      <a:pt x="142" y="0"/>
                    </a:lnTo>
                    <a:lnTo>
                      <a:pt x="196" y="0"/>
                    </a:lnTo>
                    <a:lnTo>
                      <a:pt x="196" y="134"/>
                    </a:lnTo>
                    <a:close/>
                  </a:path>
                </a:pathLst>
              </a:custGeom>
              <a:solidFill>
                <a:srgbClr val="B29C8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B29C85"/>
                  </a:solidFill>
                  <a:latin typeface="Source Sans Pro Light"/>
                  <a:ea typeface="Source Sans Pro Light"/>
                  <a:cs typeface="Source Sans Pro Light"/>
                  <a:sym typeface="Source Sans Pro Light"/>
                </a:endParaRPr>
              </a:p>
            </p:txBody>
          </p:sp>
          <p:sp>
            <p:nvSpPr>
              <p:cNvPr id="241" name="Google Shape;241;p19"/>
              <p:cNvSpPr/>
              <p:nvPr/>
            </p:nvSpPr>
            <p:spPr>
              <a:xfrm>
                <a:off x="8782050" y="3605213"/>
                <a:ext cx="292100" cy="390525"/>
              </a:xfrm>
              <a:custGeom>
                <a:rect b="b" l="l" r="r" t="t"/>
                <a:pathLst>
                  <a:path extrusionOk="0" h="246" w="184">
                    <a:moveTo>
                      <a:pt x="184" y="232"/>
                    </a:moveTo>
                    <a:lnTo>
                      <a:pt x="184" y="232"/>
                    </a:lnTo>
                    <a:lnTo>
                      <a:pt x="170" y="238"/>
                    </a:lnTo>
                    <a:lnTo>
                      <a:pt x="154" y="242"/>
                    </a:lnTo>
                    <a:lnTo>
                      <a:pt x="136" y="244"/>
                    </a:lnTo>
                    <a:lnTo>
                      <a:pt x="116" y="246"/>
                    </a:lnTo>
                    <a:lnTo>
                      <a:pt x="116" y="246"/>
                    </a:lnTo>
                    <a:lnTo>
                      <a:pt x="90" y="244"/>
                    </a:lnTo>
                    <a:lnTo>
                      <a:pt x="68" y="238"/>
                    </a:lnTo>
                    <a:lnTo>
                      <a:pt x="58" y="232"/>
                    </a:lnTo>
                    <a:lnTo>
                      <a:pt x="48" y="228"/>
                    </a:lnTo>
                    <a:lnTo>
                      <a:pt x="38" y="220"/>
                    </a:lnTo>
                    <a:lnTo>
                      <a:pt x="30" y="214"/>
                    </a:lnTo>
                    <a:lnTo>
                      <a:pt x="30" y="214"/>
                    </a:lnTo>
                    <a:lnTo>
                      <a:pt x="18" y="196"/>
                    </a:lnTo>
                    <a:lnTo>
                      <a:pt x="8" y="176"/>
                    </a:lnTo>
                    <a:lnTo>
                      <a:pt x="2" y="152"/>
                    </a:lnTo>
                    <a:lnTo>
                      <a:pt x="0" y="128"/>
                    </a:lnTo>
                    <a:lnTo>
                      <a:pt x="0" y="128"/>
                    </a:lnTo>
                    <a:lnTo>
                      <a:pt x="2" y="100"/>
                    </a:lnTo>
                    <a:lnTo>
                      <a:pt x="4" y="88"/>
                    </a:lnTo>
                    <a:lnTo>
                      <a:pt x="8" y="76"/>
                    </a:lnTo>
                    <a:lnTo>
                      <a:pt x="14" y="64"/>
                    </a:lnTo>
                    <a:lnTo>
                      <a:pt x="20" y="54"/>
                    </a:lnTo>
                    <a:lnTo>
                      <a:pt x="26" y="44"/>
                    </a:lnTo>
                    <a:lnTo>
                      <a:pt x="34" y="34"/>
                    </a:lnTo>
                    <a:lnTo>
                      <a:pt x="34" y="34"/>
                    </a:lnTo>
                    <a:lnTo>
                      <a:pt x="44" y="26"/>
                    </a:lnTo>
                    <a:lnTo>
                      <a:pt x="54" y="20"/>
                    </a:lnTo>
                    <a:lnTo>
                      <a:pt x="64" y="14"/>
                    </a:lnTo>
                    <a:lnTo>
                      <a:pt x="76" y="8"/>
                    </a:lnTo>
                    <a:lnTo>
                      <a:pt x="86" y="4"/>
                    </a:lnTo>
                    <a:lnTo>
                      <a:pt x="100" y="2"/>
                    </a:lnTo>
                    <a:lnTo>
                      <a:pt x="126" y="0"/>
                    </a:lnTo>
                    <a:lnTo>
                      <a:pt x="126" y="0"/>
                    </a:lnTo>
                    <a:lnTo>
                      <a:pt x="158" y="2"/>
                    </a:lnTo>
                    <a:lnTo>
                      <a:pt x="172" y="4"/>
                    </a:lnTo>
                    <a:lnTo>
                      <a:pt x="184" y="8"/>
                    </a:lnTo>
                    <a:lnTo>
                      <a:pt x="184" y="60"/>
                    </a:lnTo>
                    <a:lnTo>
                      <a:pt x="184" y="60"/>
                    </a:lnTo>
                    <a:lnTo>
                      <a:pt x="172" y="54"/>
                    </a:lnTo>
                    <a:lnTo>
                      <a:pt x="160" y="48"/>
                    </a:lnTo>
                    <a:lnTo>
                      <a:pt x="146" y="46"/>
                    </a:lnTo>
                    <a:lnTo>
                      <a:pt x="130" y="46"/>
                    </a:lnTo>
                    <a:lnTo>
                      <a:pt x="130" y="46"/>
                    </a:lnTo>
                    <a:lnTo>
                      <a:pt x="114" y="46"/>
                    </a:lnTo>
                    <a:lnTo>
                      <a:pt x="100" y="50"/>
                    </a:lnTo>
                    <a:lnTo>
                      <a:pt x="88" y="58"/>
                    </a:lnTo>
                    <a:lnTo>
                      <a:pt x="76" y="66"/>
                    </a:lnTo>
                    <a:lnTo>
                      <a:pt x="76" y="66"/>
                    </a:lnTo>
                    <a:lnTo>
                      <a:pt x="68" y="78"/>
                    </a:lnTo>
                    <a:lnTo>
                      <a:pt x="60" y="92"/>
                    </a:lnTo>
                    <a:lnTo>
                      <a:pt x="58" y="106"/>
                    </a:lnTo>
                    <a:lnTo>
                      <a:pt x="56" y="124"/>
                    </a:lnTo>
                    <a:lnTo>
                      <a:pt x="56" y="124"/>
                    </a:lnTo>
                    <a:lnTo>
                      <a:pt x="58" y="140"/>
                    </a:lnTo>
                    <a:lnTo>
                      <a:pt x="60" y="154"/>
                    </a:lnTo>
                    <a:lnTo>
                      <a:pt x="66" y="168"/>
                    </a:lnTo>
                    <a:lnTo>
                      <a:pt x="76" y="178"/>
                    </a:lnTo>
                    <a:lnTo>
                      <a:pt x="76" y="178"/>
                    </a:lnTo>
                    <a:lnTo>
                      <a:pt x="86" y="188"/>
                    </a:lnTo>
                    <a:lnTo>
                      <a:pt x="98" y="194"/>
                    </a:lnTo>
                    <a:lnTo>
                      <a:pt x="112" y="198"/>
                    </a:lnTo>
                    <a:lnTo>
                      <a:pt x="128" y="200"/>
                    </a:lnTo>
                    <a:lnTo>
                      <a:pt x="128" y="200"/>
                    </a:lnTo>
                    <a:lnTo>
                      <a:pt x="142" y="198"/>
                    </a:lnTo>
                    <a:lnTo>
                      <a:pt x="158" y="196"/>
                    </a:lnTo>
                    <a:lnTo>
                      <a:pt x="172" y="190"/>
                    </a:lnTo>
                    <a:lnTo>
                      <a:pt x="184" y="184"/>
                    </a:lnTo>
                    <a:lnTo>
                      <a:pt x="184" y="232"/>
                    </a:lnTo>
                    <a:close/>
                  </a:path>
                </a:pathLst>
              </a:custGeom>
              <a:solidFill>
                <a:srgbClr val="B29C8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B29C85"/>
                  </a:solidFill>
                  <a:latin typeface="Source Sans Pro Light"/>
                  <a:ea typeface="Source Sans Pro Light"/>
                  <a:cs typeface="Source Sans Pro Light"/>
                  <a:sym typeface="Source Sans Pro Light"/>
                </a:endParaRPr>
              </a:p>
            </p:txBody>
          </p:sp>
          <p:sp>
            <p:nvSpPr>
              <p:cNvPr id="242" name="Google Shape;242;p19"/>
              <p:cNvSpPr/>
              <p:nvPr/>
            </p:nvSpPr>
            <p:spPr>
              <a:xfrm>
                <a:off x="9102725" y="3605213"/>
                <a:ext cx="295275" cy="390525"/>
              </a:xfrm>
              <a:custGeom>
                <a:rect b="b" l="l" r="r" t="t"/>
                <a:pathLst>
                  <a:path extrusionOk="0" h="246" w="186">
                    <a:moveTo>
                      <a:pt x="186" y="232"/>
                    </a:moveTo>
                    <a:lnTo>
                      <a:pt x="186" y="232"/>
                    </a:lnTo>
                    <a:lnTo>
                      <a:pt x="172" y="238"/>
                    </a:lnTo>
                    <a:lnTo>
                      <a:pt x="156" y="242"/>
                    </a:lnTo>
                    <a:lnTo>
                      <a:pt x="138" y="244"/>
                    </a:lnTo>
                    <a:lnTo>
                      <a:pt x="118" y="246"/>
                    </a:lnTo>
                    <a:lnTo>
                      <a:pt x="118" y="246"/>
                    </a:lnTo>
                    <a:lnTo>
                      <a:pt x="92" y="244"/>
                    </a:lnTo>
                    <a:lnTo>
                      <a:pt x="68" y="238"/>
                    </a:lnTo>
                    <a:lnTo>
                      <a:pt x="58" y="232"/>
                    </a:lnTo>
                    <a:lnTo>
                      <a:pt x="48" y="228"/>
                    </a:lnTo>
                    <a:lnTo>
                      <a:pt x="40" y="220"/>
                    </a:lnTo>
                    <a:lnTo>
                      <a:pt x="32" y="214"/>
                    </a:lnTo>
                    <a:lnTo>
                      <a:pt x="32" y="214"/>
                    </a:lnTo>
                    <a:lnTo>
                      <a:pt x="18" y="196"/>
                    </a:lnTo>
                    <a:lnTo>
                      <a:pt x="8" y="176"/>
                    </a:lnTo>
                    <a:lnTo>
                      <a:pt x="2" y="152"/>
                    </a:lnTo>
                    <a:lnTo>
                      <a:pt x="0" y="128"/>
                    </a:lnTo>
                    <a:lnTo>
                      <a:pt x="0" y="128"/>
                    </a:lnTo>
                    <a:lnTo>
                      <a:pt x="2" y="100"/>
                    </a:lnTo>
                    <a:lnTo>
                      <a:pt x="6" y="88"/>
                    </a:lnTo>
                    <a:lnTo>
                      <a:pt x="10" y="76"/>
                    </a:lnTo>
                    <a:lnTo>
                      <a:pt x="14" y="64"/>
                    </a:lnTo>
                    <a:lnTo>
                      <a:pt x="20" y="54"/>
                    </a:lnTo>
                    <a:lnTo>
                      <a:pt x="28" y="44"/>
                    </a:lnTo>
                    <a:lnTo>
                      <a:pt x="36" y="34"/>
                    </a:lnTo>
                    <a:lnTo>
                      <a:pt x="36" y="34"/>
                    </a:lnTo>
                    <a:lnTo>
                      <a:pt x="44" y="26"/>
                    </a:lnTo>
                    <a:lnTo>
                      <a:pt x="54" y="20"/>
                    </a:lnTo>
                    <a:lnTo>
                      <a:pt x="66" y="14"/>
                    </a:lnTo>
                    <a:lnTo>
                      <a:pt x="76" y="8"/>
                    </a:lnTo>
                    <a:lnTo>
                      <a:pt x="88" y="4"/>
                    </a:lnTo>
                    <a:lnTo>
                      <a:pt x="100" y="2"/>
                    </a:lnTo>
                    <a:lnTo>
                      <a:pt x="128" y="0"/>
                    </a:lnTo>
                    <a:lnTo>
                      <a:pt x="128" y="0"/>
                    </a:lnTo>
                    <a:lnTo>
                      <a:pt x="160" y="2"/>
                    </a:lnTo>
                    <a:lnTo>
                      <a:pt x="174" y="4"/>
                    </a:lnTo>
                    <a:lnTo>
                      <a:pt x="186" y="8"/>
                    </a:lnTo>
                    <a:lnTo>
                      <a:pt x="186" y="60"/>
                    </a:lnTo>
                    <a:lnTo>
                      <a:pt x="186" y="60"/>
                    </a:lnTo>
                    <a:lnTo>
                      <a:pt x="174" y="54"/>
                    </a:lnTo>
                    <a:lnTo>
                      <a:pt x="160" y="48"/>
                    </a:lnTo>
                    <a:lnTo>
                      <a:pt x="146" y="46"/>
                    </a:lnTo>
                    <a:lnTo>
                      <a:pt x="132" y="46"/>
                    </a:lnTo>
                    <a:lnTo>
                      <a:pt x="132" y="46"/>
                    </a:lnTo>
                    <a:lnTo>
                      <a:pt x="116" y="46"/>
                    </a:lnTo>
                    <a:lnTo>
                      <a:pt x="102" y="50"/>
                    </a:lnTo>
                    <a:lnTo>
                      <a:pt x="88" y="58"/>
                    </a:lnTo>
                    <a:lnTo>
                      <a:pt x="78" y="66"/>
                    </a:lnTo>
                    <a:lnTo>
                      <a:pt x="78" y="66"/>
                    </a:lnTo>
                    <a:lnTo>
                      <a:pt x="68" y="78"/>
                    </a:lnTo>
                    <a:lnTo>
                      <a:pt x="62" y="92"/>
                    </a:lnTo>
                    <a:lnTo>
                      <a:pt x="58" y="106"/>
                    </a:lnTo>
                    <a:lnTo>
                      <a:pt x="56" y="124"/>
                    </a:lnTo>
                    <a:lnTo>
                      <a:pt x="56" y="124"/>
                    </a:lnTo>
                    <a:lnTo>
                      <a:pt x="58" y="140"/>
                    </a:lnTo>
                    <a:lnTo>
                      <a:pt x="62" y="154"/>
                    </a:lnTo>
                    <a:lnTo>
                      <a:pt x="68" y="168"/>
                    </a:lnTo>
                    <a:lnTo>
                      <a:pt x="76" y="178"/>
                    </a:lnTo>
                    <a:lnTo>
                      <a:pt x="76" y="178"/>
                    </a:lnTo>
                    <a:lnTo>
                      <a:pt x="86" y="188"/>
                    </a:lnTo>
                    <a:lnTo>
                      <a:pt x="100" y="194"/>
                    </a:lnTo>
                    <a:lnTo>
                      <a:pt x="112" y="198"/>
                    </a:lnTo>
                    <a:lnTo>
                      <a:pt x="128" y="200"/>
                    </a:lnTo>
                    <a:lnTo>
                      <a:pt x="128" y="200"/>
                    </a:lnTo>
                    <a:lnTo>
                      <a:pt x="144" y="198"/>
                    </a:lnTo>
                    <a:lnTo>
                      <a:pt x="158" y="196"/>
                    </a:lnTo>
                    <a:lnTo>
                      <a:pt x="172" y="190"/>
                    </a:lnTo>
                    <a:lnTo>
                      <a:pt x="186" y="184"/>
                    </a:lnTo>
                    <a:lnTo>
                      <a:pt x="186" y="232"/>
                    </a:lnTo>
                    <a:close/>
                  </a:path>
                </a:pathLst>
              </a:custGeom>
              <a:solidFill>
                <a:srgbClr val="B29C8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B29C85"/>
                  </a:solidFill>
                  <a:latin typeface="Source Sans Pro Light"/>
                  <a:ea typeface="Source Sans Pro Light"/>
                  <a:cs typeface="Source Sans Pro Light"/>
                  <a:sym typeface="Source Sans Pro Light"/>
                </a:endParaRPr>
              </a:p>
            </p:txBody>
          </p:sp>
          <p:sp>
            <p:nvSpPr>
              <p:cNvPr id="243" name="Google Shape;243;p19"/>
              <p:cNvSpPr/>
              <p:nvPr/>
            </p:nvSpPr>
            <p:spPr>
              <a:xfrm>
                <a:off x="9464675" y="3611563"/>
                <a:ext cx="225425" cy="377825"/>
              </a:xfrm>
              <a:custGeom>
                <a:rect b="b" l="l" r="r" t="t"/>
                <a:pathLst>
                  <a:path extrusionOk="0" h="238" w="142">
                    <a:moveTo>
                      <a:pt x="142" y="238"/>
                    </a:moveTo>
                    <a:lnTo>
                      <a:pt x="0" y="238"/>
                    </a:lnTo>
                    <a:lnTo>
                      <a:pt x="0" y="0"/>
                    </a:lnTo>
                    <a:lnTo>
                      <a:pt x="136" y="0"/>
                    </a:lnTo>
                    <a:lnTo>
                      <a:pt x="136" y="42"/>
                    </a:lnTo>
                    <a:lnTo>
                      <a:pt x="54" y="42"/>
                    </a:lnTo>
                    <a:lnTo>
                      <a:pt x="54" y="96"/>
                    </a:lnTo>
                    <a:lnTo>
                      <a:pt x="130" y="96"/>
                    </a:lnTo>
                    <a:lnTo>
                      <a:pt x="130" y="140"/>
                    </a:lnTo>
                    <a:lnTo>
                      <a:pt x="54" y="140"/>
                    </a:lnTo>
                    <a:lnTo>
                      <a:pt x="54" y="194"/>
                    </a:lnTo>
                    <a:lnTo>
                      <a:pt x="142" y="194"/>
                    </a:lnTo>
                    <a:lnTo>
                      <a:pt x="142" y="238"/>
                    </a:lnTo>
                    <a:close/>
                  </a:path>
                </a:pathLst>
              </a:custGeom>
              <a:solidFill>
                <a:srgbClr val="B29C8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B29C85"/>
                  </a:solidFill>
                  <a:latin typeface="Source Sans Pro Light"/>
                  <a:ea typeface="Source Sans Pro Light"/>
                  <a:cs typeface="Source Sans Pro Light"/>
                  <a:sym typeface="Source Sans Pro Light"/>
                </a:endParaRPr>
              </a:p>
            </p:txBody>
          </p:sp>
          <p:sp>
            <p:nvSpPr>
              <p:cNvPr id="244" name="Google Shape;244;p19"/>
              <p:cNvSpPr/>
              <p:nvPr/>
            </p:nvSpPr>
            <p:spPr>
              <a:xfrm>
                <a:off x="9731375" y="3605213"/>
                <a:ext cx="260350" cy="390525"/>
              </a:xfrm>
              <a:custGeom>
                <a:rect b="b" l="l" r="r" t="t"/>
                <a:pathLst>
                  <a:path extrusionOk="0" h="246" w="164">
                    <a:moveTo>
                      <a:pt x="2" y="232"/>
                    </a:moveTo>
                    <a:lnTo>
                      <a:pt x="2" y="180"/>
                    </a:lnTo>
                    <a:lnTo>
                      <a:pt x="2" y="180"/>
                    </a:lnTo>
                    <a:lnTo>
                      <a:pt x="16" y="190"/>
                    </a:lnTo>
                    <a:lnTo>
                      <a:pt x="32" y="198"/>
                    </a:lnTo>
                    <a:lnTo>
                      <a:pt x="32" y="198"/>
                    </a:lnTo>
                    <a:lnTo>
                      <a:pt x="50" y="202"/>
                    </a:lnTo>
                    <a:lnTo>
                      <a:pt x="66" y="204"/>
                    </a:lnTo>
                    <a:lnTo>
                      <a:pt x="66" y="204"/>
                    </a:lnTo>
                    <a:lnTo>
                      <a:pt x="84" y="202"/>
                    </a:lnTo>
                    <a:lnTo>
                      <a:pt x="84" y="202"/>
                    </a:lnTo>
                    <a:lnTo>
                      <a:pt x="98" y="196"/>
                    </a:lnTo>
                    <a:lnTo>
                      <a:pt x="98" y="196"/>
                    </a:lnTo>
                    <a:lnTo>
                      <a:pt x="102" y="192"/>
                    </a:lnTo>
                    <a:lnTo>
                      <a:pt x="104" y="188"/>
                    </a:lnTo>
                    <a:lnTo>
                      <a:pt x="104" y="188"/>
                    </a:lnTo>
                    <a:lnTo>
                      <a:pt x="106" y="184"/>
                    </a:lnTo>
                    <a:lnTo>
                      <a:pt x="108" y="180"/>
                    </a:lnTo>
                    <a:lnTo>
                      <a:pt x="108" y="180"/>
                    </a:lnTo>
                    <a:lnTo>
                      <a:pt x="106" y="172"/>
                    </a:lnTo>
                    <a:lnTo>
                      <a:pt x="104" y="166"/>
                    </a:lnTo>
                    <a:lnTo>
                      <a:pt x="104" y="166"/>
                    </a:lnTo>
                    <a:lnTo>
                      <a:pt x="98" y="162"/>
                    </a:lnTo>
                    <a:lnTo>
                      <a:pt x="92" y="156"/>
                    </a:lnTo>
                    <a:lnTo>
                      <a:pt x="92" y="156"/>
                    </a:lnTo>
                    <a:lnTo>
                      <a:pt x="76" y="148"/>
                    </a:lnTo>
                    <a:lnTo>
                      <a:pt x="76" y="148"/>
                    </a:lnTo>
                    <a:lnTo>
                      <a:pt x="56" y="138"/>
                    </a:lnTo>
                    <a:lnTo>
                      <a:pt x="56" y="138"/>
                    </a:lnTo>
                    <a:lnTo>
                      <a:pt x="42" y="132"/>
                    </a:lnTo>
                    <a:lnTo>
                      <a:pt x="32" y="126"/>
                    </a:lnTo>
                    <a:lnTo>
                      <a:pt x="22" y="118"/>
                    </a:lnTo>
                    <a:lnTo>
                      <a:pt x="14" y="110"/>
                    </a:lnTo>
                    <a:lnTo>
                      <a:pt x="14" y="110"/>
                    </a:lnTo>
                    <a:lnTo>
                      <a:pt x="8" y="102"/>
                    </a:lnTo>
                    <a:lnTo>
                      <a:pt x="4" y="92"/>
                    </a:lnTo>
                    <a:lnTo>
                      <a:pt x="2" y="82"/>
                    </a:lnTo>
                    <a:lnTo>
                      <a:pt x="0" y="70"/>
                    </a:lnTo>
                    <a:lnTo>
                      <a:pt x="0" y="70"/>
                    </a:lnTo>
                    <a:lnTo>
                      <a:pt x="2" y="52"/>
                    </a:lnTo>
                    <a:lnTo>
                      <a:pt x="8" y="38"/>
                    </a:lnTo>
                    <a:lnTo>
                      <a:pt x="8" y="38"/>
                    </a:lnTo>
                    <a:lnTo>
                      <a:pt x="16" y="26"/>
                    </a:lnTo>
                    <a:lnTo>
                      <a:pt x="28" y="16"/>
                    </a:lnTo>
                    <a:lnTo>
                      <a:pt x="28" y="16"/>
                    </a:lnTo>
                    <a:lnTo>
                      <a:pt x="42" y="8"/>
                    </a:lnTo>
                    <a:lnTo>
                      <a:pt x="58" y="4"/>
                    </a:lnTo>
                    <a:lnTo>
                      <a:pt x="58" y="4"/>
                    </a:lnTo>
                    <a:lnTo>
                      <a:pt x="76" y="0"/>
                    </a:lnTo>
                    <a:lnTo>
                      <a:pt x="94" y="0"/>
                    </a:lnTo>
                    <a:lnTo>
                      <a:pt x="94" y="0"/>
                    </a:lnTo>
                    <a:lnTo>
                      <a:pt x="112" y="0"/>
                    </a:lnTo>
                    <a:lnTo>
                      <a:pt x="126" y="2"/>
                    </a:lnTo>
                    <a:lnTo>
                      <a:pt x="126" y="2"/>
                    </a:lnTo>
                    <a:lnTo>
                      <a:pt x="140" y="4"/>
                    </a:lnTo>
                    <a:lnTo>
                      <a:pt x="154" y="8"/>
                    </a:lnTo>
                    <a:lnTo>
                      <a:pt x="154" y="58"/>
                    </a:lnTo>
                    <a:lnTo>
                      <a:pt x="154" y="58"/>
                    </a:lnTo>
                    <a:lnTo>
                      <a:pt x="140" y="50"/>
                    </a:lnTo>
                    <a:lnTo>
                      <a:pt x="140" y="50"/>
                    </a:lnTo>
                    <a:lnTo>
                      <a:pt x="126" y="46"/>
                    </a:lnTo>
                    <a:lnTo>
                      <a:pt x="126" y="46"/>
                    </a:lnTo>
                    <a:lnTo>
                      <a:pt x="110" y="42"/>
                    </a:lnTo>
                    <a:lnTo>
                      <a:pt x="110" y="42"/>
                    </a:lnTo>
                    <a:lnTo>
                      <a:pt x="96" y="42"/>
                    </a:lnTo>
                    <a:lnTo>
                      <a:pt x="96" y="42"/>
                    </a:lnTo>
                    <a:lnTo>
                      <a:pt x="80" y="44"/>
                    </a:lnTo>
                    <a:lnTo>
                      <a:pt x="80" y="44"/>
                    </a:lnTo>
                    <a:lnTo>
                      <a:pt x="68" y="48"/>
                    </a:lnTo>
                    <a:lnTo>
                      <a:pt x="68" y="48"/>
                    </a:lnTo>
                    <a:lnTo>
                      <a:pt x="64" y="52"/>
                    </a:lnTo>
                    <a:lnTo>
                      <a:pt x="60" y="56"/>
                    </a:lnTo>
                    <a:lnTo>
                      <a:pt x="60" y="56"/>
                    </a:lnTo>
                    <a:lnTo>
                      <a:pt x="58" y="60"/>
                    </a:lnTo>
                    <a:lnTo>
                      <a:pt x="56" y="66"/>
                    </a:lnTo>
                    <a:lnTo>
                      <a:pt x="56" y="66"/>
                    </a:lnTo>
                    <a:lnTo>
                      <a:pt x="58" y="72"/>
                    </a:lnTo>
                    <a:lnTo>
                      <a:pt x="60" y="76"/>
                    </a:lnTo>
                    <a:lnTo>
                      <a:pt x="60" y="76"/>
                    </a:lnTo>
                    <a:lnTo>
                      <a:pt x="68" y="86"/>
                    </a:lnTo>
                    <a:lnTo>
                      <a:pt x="68" y="86"/>
                    </a:lnTo>
                    <a:lnTo>
                      <a:pt x="84" y="94"/>
                    </a:lnTo>
                    <a:lnTo>
                      <a:pt x="84" y="94"/>
                    </a:lnTo>
                    <a:lnTo>
                      <a:pt x="102" y="102"/>
                    </a:lnTo>
                    <a:lnTo>
                      <a:pt x="102" y="102"/>
                    </a:lnTo>
                    <a:lnTo>
                      <a:pt x="128" y="114"/>
                    </a:lnTo>
                    <a:lnTo>
                      <a:pt x="128" y="114"/>
                    </a:lnTo>
                    <a:lnTo>
                      <a:pt x="138" y="122"/>
                    </a:lnTo>
                    <a:lnTo>
                      <a:pt x="146" y="130"/>
                    </a:lnTo>
                    <a:lnTo>
                      <a:pt x="146" y="130"/>
                    </a:lnTo>
                    <a:lnTo>
                      <a:pt x="154" y="138"/>
                    </a:lnTo>
                    <a:lnTo>
                      <a:pt x="160" y="150"/>
                    </a:lnTo>
                    <a:lnTo>
                      <a:pt x="160" y="150"/>
                    </a:lnTo>
                    <a:lnTo>
                      <a:pt x="162" y="160"/>
                    </a:lnTo>
                    <a:lnTo>
                      <a:pt x="164" y="174"/>
                    </a:lnTo>
                    <a:lnTo>
                      <a:pt x="164" y="174"/>
                    </a:lnTo>
                    <a:lnTo>
                      <a:pt x="162" y="192"/>
                    </a:lnTo>
                    <a:lnTo>
                      <a:pt x="156" y="208"/>
                    </a:lnTo>
                    <a:lnTo>
                      <a:pt x="156" y="208"/>
                    </a:lnTo>
                    <a:lnTo>
                      <a:pt x="148" y="220"/>
                    </a:lnTo>
                    <a:lnTo>
                      <a:pt x="136" y="230"/>
                    </a:lnTo>
                    <a:lnTo>
                      <a:pt x="136" y="230"/>
                    </a:lnTo>
                    <a:lnTo>
                      <a:pt x="122" y="236"/>
                    </a:lnTo>
                    <a:lnTo>
                      <a:pt x="106" y="242"/>
                    </a:lnTo>
                    <a:lnTo>
                      <a:pt x="106" y="242"/>
                    </a:lnTo>
                    <a:lnTo>
                      <a:pt x="88" y="244"/>
                    </a:lnTo>
                    <a:lnTo>
                      <a:pt x="70" y="246"/>
                    </a:lnTo>
                    <a:lnTo>
                      <a:pt x="70" y="246"/>
                    </a:lnTo>
                    <a:lnTo>
                      <a:pt x="50" y="244"/>
                    </a:lnTo>
                    <a:lnTo>
                      <a:pt x="32" y="242"/>
                    </a:lnTo>
                    <a:lnTo>
                      <a:pt x="32" y="242"/>
                    </a:lnTo>
                    <a:lnTo>
                      <a:pt x="16" y="238"/>
                    </a:lnTo>
                    <a:lnTo>
                      <a:pt x="2" y="232"/>
                    </a:lnTo>
                    <a:lnTo>
                      <a:pt x="2" y="232"/>
                    </a:lnTo>
                    <a:close/>
                  </a:path>
                </a:pathLst>
              </a:custGeom>
              <a:solidFill>
                <a:srgbClr val="B29C8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B29C85"/>
                  </a:solidFill>
                  <a:latin typeface="Source Sans Pro Light"/>
                  <a:ea typeface="Source Sans Pro Light"/>
                  <a:cs typeface="Source Sans Pro Light"/>
                  <a:sym typeface="Source Sans Pro Light"/>
                </a:endParaRPr>
              </a:p>
            </p:txBody>
          </p:sp>
          <p:sp>
            <p:nvSpPr>
              <p:cNvPr id="245" name="Google Shape;245;p19"/>
              <p:cNvSpPr/>
              <p:nvPr/>
            </p:nvSpPr>
            <p:spPr>
              <a:xfrm>
                <a:off x="10033000" y="3605213"/>
                <a:ext cx="260350" cy="390525"/>
              </a:xfrm>
              <a:custGeom>
                <a:rect b="b" l="l" r="r" t="t"/>
                <a:pathLst>
                  <a:path extrusionOk="0" h="246" w="164">
                    <a:moveTo>
                      <a:pt x="2" y="232"/>
                    </a:moveTo>
                    <a:lnTo>
                      <a:pt x="2" y="180"/>
                    </a:lnTo>
                    <a:lnTo>
                      <a:pt x="2" y="180"/>
                    </a:lnTo>
                    <a:lnTo>
                      <a:pt x="18" y="190"/>
                    </a:lnTo>
                    <a:lnTo>
                      <a:pt x="34" y="198"/>
                    </a:lnTo>
                    <a:lnTo>
                      <a:pt x="34" y="198"/>
                    </a:lnTo>
                    <a:lnTo>
                      <a:pt x="50" y="202"/>
                    </a:lnTo>
                    <a:lnTo>
                      <a:pt x="68" y="204"/>
                    </a:lnTo>
                    <a:lnTo>
                      <a:pt x="68" y="204"/>
                    </a:lnTo>
                    <a:lnTo>
                      <a:pt x="86" y="202"/>
                    </a:lnTo>
                    <a:lnTo>
                      <a:pt x="86" y="202"/>
                    </a:lnTo>
                    <a:lnTo>
                      <a:pt x="98" y="196"/>
                    </a:lnTo>
                    <a:lnTo>
                      <a:pt x="98" y="196"/>
                    </a:lnTo>
                    <a:lnTo>
                      <a:pt x="102" y="192"/>
                    </a:lnTo>
                    <a:lnTo>
                      <a:pt x="106" y="188"/>
                    </a:lnTo>
                    <a:lnTo>
                      <a:pt x="106" y="188"/>
                    </a:lnTo>
                    <a:lnTo>
                      <a:pt x="108" y="184"/>
                    </a:lnTo>
                    <a:lnTo>
                      <a:pt x="108" y="180"/>
                    </a:lnTo>
                    <a:lnTo>
                      <a:pt x="108" y="180"/>
                    </a:lnTo>
                    <a:lnTo>
                      <a:pt x="106" y="172"/>
                    </a:lnTo>
                    <a:lnTo>
                      <a:pt x="104" y="166"/>
                    </a:lnTo>
                    <a:lnTo>
                      <a:pt x="104" y="166"/>
                    </a:lnTo>
                    <a:lnTo>
                      <a:pt x="100" y="162"/>
                    </a:lnTo>
                    <a:lnTo>
                      <a:pt x="94" y="156"/>
                    </a:lnTo>
                    <a:lnTo>
                      <a:pt x="94" y="156"/>
                    </a:lnTo>
                    <a:lnTo>
                      <a:pt x="76" y="148"/>
                    </a:lnTo>
                    <a:lnTo>
                      <a:pt x="76" y="148"/>
                    </a:lnTo>
                    <a:lnTo>
                      <a:pt x="56" y="138"/>
                    </a:lnTo>
                    <a:lnTo>
                      <a:pt x="56" y="138"/>
                    </a:lnTo>
                    <a:lnTo>
                      <a:pt x="44" y="132"/>
                    </a:lnTo>
                    <a:lnTo>
                      <a:pt x="32" y="126"/>
                    </a:lnTo>
                    <a:lnTo>
                      <a:pt x="22" y="118"/>
                    </a:lnTo>
                    <a:lnTo>
                      <a:pt x="14" y="110"/>
                    </a:lnTo>
                    <a:lnTo>
                      <a:pt x="14" y="110"/>
                    </a:lnTo>
                    <a:lnTo>
                      <a:pt x="8" y="102"/>
                    </a:lnTo>
                    <a:lnTo>
                      <a:pt x="4" y="92"/>
                    </a:lnTo>
                    <a:lnTo>
                      <a:pt x="2" y="82"/>
                    </a:lnTo>
                    <a:lnTo>
                      <a:pt x="0" y="70"/>
                    </a:lnTo>
                    <a:lnTo>
                      <a:pt x="0" y="70"/>
                    </a:lnTo>
                    <a:lnTo>
                      <a:pt x="2" y="52"/>
                    </a:lnTo>
                    <a:lnTo>
                      <a:pt x="8" y="38"/>
                    </a:lnTo>
                    <a:lnTo>
                      <a:pt x="8" y="38"/>
                    </a:lnTo>
                    <a:lnTo>
                      <a:pt x="18" y="26"/>
                    </a:lnTo>
                    <a:lnTo>
                      <a:pt x="28" y="16"/>
                    </a:lnTo>
                    <a:lnTo>
                      <a:pt x="28" y="16"/>
                    </a:lnTo>
                    <a:lnTo>
                      <a:pt x="42" y="8"/>
                    </a:lnTo>
                    <a:lnTo>
                      <a:pt x="58" y="4"/>
                    </a:lnTo>
                    <a:lnTo>
                      <a:pt x="58" y="4"/>
                    </a:lnTo>
                    <a:lnTo>
                      <a:pt x="76" y="0"/>
                    </a:lnTo>
                    <a:lnTo>
                      <a:pt x="94" y="0"/>
                    </a:lnTo>
                    <a:lnTo>
                      <a:pt x="94" y="0"/>
                    </a:lnTo>
                    <a:lnTo>
                      <a:pt x="112" y="0"/>
                    </a:lnTo>
                    <a:lnTo>
                      <a:pt x="128" y="2"/>
                    </a:lnTo>
                    <a:lnTo>
                      <a:pt x="128" y="2"/>
                    </a:lnTo>
                    <a:lnTo>
                      <a:pt x="142" y="4"/>
                    </a:lnTo>
                    <a:lnTo>
                      <a:pt x="154" y="8"/>
                    </a:lnTo>
                    <a:lnTo>
                      <a:pt x="154" y="58"/>
                    </a:lnTo>
                    <a:lnTo>
                      <a:pt x="154" y="58"/>
                    </a:lnTo>
                    <a:lnTo>
                      <a:pt x="140" y="50"/>
                    </a:lnTo>
                    <a:lnTo>
                      <a:pt x="140" y="50"/>
                    </a:lnTo>
                    <a:lnTo>
                      <a:pt x="126" y="46"/>
                    </a:lnTo>
                    <a:lnTo>
                      <a:pt x="126" y="46"/>
                    </a:lnTo>
                    <a:lnTo>
                      <a:pt x="112" y="42"/>
                    </a:lnTo>
                    <a:lnTo>
                      <a:pt x="112" y="42"/>
                    </a:lnTo>
                    <a:lnTo>
                      <a:pt x="98" y="42"/>
                    </a:lnTo>
                    <a:lnTo>
                      <a:pt x="98" y="42"/>
                    </a:lnTo>
                    <a:lnTo>
                      <a:pt x="80" y="44"/>
                    </a:lnTo>
                    <a:lnTo>
                      <a:pt x="80" y="44"/>
                    </a:lnTo>
                    <a:lnTo>
                      <a:pt x="68" y="48"/>
                    </a:lnTo>
                    <a:lnTo>
                      <a:pt x="68" y="48"/>
                    </a:lnTo>
                    <a:lnTo>
                      <a:pt x="64" y="52"/>
                    </a:lnTo>
                    <a:lnTo>
                      <a:pt x="60" y="56"/>
                    </a:lnTo>
                    <a:lnTo>
                      <a:pt x="60" y="56"/>
                    </a:lnTo>
                    <a:lnTo>
                      <a:pt x="58" y="60"/>
                    </a:lnTo>
                    <a:lnTo>
                      <a:pt x="58" y="66"/>
                    </a:lnTo>
                    <a:lnTo>
                      <a:pt x="58" y="66"/>
                    </a:lnTo>
                    <a:lnTo>
                      <a:pt x="58" y="72"/>
                    </a:lnTo>
                    <a:lnTo>
                      <a:pt x="60" y="76"/>
                    </a:lnTo>
                    <a:lnTo>
                      <a:pt x="60" y="76"/>
                    </a:lnTo>
                    <a:lnTo>
                      <a:pt x="70" y="86"/>
                    </a:lnTo>
                    <a:lnTo>
                      <a:pt x="70" y="86"/>
                    </a:lnTo>
                    <a:lnTo>
                      <a:pt x="84" y="94"/>
                    </a:lnTo>
                    <a:lnTo>
                      <a:pt x="84" y="94"/>
                    </a:lnTo>
                    <a:lnTo>
                      <a:pt x="102" y="102"/>
                    </a:lnTo>
                    <a:lnTo>
                      <a:pt x="102" y="102"/>
                    </a:lnTo>
                    <a:lnTo>
                      <a:pt x="128" y="114"/>
                    </a:lnTo>
                    <a:lnTo>
                      <a:pt x="128" y="114"/>
                    </a:lnTo>
                    <a:lnTo>
                      <a:pt x="138" y="122"/>
                    </a:lnTo>
                    <a:lnTo>
                      <a:pt x="148" y="130"/>
                    </a:lnTo>
                    <a:lnTo>
                      <a:pt x="148" y="130"/>
                    </a:lnTo>
                    <a:lnTo>
                      <a:pt x="154" y="138"/>
                    </a:lnTo>
                    <a:lnTo>
                      <a:pt x="160" y="150"/>
                    </a:lnTo>
                    <a:lnTo>
                      <a:pt x="160" y="150"/>
                    </a:lnTo>
                    <a:lnTo>
                      <a:pt x="164" y="160"/>
                    </a:lnTo>
                    <a:lnTo>
                      <a:pt x="164" y="174"/>
                    </a:lnTo>
                    <a:lnTo>
                      <a:pt x="164" y="174"/>
                    </a:lnTo>
                    <a:lnTo>
                      <a:pt x="162" y="192"/>
                    </a:lnTo>
                    <a:lnTo>
                      <a:pt x="156" y="208"/>
                    </a:lnTo>
                    <a:lnTo>
                      <a:pt x="156" y="208"/>
                    </a:lnTo>
                    <a:lnTo>
                      <a:pt x="148" y="220"/>
                    </a:lnTo>
                    <a:lnTo>
                      <a:pt x="136" y="230"/>
                    </a:lnTo>
                    <a:lnTo>
                      <a:pt x="136" y="230"/>
                    </a:lnTo>
                    <a:lnTo>
                      <a:pt x="122" y="236"/>
                    </a:lnTo>
                    <a:lnTo>
                      <a:pt x="106" y="242"/>
                    </a:lnTo>
                    <a:lnTo>
                      <a:pt x="106" y="242"/>
                    </a:lnTo>
                    <a:lnTo>
                      <a:pt x="88" y="244"/>
                    </a:lnTo>
                    <a:lnTo>
                      <a:pt x="70" y="246"/>
                    </a:lnTo>
                    <a:lnTo>
                      <a:pt x="70" y="246"/>
                    </a:lnTo>
                    <a:lnTo>
                      <a:pt x="50" y="244"/>
                    </a:lnTo>
                    <a:lnTo>
                      <a:pt x="32" y="242"/>
                    </a:lnTo>
                    <a:lnTo>
                      <a:pt x="32" y="242"/>
                    </a:lnTo>
                    <a:lnTo>
                      <a:pt x="16" y="238"/>
                    </a:lnTo>
                    <a:lnTo>
                      <a:pt x="2" y="232"/>
                    </a:lnTo>
                    <a:lnTo>
                      <a:pt x="2" y="232"/>
                    </a:lnTo>
                    <a:close/>
                  </a:path>
                </a:pathLst>
              </a:custGeom>
              <a:solidFill>
                <a:srgbClr val="B29C8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B29C85"/>
                  </a:solidFill>
                  <a:latin typeface="Source Sans Pro Light"/>
                  <a:ea typeface="Source Sans Pro Light"/>
                  <a:cs typeface="Source Sans Pro Light"/>
                  <a:sym typeface="Source Sans Pro Light"/>
                </a:endParaRPr>
              </a:p>
            </p:txBody>
          </p:sp>
          <p:grpSp>
            <p:nvGrpSpPr>
              <p:cNvPr id="246" name="Google Shape;246;p19"/>
              <p:cNvGrpSpPr/>
              <p:nvPr/>
            </p:nvGrpSpPr>
            <p:grpSpPr>
              <a:xfrm>
                <a:off x="7750175" y="3284538"/>
                <a:ext cx="4572000" cy="1587500"/>
                <a:chOff x="7750175" y="3284538"/>
                <a:chExt cx="4572000" cy="1587500"/>
              </a:xfrm>
            </p:grpSpPr>
            <p:sp>
              <p:nvSpPr>
                <p:cNvPr id="247" name="Google Shape;247;p19"/>
                <p:cNvSpPr/>
                <p:nvPr/>
              </p:nvSpPr>
              <p:spPr>
                <a:xfrm>
                  <a:off x="10871200" y="3284538"/>
                  <a:ext cx="1450975" cy="1587500"/>
                </a:xfrm>
                <a:custGeom>
                  <a:rect b="b" l="l" r="r" t="t"/>
                  <a:pathLst>
                    <a:path extrusionOk="0" h="1000" w="914">
                      <a:moveTo>
                        <a:pt x="0" y="500"/>
                      </a:moveTo>
                      <a:lnTo>
                        <a:pt x="0" y="500"/>
                      </a:lnTo>
                      <a:lnTo>
                        <a:pt x="2" y="550"/>
                      </a:lnTo>
                      <a:lnTo>
                        <a:pt x="10" y="600"/>
                      </a:lnTo>
                      <a:lnTo>
                        <a:pt x="20" y="648"/>
                      </a:lnTo>
                      <a:lnTo>
                        <a:pt x="36" y="694"/>
                      </a:lnTo>
                      <a:lnTo>
                        <a:pt x="56" y="738"/>
                      </a:lnTo>
                      <a:lnTo>
                        <a:pt x="78" y="780"/>
                      </a:lnTo>
                      <a:lnTo>
                        <a:pt x="104" y="818"/>
                      </a:lnTo>
                      <a:lnTo>
                        <a:pt x="134" y="854"/>
                      </a:lnTo>
                      <a:lnTo>
                        <a:pt x="166" y="886"/>
                      </a:lnTo>
                      <a:lnTo>
                        <a:pt x="202" y="914"/>
                      </a:lnTo>
                      <a:lnTo>
                        <a:pt x="240" y="940"/>
                      </a:lnTo>
                      <a:lnTo>
                        <a:pt x="280" y="960"/>
                      </a:lnTo>
                      <a:lnTo>
                        <a:pt x="320" y="978"/>
                      </a:lnTo>
                      <a:lnTo>
                        <a:pt x="342" y="984"/>
                      </a:lnTo>
                      <a:lnTo>
                        <a:pt x="364" y="990"/>
                      </a:lnTo>
                      <a:lnTo>
                        <a:pt x="388" y="994"/>
                      </a:lnTo>
                      <a:lnTo>
                        <a:pt x="410" y="998"/>
                      </a:lnTo>
                      <a:lnTo>
                        <a:pt x="434" y="1000"/>
                      </a:lnTo>
                      <a:lnTo>
                        <a:pt x="456" y="1000"/>
                      </a:lnTo>
                      <a:lnTo>
                        <a:pt x="456" y="1000"/>
                      </a:lnTo>
                      <a:lnTo>
                        <a:pt x="480" y="1000"/>
                      </a:lnTo>
                      <a:lnTo>
                        <a:pt x="504" y="998"/>
                      </a:lnTo>
                      <a:lnTo>
                        <a:pt x="526" y="994"/>
                      </a:lnTo>
                      <a:lnTo>
                        <a:pt x="548" y="990"/>
                      </a:lnTo>
                      <a:lnTo>
                        <a:pt x="570" y="984"/>
                      </a:lnTo>
                      <a:lnTo>
                        <a:pt x="592" y="978"/>
                      </a:lnTo>
                      <a:lnTo>
                        <a:pt x="634" y="960"/>
                      </a:lnTo>
                      <a:lnTo>
                        <a:pt x="674" y="940"/>
                      </a:lnTo>
                      <a:lnTo>
                        <a:pt x="712" y="914"/>
                      </a:lnTo>
                      <a:lnTo>
                        <a:pt x="748" y="886"/>
                      </a:lnTo>
                      <a:lnTo>
                        <a:pt x="780" y="854"/>
                      </a:lnTo>
                      <a:lnTo>
                        <a:pt x="810" y="818"/>
                      </a:lnTo>
                      <a:lnTo>
                        <a:pt x="836" y="780"/>
                      </a:lnTo>
                      <a:lnTo>
                        <a:pt x="858" y="738"/>
                      </a:lnTo>
                      <a:lnTo>
                        <a:pt x="878" y="694"/>
                      </a:lnTo>
                      <a:lnTo>
                        <a:pt x="894" y="648"/>
                      </a:lnTo>
                      <a:lnTo>
                        <a:pt x="904" y="600"/>
                      </a:lnTo>
                      <a:lnTo>
                        <a:pt x="912" y="550"/>
                      </a:lnTo>
                      <a:lnTo>
                        <a:pt x="914" y="500"/>
                      </a:lnTo>
                      <a:lnTo>
                        <a:pt x="914" y="500"/>
                      </a:lnTo>
                      <a:lnTo>
                        <a:pt x="912" y="448"/>
                      </a:lnTo>
                      <a:lnTo>
                        <a:pt x="904" y="400"/>
                      </a:lnTo>
                      <a:lnTo>
                        <a:pt x="894" y="352"/>
                      </a:lnTo>
                      <a:lnTo>
                        <a:pt x="878" y="306"/>
                      </a:lnTo>
                      <a:lnTo>
                        <a:pt x="858" y="262"/>
                      </a:lnTo>
                      <a:lnTo>
                        <a:pt x="836" y="220"/>
                      </a:lnTo>
                      <a:lnTo>
                        <a:pt x="810" y="182"/>
                      </a:lnTo>
                      <a:lnTo>
                        <a:pt x="780" y="146"/>
                      </a:lnTo>
                      <a:lnTo>
                        <a:pt x="748" y="114"/>
                      </a:lnTo>
                      <a:lnTo>
                        <a:pt x="712" y="86"/>
                      </a:lnTo>
                      <a:lnTo>
                        <a:pt x="674" y="60"/>
                      </a:lnTo>
                      <a:lnTo>
                        <a:pt x="634" y="40"/>
                      </a:lnTo>
                      <a:lnTo>
                        <a:pt x="592" y="22"/>
                      </a:lnTo>
                      <a:lnTo>
                        <a:pt x="570" y="16"/>
                      </a:lnTo>
                      <a:lnTo>
                        <a:pt x="548" y="10"/>
                      </a:lnTo>
                      <a:lnTo>
                        <a:pt x="526" y="6"/>
                      </a:lnTo>
                      <a:lnTo>
                        <a:pt x="504" y="2"/>
                      </a:lnTo>
                      <a:lnTo>
                        <a:pt x="480" y="0"/>
                      </a:lnTo>
                      <a:lnTo>
                        <a:pt x="456" y="0"/>
                      </a:lnTo>
                      <a:lnTo>
                        <a:pt x="456" y="0"/>
                      </a:lnTo>
                      <a:lnTo>
                        <a:pt x="434" y="0"/>
                      </a:lnTo>
                      <a:lnTo>
                        <a:pt x="410" y="2"/>
                      </a:lnTo>
                      <a:lnTo>
                        <a:pt x="388" y="6"/>
                      </a:lnTo>
                      <a:lnTo>
                        <a:pt x="364" y="10"/>
                      </a:lnTo>
                      <a:lnTo>
                        <a:pt x="342" y="16"/>
                      </a:lnTo>
                      <a:lnTo>
                        <a:pt x="320" y="22"/>
                      </a:lnTo>
                      <a:lnTo>
                        <a:pt x="280" y="40"/>
                      </a:lnTo>
                      <a:lnTo>
                        <a:pt x="240" y="60"/>
                      </a:lnTo>
                      <a:lnTo>
                        <a:pt x="202" y="86"/>
                      </a:lnTo>
                      <a:lnTo>
                        <a:pt x="166" y="114"/>
                      </a:lnTo>
                      <a:lnTo>
                        <a:pt x="134" y="146"/>
                      </a:lnTo>
                      <a:lnTo>
                        <a:pt x="104" y="182"/>
                      </a:lnTo>
                      <a:lnTo>
                        <a:pt x="78" y="220"/>
                      </a:lnTo>
                      <a:lnTo>
                        <a:pt x="56" y="262"/>
                      </a:lnTo>
                      <a:lnTo>
                        <a:pt x="36" y="306"/>
                      </a:lnTo>
                      <a:lnTo>
                        <a:pt x="20" y="352"/>
                      </a:lnTo>
                      <a:lnTo>
                        <a:pt x="10" y="400"/>
                      </a:lnTo>
                      <a:lnTo>
                        <a:pt x="2" y="448"/>
                      </a:lnTo>
                      <a:lnTo>
                        <a:pt x="0" y="500"/>
                      </a:lnTo>
                      <a:lnTo>
                        <a:pt x="0" y="500"/>
                      </a:lnTo>
                      <a:close/>
                      <a:moveTo>
                        <a:pt x="120" y="500"/>
                      </a:moveTo>
                      <a:lnTo>
                        <a:pt x="120" y="500"/>
                      </a:lnTo>
                      <a:lnTo>
                        <a:pt x="122" y="462"/>
                      </a:lnTo>
                      <a:lnTo>
                        <a:pt x="128" y="426"/>
                      </a:lnTo>
                      <a:lnTo>
                        <a:pt x="136" y="390"/>
                      </a:lnTo>
                      <a:lnTo>
                        <a:pt x="146" y="356"/>
                      </a:lnTo>
                      <a:lnTo>
                        <a:pt x="160" y="324"/>
                      </a:lnTo>
                      <a:lnTo>
                        <a:pt x="178" y="294"/>
                      </a:lnTo>
                      <a:lnTo>
                        <a:pt x="198" y="266"/>
                      </a:lnTo>
                      <a:lnTo>
                        <a:pt x="218" y="240"/>
                      </a:lnTo>
                      <a:lnTo>
                        <a:pt x="242" y="216"/>
                      </a:lnTo>
                      <a:lnTo>
                        <a:pt x="268" y="194"/>
                      </a:lnTo>
                      <a:lnTo>
                        <a:pt x="296" y="176"/>
                      </a:lnTo>
                      <a:lnTo>
                        <a:pt x="326" y="160"/>
                      </a:lnTo>
                      <a:lnTo>
                        <a:pt x="356" y="148"/>
                      </a:lnTo>
                      <a:lnTo>
                        <a:pt x="388" y="138"/>
                      </a:lnTo>
                      <a:lnTo>
                        <a:pt x="422" y="134"/>
                      </a:lnTo>
                      <a:lnTo>
                        <a:pt x="456" y="132"/>
                      </a:lnTo>
                      <a:lnTo>
                        <a:pt x="456" y="132"/>
                      </a:lnTo>
                      <a:lnTo>
                        <a:pt x="492" y="134"/>
                      </a:lnTo>
                      <a:lnTo>
                        <a:pt x="524" y="138"/>
                      </a:lnTo>
                      <a:lnTo>
                        <a:pt x="556" y="148"/>
                      </a:lnTo>
                      <a:lnTo>
                        <a:pt x="588" y="160"/>
                      </a:lnTo>
                      <a:lnTo>
                        <a:pt x="618" y="176"/>
                      </a:lnTo>
                      <a:lnTo>
                        <a:pt x="644" y="194"/>
                      </a:lnTo>
                      <a:lnTo>
                        <a:pt x="670" y="216"/>
                      </a:lnTo>
                      <a:lnTo>
                        <a:pt x="694" y="240"/>
                      </a:lnTo>
                      <a:lnTo>
                        <a:pt x="716" y="266"/>
                      </a:lnTo>
                      <a:lnTo>
                        <a:pt x="736" y="294"/>
                      </a:lnTo>
                      <a:lnTo>
                        <a:pt x="752" y="324"/>
                      </a:lnTo>
                      <a:lnTo>
                        <a:pt x="766" y="356"/>
                      </a:lnTo>
                      <a:lnTo>
                        <a:pt x="778" y="390"/>
                      </a:lnTo>
                      <a:lnTo>
                        <a:pt x="786" y="426"/>
                      </a:lnTo>
                      <a:lnTo>
                        <a:pt x="792" y="462"/>
                      </a:lnTo>
                      <a:lnTo>
                        <a:pt x="794" y="500"/>
                      </a:lnTo>
                      <a:lnTo>
                        <a:pt x="794" y="500"/>
                      </a:lnTo>
                      <a:lnTo>
                        <a:pt x="792" y="538"/>
                      </a:lnTo>
                      <a:lnTo>
                        <a:pt x="786" y="574"/>
                      </a:lnTo>
                      <a:lnTo>
                        <a:pt x="778" y="610"/>
                      </a:lnTo>
                      <a:lnTo>
                        <a:pt x="766" y="644"/>
                      </a:lnTo>
                      <a:lnTo>
                        <a:pt x="752" y="676"/>
                      </a:lnTo>
                      <a:lnTo>
                        <a:pt x="736" y="706"/>
                      </a:lnTo>
                      <a:lnTo>
                        <a:pt x="716" y="734"/>
                      </a:lnTo>
                      <a:lnTo>
                        <a:pt x="694" y="760"/>
                      </a:lnTo>
                      <a:lnTo>
                        <a:pt x="670" y="784"/>
                      </a:lnTo>
                      <a:lnTo>
                        <a:pt x="644" y="806"/>
                      </a:lnTo>
                      <a:lnTo>
                        <a:pt x="618" y="824"/>
                      </a:lnTo>
                      <a:lnTo>
                        <a:pt x="588" y="840"/>
                      </a:lnTo>
                      <a:lnTo>
                        <a:pt x="556" y="852"/>
                      </a:lnTo>
                      <a:lnTo>
                        <a:pt x="524" y="860"/>
                      </a:lnTo>
                      <a:lnTo>
                        <a:pt x="492" y="866"/>
                      </a:lnTo>
                      <a:lnTo>
                        <a:pt x="456" y="868"/>
                      </a:lnTo>
                      <a:lnTo>
                        <a:pt x="456" y="868"/>
                      </a:lnTo>
                      <a:lnTo>
                        <a:pt x="422" y="866"/>
                      </a:lnTo>
                      <a:lnTo>
                        <a:pt x="388" y="860"/>
                      </a:lnTo>
                      <a:lnTo>
                        <a:pt x="356" y="852"/>
                      </a:lnTo>
                      <a:lnTo>
                        <a:pt x="326" y="840"/>
                      </a:lnTo>
                      <a:lnTo>
                        <a:pt x="296" y="824"/>
                      </a:lnTo>
                      <a:lnTo>
                        <a:pt x="268" y="806"/>
                      </a:lnTo>
                      <a:lnTo>
                        <a:pt x="242" y="784"/>
                      </a:lnTo>
                      <a:lnTo>
                        <a:pt x="218" y="760"/>
                      </a:lnTo>
                      <a:lnTo>
                        <a:pt x="198" y="734"/>
                      </a:lnTo>
                      <a:lnTo>
                        <a:pt x="178" y="706"/>
                      </a:lnTo>
                      <a:lnTo>
                        <a:pt x="160" y="676"/>
                      </a:lnTo>
                      <a:lnTo>
                        <a:pt x="146" y="644"/>
                      </a:lnTo>
                      <a:lnTo>
                        <a:pt x="136" y="610"/>
                      </a:lnTo>
                      <a:lnTo>
                        <a:pt x="128" y="574"/>
                      </a:lnTo>
                      <a:lnTo>
                        <a:pt x="122" y="538"/>
                      </a:lnTo>
                      <a:lnTo>
                        <a:pt x="120" y="500"/>
                      </a:lnTo>
                      <a:lnTo>
                        <a:pt x="120" y="500"/>
                      </a:lnTo>
                      <a:close/>
                    </a:path>
                  </a:pathLst>
                </a:custGeom>
                <a:solidFill>
                  <a:srgbClr val="B29C8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48" name="Google Shape;248;p19"/>
                <p:cNvSpPr/>
                <p:nvPr/>
              </p:nvSpPr>
              <p:spPr>
                <a:xfrm>
                  <a:off x="10417175" y="3732213"/>
                  <a:ext cx="609600" cy="698500"/>
                </a:xfrm>
                <a:custGeom>
                  <a:rect b="b" l="l" r="r" t="t"/>
                  <a:pathLst>
                    <a:path extrusionOk="0" h="440" w="384">
                      <a:moveTo>
                        <a:pt x="384" y="116"/>
                      </a:moveTo>
                      <a:lnTo>
                        <a:pt x="384" y="116"/>
                      </a:lnTo>
                      <a:lnTo>
                        <a:pt x="382" y="92"/>
                      </a:lnTo>
                      <a:lnTo>
                        <a:pt x="374" y="70"/>
                      </a:lnTo>
                      <a:lnTo>
                        <a:pt x="364" y="50"/>
                      </a:lnTo>
                      <a:lnTo>
                        <a:pt x="350" y="34"/>
                      </a:lnTo>
                      <a:lnTo>
                        <a:pt x="334" y="20"/>
                      </a:lnTo>
                      <a:lnTo>
                        <a:pt x="314" y="10"/>
                      </a:lnTo>
                      <a:lnTo>
                        <a:pt x="292" y="2"/>
                      </a:lnTo>
                      <a:lnTo>
                        <a:pt x="268" y="0"/>
                      </a:lnTo>
                      <a:lnTo>
                        <a:pt x="116" y="0"/>
                      </a:lnTo>
                      <a:lnTo>
                        <a:pt x="116" y="0"/>
                      </a:lnTo>
                      <a:lnTo>
                        <a:pt x="92" y="2"/>
                      </a:lnTo>
                      <a:lnTo>
                        <a:pt x="70" y="10"/>
                      </a:lnTo>
                      <a:lnTo>
                        <a:pt x="50" y="20"/>
                      </a:lnTo>
                      <a:lnTo>
                        <a:pt x="34" y="34"/>
                      </a:lnTo>
                      <a:lnTo>
                        <a:pt x="20" y="50"/>
                      </a:lnTo>
                      <a:lnTo>
                        <a:pt x="10" y="70"/>
                      </a:lnTo>
                      <a:lnTo>
                        <a:pt x="2" y="92"/>
                      </a:lnTo>
                      <a:lnTo>
                        <a:pt x="0" y="116"/>
                      </a:lnTo>
                      <a:lnTo>
                        <a:pt x="0" y="324"/>
                      </a:lnTo>
                      <a:lnTo>
                        <a:pt x="0" y="324"/>
                      </a:lnTo>
                      <a:lnTo>
                        <a:pt x="2" y="348"/>
                      </a:lnTo>
                      <a:lnTo>
                        <a:pt x="10" y="370"/>
                      </a:lnTo>
                      <a:lnTo>
                        <a:pt x="20" y="390"/>
                      </a:lnTo>
                      <a:lnTo>
                        <a:pt x="34" y="406"/>
                      </a:lnTo>
                      <a:lnTo>
                        <a:pt x="50" y="420"/>
                      </a:lnTo>
                      <a:lnTo>
                        <a:pt x="70" y="430"/>
                      </a:lnTo>
                      <a:lnTo>
                        <a:pt x="92" y="438"/>
                      </a:lnTo>
                      <a:lnTo>
                        <a:pt x="116" y="440"/>
                      </a:lnTo>
                      <a:lnTo>
                        <a:pt x="268" y="440"/>
                      </a:lnTo>
                      <a:lnTo>
                        <a:pt x="268" y="440"/>
                      </a:lnTo>
                      <a:lnTo>
                        <a:pt x="292" y="438"/>
                      </a:lnTo>
                      <a:lnTo>
                        <a:pt x="314" y="430"/>
                      </a:lnTo>
                      <a:lnTo>
                        <a:pt x="334" y="420"/>
                      </a:lnTo>
                      <a:lnTo>
                        <a:pt x="350" y="406"/>
                      </a:lnTo>
                      <a:lnTo>
                        <a:pt x="364" y="390"/>
                      </a:lnTo>
                      <a:lnTo>
                        <a:pt x="374" y="370"/>
                      </a:lnTo>
                      <a:lnTo>
                        <a:pt x="382" y="348"/>
                      </a:lnTo>
                      <a:lnTo>
                        <a:pt x="384" y="324"/>
                      </a:lnTo>
                      <a:lnTo>
                        <a:pt x="384" y="116"/>
                      </a:lnTo>
                      <a:close/>
                    </a:path>
                  </a:pathLst>
                </a:custGeom>
                <a:solidFill>
                  <a:srgbClr val="B29C8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49" name="Google Shape;249;p19"/>
                <p:cNvSpPr/>
                <p:nvPr/>
              </p:nvSpPr>
              <p:spPr>
                <a:xfrm>
                  <a:off x="7750175" y="3973513"/>
                  <a:ext cx="2895600" cy="241300"/>
                </a:xfrm>
                <a:custGeom>
                  <a:rect b="b" l="l" r="r" t="t"/>
                  <a:pathLst>
                    <a:path extrusionOk="0" h="152" w="1824">
                      <a:moveTo>
                        <a:pt x="1824" y="74"/>
                      </a:moveTo>
                      <a:lnTo>
                        <a:pt x="1824" y="74"/>
                      </a:lnTo>
                      <a:lnTo>
                        <a:pt x="1822" y="60"/>
                      </a:lnTo>
                      <a:lnTo>
                        <a:pt x="1818" y="46"/>
                      </a:lnTo>
                      <a:lnTo>
                        <a:pt x="1812" y="32"/>
                      </a:lnTo>
                      <a:lnTo>
                        <a:pt x="1802" y="22"/>
                      </a:lnTo>
                      <a:lnTo>
                        <a:pt x="1792" y="12"/>
                      </a:lnTo>
                      <a:lnTo>
                        <a:pt x="1778" y="6"/>
                      </a:lnTo>
                      <a:lnTo>
                        <a:pt x="1764" y="2"/>
                      </a:lnTo>
                      <a:lnTo>
                        <a:pt x="1750" y="0"/>
                      </a:lnTo>
                      <a:lnTo>
                        <a:pt x="74" y="0"/>
                      </a:lnTo>
                      <a:lnTo>
                        <a:pt x="74" y="0"/>
                      </a:lnTo>
                      <a:lnTo>
                        <a:pt x="60" y="2"/>
                      </a:lnTo>
                      <a:lnTo>
                        <a:pt x="46" y="6"/>
                      </a:lnTo>
                      <a:lnTo>
                        <a:pt x="32" y="12"/>
                      </a:lnTo>
                      <a:lnTo>
                        <a:pt x="22" y="22"/>
                      </a:lnTo>
                      <a:lnTo>
                        <a:pt x="12" y="32"/>
                      </a:lnTo>
                      <a:lnTo>
                        <a:pt x="6" y="46"/>
                      </a:lnTo>
                      <a:lnTo>
                        <a:pt x="2" y="60"/>
                      </a:lnTo>
                      <a:lnTo>
                        <a:pt x="0" y="74"/>
                      </a:lnTo>
                      <a:lnTo>
                        <a:pt x="0" y="78"/>
                      </a:lnTo>
                      <a:lnTo>
                        <a:pt x="0" y="78"/>
                      </a:lnTo>
                      <a:lnTo>
                        <a:pt x="2" y="92"/>
                      </a:lnTo>
                      <a:lnTo>
                        <a:pt x="6" y="106"/>
                      </a:lnTo>
                      <a:lnTo>
                        <a:pt x="12" y="120"/>
                      </a:lnTo>
                      <a:lnTo>
                        <a:pt x="22" y="130"/>
                      </a:lnTo>
                      <a:lnTo>
                        <a:pt x="32" y="140"/>
                      </a:lnTo>
                      <a:lnTo>
                        <a:pt x="46" y="146"/>
                      </a:lnTo>
                      <a:lnTo>
                        <a:pt x="60" y="150"/>
                      </a:lnTo>
                      <a:lnTo>
                        <a:pt x="74" y="152"/>
                      </a:lnTo>
                      <a:lnTo>
                        <a:pt x="1750" y="152"/>
                      </a:lnTo>
                      <a:lnTo>
                        <a:pt x="1750" y="152"/>
                      </a:lnTo>
                      <a:lnTo>
                        <a:pt x="1764" y="150"/>
                      </a:lnTo>
                      <a:lnTo>
                        <a:pt x="1778" y="146"/>
                      </a:lnTo>
                      <a:lnTo>
                        <a:pt x="1792" y="140"/>
                      </a:lnTo>
                      <a:lnTo>
                        <a:pt x="1802" y="130"/>
                      </a:lnTo>
                      <a:lnTo>
                        <a:pt x="1812" y="120"/>
                      </a:lnTo>
                      <a:lnTo>
                        <a:pt x="1818" y="106"/>
                      </a:lnTo>
                      <a:lnTo>
                        <a:pt x="1822" y="92"/>
                      </a:lnTo>
                      <a:lnTo>
                        <a:pt x="1824" y="78"/>
                      </a:lnTo>
                      <a:lnTo>
                        <a:pt x="1824" y="74"/>
                      </a:lnTo>
                      <a:close/>
                    </a:path>
                  </a:pathLst>
                </a:custGeom>
                <a:solidFill>
                  <a:srgbClr val="B29C8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50" name="Google Shape;250;p19"/>
                <p:cNvSpPr/>
                <p:nvPr/>
              </p:nvSpPr>
              <p:spPr>
                <a:xfrm>
                  <a:off x="8702675" y="3897313"/>
                  <a:ext cx="152400" cy="431800"/>
                </a:xfrm>
                <a:custGeom>
                  <a:rect b="b" l="l" r="r" t="t"/>
                  <a:pathLst>
                    <a:path extrusionOk="0" h="272" w="96">
                      <a:moveTo>
                        <a:pt x="96" y="46"/>
                      </a:moveTo>
                      <a:lnTo>
                        <a:pt x="96" y="46"/>
                      </a:lnTo>
                      <a:lnTo>
                        <a:pt x="96" y="36"/>
                      </a:lnTo>
                      <a:lnTo>
                        <a:pt x="92" y="28"/>
                      </a:lnTo>
                      <a:lnTo>
                        <a:pt x="88" y="20"/>
                      </a:lnTo>
                      <a:lnTo>
                        <a:pt x="82" y="14"/>
                      </a:lnTo>
                      <a:lnTo>
                        <a:pt x="76" y="8"/>
                      </a:lnTo>
                      <a:lnTo>
                        <a:pt x="68" y="4"/>
                      </a:lnTo>
                      <a:lnTo>
                        <a:pt x="60" y="0"/>
                      </a:lnTo>
                      <a:lnTo>
                        <a:pt x="50" y="0"/>
                      </a:lnTo>
                      <a:lnTo>
                        <a:pt x="46" y="0"/>
                      </a:lnTo>
                      <a:lnTo>
                        <a:pt x="46" y="0"/>
                      </a:lnTo>
                      <a:lnTo>
                        <a:pt x="36" y="0"/>
                      </a:lnTo>
                      <a:lnTo>
                        <a:pt x="28" y="4"/>
                      </a:lnTo>
                      <a:lnTo>
                        <a:pt x="20" y="8"/>
                      </a:lnTo>
                      <a:lnTo>
                        <a:pt x="14" y="14"/>
                      </a:lnTo>
                      <a:lnTo>
                        <a:pt x="8" y="20"/>
                      </a:lnTo>
                      <a:lnTo>
                        <a:pt x="4" y="28"/>
                      </a:lnTo>
                      <a:lnTo>
                        <a:pt x="0" y="36"/>
                      </a:lnTo>
                      <a:lnTo>
                        <a:pt x="0" y="46"/>
                      </a:lnTo>
                      <a:lnTo>
                        <a:pt x="0" y="226"/>
                      </a:lnTo>
                      <a:lnTo>
                        <a:pt x="0" y="226"/>
                      </a:lnTo>
                      <a:lnTo>
                        <a:pt x="0" y="236"/>
                      </a:lnTo>
                      <a:lnTo>
                        <a:pt x="4" y="244"/>
                      </a:lnTo>
                      <a:lnTo>
                        <a:pt x="8" y="252"/>
                      </a:lnTo>
                      <a:lnTo>
                        <a:pt x="14" y="258"/>
                      </a:lnTo>
                      <a:lnTo>
                        <a:pt x="20" y="264"/>
                      </a:lnTo>
                      <a:lnTo>
                        <a:pt x="28" y="268"/>
                      </a:lnTo>
                      <a:lnTo>
                        <a:pt x="36" y="272"/>
                      </a:lnTo>
                      <a:lnTo>
                        <a:pt x="46" y="272"/>
                      </a:lnTo>
                      <a:lnTo>
                        <a:pt x="50" y="272"/>
                      </a:lnTo>
                      <a:lnTo>
                        <a:pt x="50" y="272"/>
                      </a:lnTo>
                      <a:lnTo>
                        <a:pt x="60" y="272"/>
                      </a:lnTo>
                      <a:lnTo>
                        <a:pt x="68" y="268"/>
                      </a:lnTo>
                      <a:lnTo>
                        <a:pt x="76" y="264"/>
                      </a:lnTo>
                      <a:lnTo>
                        <a:pt x="82" y="258"/>
                      </a:lnTo>
                      <a:lnTo>
                        <a:pt x="88" y="252"/>
                      </a:lnTo>
                      <a:lnTo>
                        <a:pt x="92" y="244"/>
                      </a:lnTo>
                      <a:lnTo>
                        <a:pt x="96" y="236"/>
                      </a:lnTo>
                      <a:lnTo>
                        <a:pt x="96" y="226"/>
                      </a:lnTo>
                      <a:lnTo>
                        <a:pt x="96" y="46"/>
                      </a:lnTo>
                      <a:close/>
                    </a:path>
                  </a:pathLst>
                </a:custGeom>
                <a:solidFill>
                  <a:srgbClr val="B29C8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51" name="Google Shape;251;p19"/>
                <p:cNvSpPr/>
                <p:nvPr/>
              </p:nvSpPr>
              <p:spPr>
                <a:xfrm>
                  <a:off x="7940675" y="4164013"/>
                  <a:ext cx="546100" cy="533400"/>
                </a:xfrm>
                <a:custGeom>
                  <a:rect b="b" l="l" r="r" t="t"/>
                  <a:pathLst>
                    <a:path extrusionOk="0" h="336" w="344">
                      <a:moveTo>
                        <a:pt x="90" y="0"/>
                      </a:moveTo>
                      <a:lnTo>
                        <a:pt x="256" y="0"/>
                      </a:lnTo>
                      <a:lnTo>
                        <a:pt x="256" y="0"/>
                      </a:lnTo>
                      <a:lnTo>
                        <a:pt x="274" y="2"/>
                      </a:lnTo>
                      <a:lnTo>
                        <a:pt x="290" y="6"/>
                      </a:lnTo>
                      <a:lnTo>
                        <a:pt x="306" y="14"/>
                      </a:lnTo>
                      <a:lnTo>
                        <a:pt x="318" y="22"/>
                      </a:lnTo>
                      <a:lnTo>
                        <a:pt x="330" y="34"/>
                      </a:lnTo>
                      <a:lnTo>
                        <a:pt x="338" y="50"/>
                      </a:lnTo>
                      <a:lnTo>
                        <a:pt x="342" y="66"/>
                      </a:lnTo>
                      <a:lnTo>
                        <a:pt x="344" y="84"/>
                      </a:lnTo>
                      <a:lnTo>
                        <a:pt x="344" y="242"/>
                      </a:lnTo>
                      <a:lnTo>
                        <a:pt x="344" y="242"/>
                      </a:lnTo>
                      <a:lnTo>
                        <a:pt x="342" y="256"/>
                      </a:lnTo>
                      <a:lnTo>
                        <a:pt x="340" y="272"/>
                      </a:lnTo>
                      <a:lnTo>
                        <a:pt x="334" y="284"/>
                      </a:lnTo>
                      <a:lnTo>
                        <a:pt x="328" y="296"/>
                      </a:lnTo>
                      <a:lnTo>
                        <a:pt x="318" y="308"/>
                      </a:lnTo>
                      <a:lnTo>
                        <a:pt x="306" y="316"/>
                      </a:lnTo>
                      <a:lnTo>
                        <a:pt x="294" y="324"/>
                      </a:lnTo>
                      <a:lnTo>
                        <a:pt x="280" y="328"/>
                      </a:lnTo>
                      <a:lnTo>
                        <a:pt x="280" y="182"/>
                      </a:lnTo>
                      <a:lnTo>
                        <a:pt x="280" y="182"/>
                      </a:lnTo>
                      <a:lnTo>
                        <a:pt x="280" y="172"/>
                      </a:lnTo>
                      <a:lnTo>
                        <a:pt x="276" y="166"/>
                      </a:lnTo>
                      <a:lnTo>
                        <a:pt x="272" y="158"/>
                      </a:lnTo>
                      <a:lnTo>
                        <a:pt x="268" y="154"/>
                      </a:lnTo>
                      <a:lnTo>
                        <a:pt x="262" y="150"/>
                      </a:lnTo>
                      <a:lnTo>
                        <a:pt x="256" y="146"/>
                      </a:lnTo>
                      <a:lnTo>
                        <a:pt x="248" y="144"/>
                      </a:lnTo>
                      <a:lnTo>
                        <a:pt x="240" y="144"/>
                      </a:lnTo>
                      <a:lnTo>
                        <a:pt x="236" y="144"/>
                      </a:lnTo>
                      <a:lnTo>
                        <a:pt x="236" y="144"/>
                      </a:lnTo>
                      <a:lnTo>
                        <a:pt x="230" y="144"/>
                      </a:lnTo>
                      <a:lnTo>
                        <a:pt x="222" y="146"/>
                      </a:lnTo>
                      <a:lnTo>
                        <a:pt x="216" y="150"/>
                      </a:lnTo>
                      <a:lnTo>
                        <a:pt x="212" y="154"/>
                      </a:lnTo>
                      <a:lnTo>
                        <a:pt x="206" y="158"/>
                      </a:lnTo>
                      <a:lnTo>
                        <a:pt x="202" y="166"/>
                      </a:lnTo>
                      <a:lnTo>
                        <a:pt x="200" y="172"/>
                      </a:lnTo>
                      <a:lnTo>
                        <a:pt x="200" y="182"/>
                      </a:lnTo>
                      <a:lnTo>
                        <a:pt x="200" y="336"/>
                      </a:lnTo>
                      <a:lnTo>
                        <a:pt x="128" y="336"/>
                      </a:lnTo>
                      <a:lnTo>
                        <a:pt x="128" y="182"/>
                      </a:lnTo>
                      <a:lnTo>
                        <a:pt x="128" y="182"/>
                      </a:lnTo>
                      <a:lnTo>
                        <a:pt x="128" y="172"/>
                      </a:lnTo>
                      <a:lnTo>
                        <a:pt x="124" y="166"/>
                      </a:lnTo>
                      <a:lnTo>
                        <a:pt x="122" y="158"/>
                      </a:lnTo>
                      <a:lnTo>
                        <a:pt x="116" y="154"/>
                      </a:lnTo>
                      <a:lnTo>
                        <a:pt x="110" y="150"/>
                      </a:lnTo>
                      <a:lnTo>
                        <a:pt x="104" y="146"/>
                      </a:lnTo>
                      <a:lnTo>
                        <a:pt x="98" y="144"/>
                      </a:lnTo>
                      <a:lnTo>
                        <a:pt x="90" y="144"/>
                      </a:lnTo>
                      <a:lnTo>
                        <a:pt x="86" y="144"/>
                      </a:lnTo>
                      <a:lnTo>
                        <a:pt x="86" y="144"/>
                      </a:lnTo>
                      <a:lnTo>
                        <a:pt x="80" y="144"/>
                      </a:lnTo>
                      <a:lnTo>
                        <a:pt x="72" y="146"/>
                      </a:lnTo>
                      <a:lnTo>
                        <a:pt x="66" y="150"/>
                      </a:lnTo>
                      <a:lnTo>
                        <a:pt x="60" y="154"/>
                      </a:lnTo>
                      <a:lnTo>
                        <a:pt x="54" y="158"/>
                      </a:lnTo>
                      <a:lnTo>
                        <a:pt x="52" y="166"/>
                      </a:lnTo>
                      <a:lnTo>
                        <a:pt x="48" y="172"/>
                      </a:lnTo>
                      <a:lnTo>
                        <a:pt x="48" y="182"/>
                      </a:lnTo>
                      <a:lnTo>
                        <a:pt x="48" y="324"/>
                      </a:lnTo>
                      <a:lnTo>
                        <a:pt x="48" y="324"/>
                      </a:lnTo>
                      <a:lnTo>
                        <a:pt x="36" y="318"/>
                      </a:lnTo>
                      <a:lnTo>
                        <a:pt x="28" y="310"/>
                      </a:lnTo>
                      <a:lnTo>
                        <a:pt x="18" y="300"/>
                      </a:lnTo>
                      <a:lnTo>
                        <a:pt x="12" y="290"/>
                      </a:lnTo>
                      <a:lnTo>
                        <a:pt x="6" y="280"/>
                      </a:lnTo>
                      <a:lnTo>
                        <a:pt x="4" y="268"/>
                      </a:lnTo>
                      <a:lnTo>
                        <a:pt x="0" y="254"/>
                      </a:lnTo>
                      <a:lnTo>
                        <a:pt x="0" y="242"/>
                      </a:lnTo>
                      <a:lnTo>
                        <a:pt x="0" y="84"/>
                      </a:lnTo>
                      <a:lnTo>
                        <a:pt x="0" y="84"/>
                      </a:lnTo>
                      <a:lnTo>
                        <a:pt x="2" y="66"/>
                      </a:lnTo>
                      <a:lnTo>
                        <a:pt x="8" y="50"/>
                      </a:lnTo>
                      <a:lnTo>
                        <a:pt x="16" y="34"/>
                      </a:lnTo>
                      <a:lnTo>
                        <a:pt x="26" y="22"/>
                      </a:lnTo>
                      <a:lnTo>
                        <a:pt x="40" y="14"/>
                      </a:lnTo>
                      <a:lnTo>
                        <a:pt x="56" y="6"/>
                      </a:lnTo>
                      <a:lnTo>
                        <a:pt x="72" y="2"/>
                      </a:lnTo>
                      <a:lnTo>
                        <a:pt x="90" y="0"/>
                      </a:lnTo>
                      <a:lnTo>
                        <a:pt x="90" y="0"/>
                      </a:lnTo>
                      <a:close/>
                    </a:path>
                  </a:pathLst>
                </a:custGeom>
                <a:solidFill>
                  <a:srgbClr val="B29C8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grpSp>
          <p:sp>
            <p:nvSpPr>
              <p:cNvPr id="252" name="Google Shape;252;p19"/>
              <p:cNvSpPr/>
              <p:nvPr/>
            </p:nvSpPr>
            <p:spPr>
              <a:xfrm>
                <a:off x="10512425" y="5554663"/>
                <a:ext cx="1920875" cy="4800600"/>
              </a:xfrm>
              <a:custGeom>
                <a:rect b="b" l="l" r="r" t="t"/>
                <a:pathLst>
                  <a:path extrusionOk="0" h="3024" w="1210">
                    <a:moveTo>
                      <a:pt x="370" y="140"/>
                    </a:moveTo>
                    <a:lnTo>
                      <a:pt x="370" y="140"/>
                    </a:lnTo>
                    <a:lnTo>
                      <a:pt x="374" y="124"/>
                    </a:lnTo>
                    <a:lnTo>
                      <a:pt x="378" y="108"/>
                    </a:lnTo>
                    <a:lnTo>
                      <a:pt x="386" y="92"/>
                    </a:lnTo>
                    <a:lnTo>
                      <a:pt x="394" y="78"/>
                    </a:lnTo>
                    <a:lnTo>
                      <a:pt x="402" y="64"/>
                    </a:lnTo>
                    <a:lnTo>
                      <a:pt x="412" y="52"/>
                    </a:lnTo>
                    <a:lnTo>
                      <a:pt x="424" y="42"/>
                    </a:lnTo>
                    <a:lnTo>
                      <a:pt x="436" y="32"/>
                    </a:lnTo>
                    <a:lnTo>
                      <a:pt x="450" y="22"/>
                    </a:lnTo>
                    <a:lnTo>
                      <a:pt x="464" y="16"/>
                    </a:lnTo>
                    <a:lnTo>
                      <a:pt x="478" y="10"/>
                    </a:lnTo>
                    <a:lnTo>
                      <a:pt x="494" y="4"/>
                    </a:lnTo>
                    <a:lnTo>
                      <a:pt x="510" y="2"/>
                    </a:lnTo>
                    <a:lnTo>
                      <a:pt x="528" y="0"/>
                    </a:lnTo>
                    <a:lnTo>
                      <a:pt x="544" y="0"/>
                    </a:lnTo>
                    <a:lnTo>
                      <a:pt x="562" y="2"/>
                    </a:lnTo>
                    <a:lnTo>
                      <a:pt x="1064" y="72"/>
                    </a:lnTo>
                    <a:lnTo>
                      <a:pt x="1064" y="72"/>
                    </a:lnTo>
                    <a:lnTo>
                      <a:pt x="1080" y="76"/>
                    </a:lnTo>
                    <a:lnTo>
                      <a:pt x="1096" y="80"/>
                    </a:lnTo>
                    <a:lnTo>
                      <a:pt x="1112" y="86"/>
                    </a:lnTo>
                    <a:lnTo>
                      <a:pt x="1126" y="94"/>
                    </a:lnTo>
                    <a:lnTo>
                      <a:pt x="1140" y="102"/>
                    </a:lnTo>
                    <a:lnTo>
                      <a:pt x="1154" y="112"/>
                    </a:lnTo>
                    <a:lnTo>
                      <a:pt x="1164" y="124"/>
                    </a:lnTo>
                    <a:lnTo>
                      <a:pt x="1176" y="136"/>
                    </a:lnTo>
                    <a:lnTo>
                      <a:pt x="1184" y="148"/>
                    </a:lnTo>
                    <a:lnTo>
                      <a:pt x="1192" y="162"/>
                    </a:lnTo>
                    <a:lnTo>
                      <a:pt x="1198" y="178"/>
                    </a:lnTo>
                    <a:lnTo>
                      <a:pt x="1204" y="192"/>
                    </a:lnTo>
                    <a:lnTo>
                      <a:pt x="1208" y="208"/>
                    </a:lnTo>
                    <a:lnTo>
                      <a:pt x="1210" y="224"/>
                    </a:lnTo>
                    <a:lnTo>
                      <a:pt x="1210" y="242"/>
                    </a:lnTo>
                    <a:lnTo>
                      <a:pt x="1208" y="258"/>
                    </a:lnTo>
                    <a:lnTo>
                      <a:pt x="838" y="2878"/>
                    </a:lnTo>
                    <a:lnTo>
                      <a:pt x="838" y="2878"/>
                    </a:lnTo>
                    <a:lnTo>
                      <a:pt x="836" y="2896"/>
                    </a:lnTo>
                    <a:lnTo>
                      <a:pt x="830" y="2912"/>
                    </a:lnTo>
                    <a:lnTo>
                      <a:pt x="824" y="2928"/>
                    </a:lnTo>
                    <a:lnTo>
                      <a:pt x="816" y="2942"/>
                    </a:lnTo>
                    <a:lnTo>
                      <a:pt x="806" y="2956"/>
                    </a:lnTo>
                    <a:lnTo>
                      <a:pt x="796" y="2968"/>
                    </a:lnTo>
                    <a:lnTo>
                      <a:pt x="784" y="2980"/>
                    </a:lnTo>
                    <a:lnTo>
                      <a:pt x="772" y="2990"/>
                    </a:lnTo>
                    <a:lnTo>
                      <a:pt x="758" y="3000"/>
                    </a:lnTo>
                    <a:lnTo>
                      <a:pt x="744" y="3006"/>
                    </a:lnTo>
                    <a:lnTo>
                      <a:pt x="730" y="3014"/>
                    </a:lnTo>
                    <a:lnTo>
                      <a:pt x="714" y="3018"/>
                    </a:lnTo>
                    <a:lnTo>
                      <a:pt x="698" y="3022"/>
                    </a:lnTo>
                    <a:lnTo>
                      <a:pt x="682" y="3024"/>
                    </a:lnTo>
                    <a:lnTo>
                      <a:pt x="664" y="3024"/>
                    </a:lnTo>
                    <a:lnTo>
                      <a:pt x="646" y="3022"/>
                    </a:lnTo>
                    <a:lnTo>
                      <a:pt x="146" y="2952"/>
                    </a:lnTo>
                    <a:lnTo>
                      <a:pt x="146" y="2952"/>
                    </a:lnTo>
                    <a:lnTo>
                      <a:pt x="128" y="2948"/>
                    </a:lnTo>
                    <a:lnTo>
                      <a:pt x="112" y="2944"/>
                    </a:lnTo>
                    <a:lnTo>
                      <a:pt x="96" y="2936"/>
                    </a:lnTo>
                    <a:lnTo>
                      <a:pt x="82" y="2930"/>
                    </a:lnTo>
                    <a:lnTo>
                      <a:pt x="68" y="2920"/>
                    </a:lnTo>
                    <a:lnTo>
                      <a:pt x="56" y="2910"/>
                    </a:lnTo>
                    <a:lnTo>
                      <a:pt x="44" y="2898"/>
                    </a:lnTo>
                    <a:lnTo>
                      <a:pt x="34" y="2886"/>
                    </a:lnTo>
                    <a:lnTo>
                      <a:pt x="24" y="2872"/>
                    </a:lnTo>
                    <a:lnTo>
                      <a:pt x="16" y="2858"/>
                    </a:lnTo>
                    <a:lnTo>
                      <a:pt x="10" y="2844"/>
                    </a:lnTo>
                    <a:lnTo>
                      <a:pt x="6" y="2828"/>
                    </a:lnTo>
                    <a:lnTo>
                      <a:pt x="2" y="2812"/>
                    </a:lnTo>
                    <a:lnTo>
                      <a:pt x="0" y="2794"/>
                    </a:lnTo>
                    <a:lnTo>
                      <a:pt x="0" y="2778"/>
                    </a:lnTo>
                    <a:lnTo>
                      <a:pt x="2" y="2760"/>
                    </a:lnTo>
                    <a:lnTo>
                      <a:pt x="370" y="140"/>
                    </a:lnTo>
                    <a:close/>
                  </a:path>
                </a:pathLst>
              </a:custGeom>
              <a:solidFill>
                <a:srgbClr val="FF53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53" name="Google Shape;253;p19"/>
              <p:cNvSpPr/>
              <p:nvPr/>
            </p:nvSpPr>
            <p:spPr>
              <a:xfrm>
                <a:off x="11468100" y="5792788"/>
                <a:ext cx="361950" cy="365125"/>
              </a:xfrm>
              <a:custGeom>
                <a:rect b="b" l="l" r="r" t="t"/>
                <a:pathLst>
                  <a:path extrusionOk="0" h="230" w="228">
                    <a:moveTo>
                      <a:pt x="220" y="72"/>
                    </a:moveTo>
                    <a:lnTo>
                      <a:pt x="220" y="72"/>
                    </a:lnTo>
                    <a:lnTo>
                      <a:pt x="210" y="52"/>
                    </a:lnTo>
                    <a:lnTo>
                      <a:pt x="194" y="34"/>
                    </a:lnTo>
                    <a:lnTo>
                      <a:pt x="178" y="20"/>
                    </a:lnTo>
                    <a:lnTo>
                      <a:pt x="158" y="10"/>
                    </a:lnTo>
                    <a:lnTo>
                      <a:pt x="138" y="4"/>
                    </a:lnTo>
                    <a:lnTo>
                      <a:pt x="116" y="0"/>
                    </a:lnTo>
                    <a:lnTo>
                      <a:pt x="94" y="2"/>
                    </a:lnTo>
                    <a:lnTo>
                      <a:pt x="70" y="10"/>
                    </a:lnTo>
                    <a:lnTo>
                      <a:pt x="70" y="10"/>
                    </a:lnTo>
                    <a:lnTo>
                      <a:pt x="50" y="20"/>
                    </a:lnTo>
                    <a:lnTo>
                      <a:pt x="32" y="34"/>
                    </a:lnTo>
                    <a:lnTo>
                      <a:pt x="18" y="52"/>
                    </a:lnTo>
                    <a:lnTo>
                      <a:pt x="8" y="70"/>
                    </a:lnTo>
                    <a:lnTo>
                      <a:pt x="2" y="92"/>
                    </a:lnTo>
                    <a:lnTo>
                      <a:pt x="0" y="114"/>
                    </a:lnTo>
                    <a:lnTo>
                      <a:pt x="2" y="136"/>
                    </a:lnTo>
                    <a:lnTo>
                      <a:pt x="8" y="158"/>
                    </a:lnTo>
                    <a:lnTo>
                      <a:pt x="8" y="158"/>
                    </a:lnTo>
                    <a:lnTo>
                      <a:pt x="18" y="178"/>
                    </a:lnTo>
                    <a:lnTo>
                      <a:pt x="32" y="196"/>
                    </a:lnTo>
                    <a:lnTo>
                      <a:pt x="50" y="210"/>
                    </a:lnTo>
                    <a:lnTo>
                      <a:pt x="70" y="220"/>
                    </a:lnTo>
                    <a:lnTo>
                      <a:pt x="90" y="228"/>
                    </a:lnTo>
                    <a:lnTo>
                      <a:pt x="112" y="230"/>
                    </a:lnTo>
                    <a:lnTo>
                      <a:pt x="134" y="228"/>
                    </a:lnTo>
                    <a:lnTo>
                      <a:pt x="156" y="222"/>
                    </a:lnTo>
                    <a:lnTo>
                      <a:pt x="156" y="222"/>
                    </a:lnTo>
                    <a:lnTo>
                      <a:pt x="178" y="210"/>
                    </a:lnTo>
                    <a:lnTo>
                      <a:pt x="194" y="196"/>
                    </a:lnTo>
                    <a:lnTo>
                      <a:pt x="208" y="180"/>
                    </a:lnTo>
                    <a:lnTo>
                      <a:pt x="220" y="160"/>
                    </a:lnTo>
                    <a:lnTo>
                      <a:pt x="226" y="140"/>
                    </a:lnTo>
                    <a:lnTo>
                      <a:pt x="228" y="118"/>
                    </a:lnTo>
                    <a:lnTo>
                      <a:pt x="226" y="94"/>
                    </a:lnTo>
                    <a:lnTo>
                      <a:pt x="220" y="72"/>
                    </a:lnTo>
                    <a:lnTo>
                      <a:pt x="220" y="72"/>
                    </a:lnTo>
                    <a:close/>
                  </a:path>
                </a:pathLst>
              </a:custGeom>
              <a:solidFill>
                <a:srgbClr val="1E485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54" name="Google Shape;254;p19"/>
              <p:cNvSpPr/>
              <p:nvPr/>
            </p:nvSpPr>
            <p:spPr>
              <a:xfrm>
                <a:off x="11468100" y="5792788"/>
                <a:ext cx="285750" cy="361950"/>
              </a:xfrm>
              <a:custGeom>
                <a:rect b="b" l="l" r="r" t="t"/>
                <a:pathLst>
                  <a:path extrusionOk="0" h="228" w="180">
                    <a:moveTo>
                      <a:pt x="116" y="28"/>
                    </a:moveTo>
                    <a:lnTo>
                      <a:pt x="116" y="28"/>
                    </a:lnTo>
                    <a:lnTo>
                      <a:pt x="132" y="24"/>
                    </a:lnTo>
                    <a:lnTo>
                      <a:pt x="148" y="20"/>
                    </a:lnTo>
                    <a:lnTo>
                      <a:pt x="164" y="20"/>
                    </a:lnTo>
                    <a:lnTo>
                      <a:pt x="180" y="22"/>
                    </a:lnTo>
                    <a:lnTo>
                      <a:pt x="180" y="22"/>
                    </a:lnTo>
                    <a:lnTo>
                      <a:pt x="168" y="14"/>
                    </a:lnTo>
                    <a:lnTo>
                      <a:pt x="156" y="8"/>
                    </a:lnTo>
                    <a:lnTo>
                      <a:pt x="142" y="4"/>
                    </a:lnTo>
                    <a:lnTo>
                      <a:pt x="128" y="2"/>
                    </a:lnTo>
                    <a:lnTo>
                      <a:pt x="114" y="0"/>
                    </a:lnTo>
                    <a:lnTo>
                      <a:pt x="100" y="2"/>
                    </a:lnTo>
                    <a:lnTo>
                      <a:pt x="86" y="4"/>
                    </a:lnTo>
                    <a:lnTo>
                      <a:pt x="70" y="10"/>
                    </a:lnTo>
                    <a:lnTo>
                      <a:pt x="70" y="10"/>
                    </a:lnTo>
                    <a:lnTo>
                      <a:pt x="50" y="20"/>
                    </a:lnTo>
                    <a:lnTo>
                      <a:pt x="32" y="34"/>
                    </a:lnTo>
                    <a:lnTo>
                      <a:pt x="18" y="52"/>
                    </a:lnTo>
                    <a:lnTo>
                      <a:pt x="8" y="70"/>
                    </a:lnTo>
                    <a:lnTo>
                      <a:pt x="2" y="92"/>
                    </a:lnTo>
                    <a:lnTo>
                      <a:pt x="0" y="114"/>
                    </a:lnTo>
                    <a:lnTo>
                      <a:pt x="2" y="136"/>
                    </a:lnTo>
                    <a:lnTo>
                      <a:pt x="8" y="158"/>
                    </a:lnTo>
                    <a:lnTo>
                      <a:pt x="8" y="158"/>
                    </a:lnTo>
                    <a:lnTo>
                      <a:pt x="14" y="172"/>
                    </a:lnTo>
                    <a:lnTo>
                      <a:pt x="22" y="184"/>
                    </a:lnTo>
                    <a:lnTo>
                      <a:pt x="32" y="196"/>
                    </a:lnTo>
                    <a:lnTo>
                      <a:pt x="42" y="204"/>
                    </a:lnTo>
                    <a:lnTo>
                      <a:pt x="54" y="212"/>
                    </a:lnTo>
                    <a:lnTo>
                      <a:pt x="66" y="220"/>
                    </a:lnTo>
                    <a:lnTo>
                      <a:pt x="80" y="224"/>
                    </a:lnTo>
                    <a:lnTo>
                      <a:pt x="94" y="228"/>
                    </a:lnTo>
                    <a:lnTo>
                      <a:pt x="94" y="228"/>
                    </a:lnTo>
                    <a:lnTo>
                      <a:pt x="80" y="218"/>
                    </a:lnTo>
                    <a:lnTo>
                      <a:pt x="70" y="206"/>
                    </a:lnTo>
                    <a:lnTo>
                      <a:pt x="60" y="192"/>
                    </a:lnTo>
                    <a:lnTo>
                      <a:pt x="54" y="178"/>
                    </a:lnTo>
                    <a:lnTo>
                      <a:pt x="54" y="178"/>
                    </a:lnTo>
                    <a:lnTo>
                      <a:pt x="46" y="156"/>
                    </a:lnTo>
                    <a:lnTo>
                      <a:pt x="46" y="134"/>
                    </a:lnTo>
                    <a:lnTo>
                      <a:pt x="48" y="112"/>
                    </a:lnTo>
                    <a:lnTo>
                      <a:pt x="54" y="90"/>
                    </a:lnTo>
                    <a:lnTo>
                      <a:pt x="64" y="70"/>
                    </a:lnTo>
                    <a:lnTo>
                      <a:pt x="78" y="54"/>
                    </a:lnTo>
                    <a:lnTo>
                      <a:pt x="96" y="40"/>
                    </a:lnTo>
                    <a:lnTo>
                      <a:pt x="116" y="28"/>
                    </a:lnTo>
                    <a:lnTo>
                      <a:pt x="116" y="28"/>
                    </a:lnTo>
                    <a:close/>
                  </a:path>
                </a:pathLst>
              </a:custGeom>
              <a:solidFill>
                <a:srgbClr val="14353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55" name="Google Shape;255;p19"/>
              <p:cNvSpPr/>
              <p:nvPr/>
            </p:nvSpPr>
            <p:spPr>
              <a:xfrm>
                <a:off x="11931650" y="5418138"/>
                <a:ext cx="2359025" cy="4797425"/>
              </a:xfrm>
              <a:custGeom>
                <a:rect b="b" l="l" r="r" t="t"/>
                <a:pathLst>
                  <a:path extrusionOk="0" h="3022" w="1486">
                    <a:moveTo>
                      <a:pt x="6" y="332"/>
                    </a:moveTo>
                    <a:lnTo>
                      <a:pt x="6" y="332"/>
                    </a:lnTo>
                    <a:lnTo>
                      <a:pt x="2" y="316"/>
                    </a:lnTo>
                    <a:lnTo>
                      <a:pt x="0" y="298"/>
                    </a:lnTo>
                    <a:lnTo>
                      <a:pt x="0" y="282"/>
                    </a:lnTo>
                    <a:lnTo>
                      <a:pt x="2" y="266"/>
                    </a:lnTo>
                    <a:lnTo>
                      <a:pt x="6" y="250"/>
                    </a:lnTo>
                    <a:lnTo>
                      <a:pt x="10" y="234"/>
                    </a:lnTo>
                    <a:lnTo>
                      <a:pt x="16" y="220"/>
                    </a:lnTo>
                    <a:lnTo>
                      <a:pt x="24" y="206"/>
                    </a:lnTo>
                    <a:lnTo>
                      <a:pt x="34" y="194"/>
                    </a:lnTo>
                    <a:lnTo>
                      <a:pt x="44" y="182"/>
                    </a:lnTo>
                    <a:lnTo>
                      <a:pt x="56" y="170"/>
                    </a:lnTo>
                    <a:lnTo>
                      <a:pt x="68" y="160"/>
                    </a:lnTo>
                    <a:lnTo>
                      <a:pt x="82" y="150"/>
                    </a:lnTo>
                    <a:lnTo>
                      <a:pt x="96" y="142"/>
                    </a:lnTo>
                    <a:lnTo>
                      <a:pt x="112" y="136"/>
                    </a:lnTo>
                    <a:lnTo>
                      <a:pt x="128" y="132"/>
                    </a:lnTo>
                    <a:lnTo>
                      <a:pt x="620" y="6"/>
                    </a:lnTo>
                    <a:lnTo>
                      <a:pt x="620" y="6"/>
                    </a:lnTo>
                    <a:lnTo>
                      <a:pt x="636" y="2"/>
                    </a:lnTo>
                    <a:lnTo>
                      <a:pt x="654" y="0"/>
                    </a:lnTo>
                    <a:lnTo>
                      <a:pt x="670" y="0"/>
                    </a:lnTo>
                    <a:lnTo>
                      <a:pt x="686" y="2"/>
                    </a:lnTo>
                    <a:lnTo>
                      <a:pt x="702" y="4"/>
                    </a:lnTo>
                    <a:lnTo>
                      <a:pt x="718" y="8"/>
                    </a:lnTo>
                    <a:lnTo>
                      <a:pt x="734" y="14"/>
                    </a:lnTo>
                    <a:lnTo>
                      <a:pt x="748" y="22"/>
                    </a:lnTo>
                    <a:lnTo>
                      <a:pt x="760" y="30"/>
                    </a:lnTo>
                    <a:lnTo>
                      <a:pt x="774" y="40"/>
                    </a:lnTo>
                    <a:lnTo>
                      <a:pt x="786" y="50"/>
                    </a:lnTo>
                    <a:lnTo>
                      <a:pt x="796" y="62"/>
                    </a:lnTo>
                    <a:lnTo>
                      <a:pt x="804" y="76"/>
                    </a:lnTo>
                    <a:lnTo>
                      <a:pt x="812" y="90"/>
                    </a:lnTo>
                    <a:lnTo>
                      <a:pt x="820" y="106"/>
                    </a:lnTo>
                    <a:lnTo>
                      <a:pt x="824" y="122"/>
                    </a:lnTo>
                    <a:lnTo>
                      <a:pt x="1482" y="2686"/>
                    </a:lnTo>
                    <a:lnTo>
                      <a:pt x="1482" y="2686"/>
                    </a:lnTo>
                    <a:lnTo>
                      <a:pt x="1486" y="2702"/>
                    </a:lnTo>
                    <a:lnTo>
                      <a:pt x="1486" y="2720"/>
                    </a:lnTo>
                    <a:lnTo>
                      <a:pt x="1486" y="2736"/>
                    </a:lnTo>
                    <a:lnTo>
                      <a:pt x="1486" y="2752"/>
                    </a:lnTo>
                    <a:lnTo>
                      <a:pt x="1482" y="2768"/>
                    </a:lnTo>
                    <a:lnTo>
                      <a:pt x="1476" y="2784"/>
                    </a:lnTo>
                    <a:lnTo>
                      <a:pt x="1470" y="2798"/>
                    </a:lnTo>
                    <a:lnTo>
                      <a:pt x="1464" y="2814"/>
                    </a:lnTo>
                    <a:lnTo>
                      <a:pt x="1454" y="2826"/>
                    </a:lnTo>
                    <a:lnTo>
                      <a:pt x="1444" y="2840"/>
                    </a:lnTo>
                    <a:lnTo>
                      <a:pt x="1432" y="2852"/>
                    </a:lnTo>
                    <a:lnTo>
                      <a:pt x="1420" y="2862"/>
                    </a:lnTo>
                    <a:lnTo>
                      <a:pt x="1406" y="2872"/>
                    </a:lnTo>
                    <a:lnTo>
                      <a:pt x="1392" y="2880"/>
                    </a:lnTo>
                    <a:lnTo>
                      <a:pt x="1376" y="2886"/>
                    </a:lnTo>
                    <a:lnTo>
                      <a:pt x="1360" y="2890"/>
                    </a:lnTo>
                    <a:lnTo>
                      <a:pt x="868" y="3016"/>
                    </a:lnTo>
                    <a:lnTo>
                      <a:pt x="868" y="3016"/>
                    </a:lnTo>
                    <a:lnTo>
                      <a:pt x="852" y="3020"/>
                    </a:lnTo>
                    <a:lnTo>
                      <a:pt x="834" y="3022"/>
                    </a:lnTo>
                    <a:lnTo>
                      <a:pt x="818" y="3022"/>
                    </a:lnTo>
                    <a:lnTo>
                      <a:pt x="802" y="3020"/>
                    </a:lnTo>
                    <a:lnTo>
                      <a:pt x="786" y="3018"/>
                    </a:lnTo>
                    <a:lnTo>
                      <a:pt x="770" y="3012"/>
                    </a:lnTo>
                    <a:lnTo>
                      <a:pt x="754" y="3006"/>
                    </a:lnTo>
                    <a:lnTo>
                      <a:pt x="740" y="2998"/>
                    </a:lnTo>
                    <a:lnTo>
                      <a:pt x="726" y="2990"/>
                    </a:lnTo>
                    <a:lnTo>
                      <a:pt x="714" y="2980"/>
                    </a:lnTo>
                    <a:lnTo>
                      <a:pt x="702" y="2968"/>
                    </a:lnTo>
                    <a:lnTo>
                      <a:pt x="692" y="2956"/>
                    </a:lnTo>
                    <a:lnTo>
                      <a:pt x="682" y="2942"/>
                    </a:lnTo>
                    <a:lnTo>
                      <a:pt x="674" y="2928"/>
                    </a:lnTo>
                    <a:lnTo>
                      <a:pt x="668" y="2912"/>
                    </a:lnTo>
                    <a:lnTo>
                      <a:pt x="662" y="2896"/>
                    </a:lnTo>
                    <a:lnTo>
                      <a:pt x="6" y="332"/>
                    </a:lnTo>
                    <a:close/>
                  </a:path>
                </a:pathLst>
              </a:custGeom>
              <a:solidFill>
                <a:srgbClr val="3B414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56" name="Google Shape;256;p19"/>
              <p:cNvSpPr/>
              <p:nvPr/>
            </p:nvSpPr>
            <p:spPr>
              <a:xfrm>
                <a:off x="12341225" y="5738813"/>
                <a:ext cx="361950" cy="361950"/>
              </a:xfrm>
              <a:custGeom>
                <a:rect b="b" l="l" r="r" t="t"/>
                <a:pathLst>
                  <a:path extrusionOk="0" h="228" w="228">
                    <a:moveTo>
                      <a:pt x="196" y="34"/>
                    </a:moveTo>
                    <a:lnTo>
                      <a:pt x="196" y="34"/>
                    </a:lnTo>
                    <a:lnTo>
                      <a:pt x="178" y="20"/>
                    </a:lnTo>
                    <a:lnTo>
                      <a:pt x="158" y="8"/>
                    </a:lnTo>
                    <a:lnTo>
                      <a:pt x="138" y="2"/>
                    </a:lnTo>
                    <a:lnTo>
                      <a:pt x="116" y="0"/>
                    </a:lnTo>
                    <a:lnTo>
                      <a:pt x="94" y="2"/>
                    </a:lnTo>
                    <a:lnTo>
                      <a:pt x="72" y="8"/>
                    </a:lnTo>
                    <a:lnTo>
                      <a:pt x="52" y="18"/>
                    </a:lnTo>
                    <a:lnTo>
                      <a:pt x="34" y="32"/>
                    </a:lnTo>
                    <a:lnTo>
                      <a:pt x="34" y="32"/>
                    </a:lnTo>
                    <a:lnTo>
                      <a:pt x="20" y="50"/>
                    </a:lnTo>
                    <a:lnTo>
                      <a:pt x="8" y="70"/>
                    </a:lnTo>
                    <a:lnTo>
                      <a:pt x="2" y="92"/>
                    </a:lnTo>
                    <a:lnTo>
                      <a:pt x="0" y="112"/>
                    </a:lnTo>
                    <a:lnTo>
                      <a:pt x="2" y="134"/>
                    </a:lnTo>
                    <a:lnTo>
                      <a:pt x="8" y="156"/>
                    </a:lnTo>
                    <a:lnTo>
                      <a:pt x="18" y="176"/>
                    </a:lnTo>
                    <a:lnTo>
                      <a:pt x="32" y="194"/>
                    </a:lnTo>
                    <a:lnTo>
                      <a:pt x="32" y="194"/>
                    </a:lnTo>
                    <a:lnTo>
                      <a:pt x="50" y="210"/>
                    </a:lnTo>
                    <a:lnTo>
                      <a:pt x="70" y="220"/>
                    </a:lnTo>
                    <a:lnTo>
                      <a:pt x="92" y="226"/>
                    </a:lnTo>
                    <a:lnTo>
                      <a:pt x="112" y="228"/>
                    </a:lnTo>
                    <a:lnTo>
                      <a:pt x="134" y="226"/>
                    </a:lnTo>
                    <a:lnTo>
                      <a:pt x="156" y="220"/>
                    </a:lnTo>
                    <a:lnTo>
                      <a:pt x="176" y="210"/>
                    </a:lnTo>
                    <a:lnTo>
                      <a:pt x="194" y="196"/>
                    </a:lnTo>
                    <a:lnTo>
                      <a:pt x="194" y="196"/>
                    </a:lnTo>
                    <a:lnTo>
                      <a:pt x="210" y="178"/>
                    </a:lnTo>
                    <a:lnTo>
                      <a:pt x="220" y="158"/>
                    </a:lnTo>
                    <a:lnTo>
                      <a:pt x="226" y="138"/>
                    </a:lnTo>
                    <a:lnTo>
                      <a:pt x="228" y="116"/>
                    </a:lnTo>
                    <a:lnTo>
                      <a:pt x="226" y="94"/>
                    </a:lnTo>
                    <a:lnTo>
                      <a:pt x="220" y="72"/>
                    </a:lnTo>
                    <a:lnTo>
                      <a:pt x="210" y="52"/>
                    </a:lnTo>
                    <a:lnTo>
                      <a:pt x="196" y="34"/>
                    </a:lnTo>
                    <a:lnTo>
                      <a:pt x="196" y="34"/>
                    </a:lnTo>
                    <a:close/>
                  </a:path>
                </a:pathLst>
              </a:custGeom>
              <a:solidFill>
                <a:srgbClr val="1E485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57" name="Google Shape;257;p19"/>
              <p:cNvSpPr/>
              <p:nvPr/>
            </p:nvSpPr>
            <p:spPr>
              <a:xfrm>
                <a:off x="12341225" y="5738813"/>
                <a:ext cx="222250" cy="361950"/>
              </a:xfrm>
              <a:custGeom>
                <a:rect b="b" l="l" r="r" t="t"/>
                <a:pathLst>
                  <a:path extrusionOk="0" h="228" w="140">
                    <a:moveTo>
                      <a:pt x="84" y="32"/>
                    </a:moveTo>
                    <a:lnTo>
                      <a:pt x="84" y="32"/>
                    </a:lnTo>
                    <a:lnTo>
                      <a:pt x="96" y="22"/>
                    </a:lnTo>
                    <a:lnTo>
                      <a:pt x="110" y="14"/>
                    </a:lnTo>
                    <a:lnTo>
                      <a:pt x="124" y="8"/>
                    </a:lnTo>
                    <a:lnTo>
                      <a:pt x="140" y="2"/>
                    </a:lnTo>
                    <a:lnTo>
                      <a:pt x="140" y="2"/>
                    </a:lnTo>
                    <a:lnTo>
                      <a:pt x="126" y="0"/>
                    </a:lnTo>
                    <a:lnTo>
                      <a:pt x="112" y="0"/>
                    </a:lnTo>
                    <a:lnTo>
                      <a:pt x="98" y="0"/>
                    </a:lnTo>
                    <a:lnTo>
                      <a:pt x="84" y="4"/>
                    </a:lnTo>
                    <a:lnTo>
                      <a:pt x="70" y="8"/>
                    </a:lnTo>
                    <a:lnTo>
                      <a:pt x="58" y="14"/>
                    </a:lnTo>
                    <a:lnTo>
                      <a:pt x="46" y="22"/>
                    </a:lnTo>
                    <a:lnTo>
                      <a:pt x="34" y="32"/>
                    </a:lnTo>
                    <a:lnTo>
                      <a:pt x="34" y="32"/>
                    </a:lnTo>
                    <a:lnTo>
                      <a:pt x="20" y="50"/>
                    </a:lnTo>
                    <a:lnTo>
                      <a:pt x="8" y="70"/>
                    </a:lnTo>
                    <a:lnTo>
                      <a:pt x="2" y="92"/>
                    </a:lnTo>
                    <a:lnTo>
                      <a:pt x="0" y="112"/>
                    </a:lnTo>
                    <a:lnTo>
                      <a:pt x="2" y="134"/>
                    </a:lnTo>
                    <a:lnTo>
                      <a:pt x="8" y="156"/>
                    </a:lnTo>
                    <a:lnTo>
                      <a:pt x="18" y="176"/>
                    </a:lnTo>
                    <a:lnTo>
                      <a:pt x="32" y="194"/>
                    </a:lnTo>
                    <a:lnTo>
                      <a:pt x="32" y="194"/>
                    </a:lnTo>
                    <a:lnTo>
                      <a:pt x="44" y="204"/>
                    </a:lnTo>
                    <a:lnTo>
                      <a:pt x="56" y="212"/>
                    </a:lnTo>
                    <a:lnTo>
                      <a:pt x="68" y="220"/>
                    </a:lnTo>
                    <a:lnTo>
                      <a:pt x="82" y="224"/>
                    </a:lnTo>
                    <a:lnTo>
                      <a:pt x="96" y="228"/>
                    </a:lnTo>
                    <a:lnTo>
                      <a:pt x="110" y="228"/>
                    </a:lnTo>
                    <a:lnTo>
                      <a:pt x="124" y="228"/>
                    </a:lnTo>
                    <a:lnTo>
                      <a:pt x="138" y="226"/>
                    </a:lnTo>
                    <a:lnTo>
                      <a:pt x="138" y="226"/>
                    </a:lnTo>
                    <a:lnTo>
                      <a:pt x="122" y="222"/>
                    </a:lnTo>
                    <a:lnTo>
                      <a:pt x="108" y="214"/>
                    </a:lnTo>
                    <a:lnTo>
                      <a:pt x="94" y="206"/>
                    </a:lnTo>
                    <a:lnTo>
                      <a:pt x="82" y="194"/>
                    </a:lnTo>
                    <a:lnTo>
                      <a:pt x="82" y="194"/>
                    </a:lnTo>
                    <a:lnTo>
                      <a:pt x="68" y="176"/>
                    </a:lnTo>
                    <a:lnTo>
                      <a:pt x="58" y="156"/>
                    </a:lnTo>
                    <a:lnTo>
                      <a:pt x="52" y="136"/>
                    </a:lnTo>
                    <a:lnTo>
                      <a:pt x="50" y="114"/>
                    </a:lnTo>
                    <a:lnTo>
                      <a:pt x="52" y="92"/>
                    </a:lnTo>
                    <a:lnTo>
                      <a:pt x="58" y="70"/>
                    </a:lnTo>
                    <a:lnTo>
                      <a:pt x="68" y="50"/>
                    </a:lnTo>
                    <a:lnTo>
                      <a:pt x="84" y="32"/>
                    </a:lnTo>
                    <a:lnTo>
                      <a:pt x="84" y="32"/>
                    </a:lnTo>
                    <a:close/>
                  </a:path>
                </a:pathLst>
              </a:custGeom>
              <a:solidFill>
                <a:srgbClr val="14353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58" name="Google Shape;258;p19"/>
              <p:cNvSpPr/>
              <p:nvPr/>
            </p:nvSpPr>
            <p:spPr>
              <a:xfrm>
                <a:off x="12728575" y="4872038"/>
                <a:ext cx="3695700" cy="4378325"/>
              </a:xfrm>
              <a:custGeom>
                <a:rect b="b" l="l" r="r" t="t"/>
                <a:pathLst>
                  <a:path extrusionOk="0" h="2758" w="2328">
                    <a:moveTo>
                      <a:pt x="32" y="572"/>
                    </a:moveTo>
                    <a:lnTo>
                      <a:pt x="32" y="572"/>
                    </a:lnTo>
                    <a:lnTo>
                      <a:pt x="24" y="558"/>
                    </a:lnTo>
                    <a:lnTo>
                      <a:pt x="16" y="544"/>
                    </a:lnTo>
                    <a:lnTo>
                      <a:pt x="8" y="528"/>
                    </a:lnTo>
                    <a:lnTo>
                      <a:pt x="4" y="512"/>
                    </a:lnTo>
                    <a:lnTo>
                      <a:pt x="2" y="496"/>
                    </a:lnTo>
                    <a:lnTo>
                      <a:pt x="0" y="480"/>
                    </a:lnTo>
                    <a:lnTo>
                      <a:pt x="0" y="464"/>
                    </a:lnTo>
                    <a:lnTo>
                      <a:pt x="2" y="448"/>
                    </a:lnTo>
                    <a:lnTo>
                      <a:pt x="6" y="434"/>
                    </a:lnTo>
                    <a:lnTo>
                      <a:pt x="10" y="418"/>
                    </a:lnTo>
                    <a:lnTo>
                      <a:pt x="18" y="404"/>
                    </a:lnTo>
                    <a:lnTo>
                      <a:pt x="24" y="388"/>
                    </a:lnTo>
                    <a:lnTo>
                      <a:pt x="34" y="376"/>
                    </a:lnTo>
                    <a:lnTo>
                      <a:pt x="44" y="362"/>
                    </a:lnTo>
                    <a:lnTo>
                      <a:pt x="56" y="350"/>
                    </a:lnTo>
                    <a:lnTo>
                      <a:pt x="70" y="340"/>
                    </a:lnTo>
                    <a:lnTo>
                      <a:pt x="476" y="36"/>
                    </a:lnTo>
                    <a:lnTo>
                      <a:pt x="476" y="36"/>
                    </a:lnTo>
                    <a:lnTo>
                      <a:pt x="490" y="26"/>
                    </a:lnTo>
                    <a:lnTo>
                      <a:pt x="506" y="18"/>
                    </a:lnTo>
                    <a:lnTo>
                      <a:pt x="520" y="12"/>
                    </a:lnTo>
                    <a:lnTo>
                      <a:pt x="536" y="6"/>
                    </a:lnTo>
                    <a:lnTo>
                      <a:pt x="552" y="4"/>
                    </a:lnTo>
                    <a:lnTo>
                      <a:pt x="568" y="2"/>
                    </a:lnTo>
                    <a:lnTo>
                      <a:pt x="584" y="0"/>
                    </a:lnTo>
                    <a:lnTo>
                      <a:pt x="600" y="2"/>
                    </a:lnTo>
                    <a:lnTo>
                      <a:pt x="616" y="4"/>
                    </a:lnTo>
                    <a:lnTo>
                      <a:pt x="630" y="8"/>
                    </a:lnTo>
                    <a:lnTo>
                      <a:pt x="646" y="14"/>
                    </a:lnTo>
                    <a:lnTo>
                      <a:pt x="660" y="22"/>
                    </a:lnTo>
                    <a:lnTo>
                      <a:pt x="674" y="30"/>
                    </a:lnTo>
                    <a:lnTo>
                      <a:pt x="686" y="40"/>
                    </a:lnTo>
                    <a:lnTo>
                      <a:pt x="698" y="52"/>
                    </a:lnTo>
                    <a:lnTo>
                      <a:pt x="710" y="66"/>
                    </a:lnTo>
                    <a:lnTo>
                      <a:pt x="2294" y="2184"/>
                    </a:lnTo>
                    <a:lnTo>
                      <a:pt x="2294" y="2184"/>
                    </a:lnTo>
                    <a:lnTo>
                      <a:pt x="2304" y="2200"/>
                    </a:lnTo>
                    <a:lnTo>
                      <a:pt x="2312" y="2214"/>
                    </a:lnTo>
                    <a:lnTo>
                      <a:pt x="2318" y="2230"/>
                    </a:lnTo>
                    <a:lnTo>
                      <a:pt x="2324" y="2246"/>
                    </a:lnTo>
                    <a:lnTo>
                      <a:pt x="2326" y="2262"/>
                    </a:lnTo>
                    <a:lnTo>
                      <a:pt x="2328" y="2278"/>
                    </a:lnTo>
                    <a:lnTo>
                      <a:pt x="2328" y="2294"/>
                    </a:lnTo>
                    <a:lnTo>
                      <a:pt x="2326" y="2310"/>
                    </a:lnTo>
                    <a:lnTo>
                      <a:pt x="2322" y="2326"/>
                    </a:lnTo>
                    <a:lnTo>
                      <a:pt x="2318" y="2342"/>
                    </a:lnTo>
                    <a:lnTo>
                      <a:pt x="2312" y="2358"/>
                    </a:lnTo>
                    <a:lnTo>
                      <a:pt x="2304" y="2372"/>
                    </a:lnTo>
                    <a:lnTo>
                      <a:pt x="2296" y="2386"/>
                    </a:lnTo>
                    <a:lnTo>
                      <a:pt x="2286" y="2398"/>
                    </a:lnTo>
                    <a:lnTo>
                      <a:pt x="2274" y="2410"/>
                    </a:lnTo>
                    <a:lnTo>
                      <a:pt x="2260" y="2422"/>
                    </a:lnTo>
                    <a:lnTo>
                      <a:pt x="1854" y="2726"/>
                    </a:lnTo>
                    <a:lnTo>
                      <a:pt x="1854" y="2726"/>
                    </a:lnTo>
                    <a:lnTo>
                      <a:pt x="1840" y="2734"/>
                    </a:lnTo>
                    <a:lnTo>
                      <a:pt x="1824" y="2742"/>
                    </a:lnTo>
                    <a:lnTo>
                      <a:pt x="1810" y="2750"/>
                    </a:lnTo>
                    <a:lnTo>
                      <a:pt x="1794" y="2754"/>
                    </a:lnTo>
                    <a:lnTo>
                      <a:pt x="1778" y="2758"/>
                    </a:lnTo>
                    <a:lnTo>
                      <a:pt x="1762" y="2758"/>
                    </a:lnTo>
                    <a:lnTo>
                      <a:pt x="1744" y="2758"/>
                    </a:lnTo>
                    <a:lnTo>
                      <a:pt x="1728" y="2758"/>
                    </a:lnTo>
                    <a:lnTo>
                      <a:pt x="1712" y="2754"/>
                    </a:lnTo>
                    <a:lnTo>
                      <a:pt x="1698" y="2750"/>
                    </a:lnTo>
                    <a:lnTo>
                      <a:pt x="1682" y="2744"/>
                    </a:lnTo>
                    <a:lnTo>
                      <a:pt x="1668" y="2736"/>
                    </a:lnTo>
                    <a:lnTo>
                      <a:pt x="1654" y="2726"/>
                    </a:lnTo>
                    <a:lnTo>
                      <a:pt x="1640" y="2716"/>
                    </a:lnTo>
                    <a:lnTo>
                      <a:pt x="1628" y="2704"/>
                    </a:lnTo>
                    <a:lnTo>
                      <a:pt x="1618" y="2692"/>
                    </a:lnTo>
                    <a:lnTo>
                      <a:pt x="32" y="572"/>
                    </a:lnTo>
                    <a:close/>
                  </a:path>
                </a:pathLst>
              </a:custGeom>
              <a:solidFill>
                <a:srgbClr val="316E7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59" name="Google Shape;259;p19"/>
              <p:cNvSpPr/>
              <p:nvPr/>
            </p:nvSpPr>
            <p:spPr>
              <a:xfrm>
                <a:off x="13125450" y="5354638"/>
                <a:ext cx="365125" cy="361950"/>
              </a:xfrm>
              <a:custGeom>
                <a:rect b="b" l="l" r="r" t="t"/>
                <a:pathLst>
                  <a:path extrusionOk="0" h="228" w="230">
                    <a:moveTo>
                      <a:pt x="160" y="8"/>
                    </a:moveTo>
                    <a:lnTo>
                      <a:pt x="160" y="8"/>
                    </a:lnTo>
                    <a:lnTo>
                      <a:pt x="138" y="2"/>
                    </a:lnTo>
                    <a:lnTo>
                      <a:pt x="116" y="0"/>
                    </a:lnTo>
                    <a:lnTo>
                      <a:pt x="94" y="2"/>
                    </a:lnTo>
                    <a:lnTo>
                      <a:pt x="72" y="8"/>
                    </a:lnTo>
                    <a:lnTo>
                      <a:pt x="54" y="18"/>
                    </a:lnTo>
                    <a:lnTo>
                      <a:pt x="36" y="32"/>
                    </a:lnTo>
                    <a:lnTo>
                      <a:pt x="22" y="48"/>
                    </a:lnTo>
                    <a:lnTo>
                      <a:pt x="10" y="68"/>
                    </a:lnTo>
                    <a:lnTo>
                      <a:pt x="10" y="68"/>
                    </a:lnTo>
                    <a:lnTo>
                      <a:pt x="4" y="90"/>
                    </a:lnTo>
                    <a:lnTo>
                      <a:pt x="0" y="114"/>
                    </a:lnTo>
                    <a:lnTo>
                      <a:pt x="2" y="136"/>
                    </a:lnTo>
                    <a:lnTo>
                      <a:pt x="10" y="156"/>
                    </a:lnTo>
                    <a:lnTo>
                      <a:pt x="20" y="176"/>
                    </a:lnTo>
                    <a:lnTo>
                      <a:pt x="32" y="194"/>
                    </a:lnTo>
                    <a:lnTo>
                      <a:pt x="50" y="208"/>
                    </a:lnTo>
                    <a:lnTo>
                      <a:pt x="70" y="218"/>
                    </a:lnTo>
                    <a:lnTo>
                      <a:pt x="70" y="218"/>
                    </a:lnTo>
                    <a:lnTo>
                      <a:pt x="92" y="226"/>
                    </a:lnTo>
                    <a:lnTo>
                      <a:pt x="114" y="228"/>
                    </a:lnTo>
                    <a:lnTo>
                      <a:pt x="136" y="226"/>
                    </a:lnTo>
                    <a:lnTo>
                      <a:pt x="158" y="220"/>
                    </a:lnTo>
                    <a:lnTo>
                      <a:pt x="178" y="210"/>
                    </a:lnTo>
                    <a:lnTo>
                      <a:pt x="194" y="196"/>
                    </a:lnTo>
                    <a:lnTo>
                      <a:pt x="210" y="180"/>
                    </a:lnTo>
                    <a:lnTo>
                      <a:pt x="220" y="158"/>
                    </a:lnTo>
                    <a:lnTo>
                      <a:pt x="220" y="158"/>
                    </a:lnTo>
                    <a:lnTo>
                      <a:pt x="228" y="136"/>
                    </a:lnTo>
                    <a:lnTo>
                      <a:pt x="230" y="114"/>
                    </a:lnTo>
                    <a:lnTo>
                      <a:pt x="228" y="92"/>
                    </a:lnTo>
                    <a:lnTo>
                      <a:pt x="222" y="72"/>
                    </a:lnTo>
                    <a:lnTo>
                      <a:pt x="212" y="52"/>
                    </a:lnTo>
                    <a:lnTo>
                      <a:pt x="198" y="34"/>
                    </a:lnTo>
                    <a:lnTo>
                      <a:pt x="180" y="20"/>
                    </a:lnTo>
                    <a:lnTo>
                      <a:pt x="160" y="8"/>
                    </a:lnTo>
                    <a:lnTo>
                      <a:pt x="160" y="8"/>
                    </a:lnTo>
                    <a:close/>
                  </a:path>
                </a:pathLst>
              </a:custGeom>
              <a:solidFill>
                <a:srgbClr val="1E485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60" name="Google Shape;260;p19"/>
              <p:cNvSpPr/>
              <p:nvPr/>
            </p:nvSpPr>
            <p:spPr>
              <a:xfrm>
                <a:off x="13125450" y="5354638"/>
                <a:ext cx="285750" cy="361950"/>
              </a:xfrm>
              <a:custGeom>
                <a:rect b="b" l="l" r="r" t="t"/>
                <a:pathLst>
                  <a:path extrusionOk="0" h="228" w="180">
                    <a:moveTo>
                      <a:pt x="56" y="50"/>
                    </a:moveTo>
                    <a:lnTo>
                      <a:pt x="56" y="50"/>
                    </a:lnTo>
                    <a:lnTo>
                      <a:pt x="64" y="36"/>
                    </a:lnTo>
                    <a:lnTo>
                      <a:pt x="74" y="22"/>
                    </a:lnTo>
                    <a:lnTo>
                      <a:pt x="84" y="10"/>
                    </a:lnTo>
                    <a:lnTo>
                      <a:pt x="98" y="0"/>
                    </a:lnTo>
                    <a:lnTo>
                      <a:pt x="98" y="0"/>
                    </a:lnTo>
                    <a:lnTo>
                      <a:pt x="84" y="4"/>
                    </a:lnTo>
                    <a:lnTo>
                      <a:pt x="70" y="8"/>
                    </a:lnTo>
                    <a:lnTo>
                      <a:pt x="58" y="16"/>
                    </a:lnTo>
                    <a:lnTo>
                      <a:pt x="46" y="24"/>
                    </a:lnTo>
                    <a:lnTo>
                      <a:pt x="34" y="32"/>
                    </a:lnTo>
                    <a:lnTo>
                      <a:pt x="26" y="44"/>
                    </a:lnTo>
                    <a:lnTo>
                      <a:pt x="16" y="56"/>
                    </a:lnTo>
                    <a:lnTo>
                      <a:pt x="10" y="68"/>
                    </a:lnTo>
                    <a:lnTo>
                      <a:pt x="10" y="68"/>
                    </a:lnTo>
                    <a:lnTo>
                      <a:pt x="4" y="90"/>
                    </a:lnTo>
                    <a:lnTo>
                      <a:pt x="0" y="114"/>
                    </a:lnTo>
                    <a:lnTo>
                      <a:pt x="2" y="136"/>
                    </a:lnTo>
                    <a:lnTo>
                      <a:pt x="10" y="156"/>
                    </a:lnTo>
                    <a:lnTo>
                      <a:pt x="20" y="176"/>
                    </a:lnTo>
                    <a:lnTo>
                      <a:pt x="32" y="194"/>
                    </a:lnTo>
                    <a:lnTo>
                      <a:pt x="50" y="208"/>
                    </a:lnTo>
                    <a:lnTo>
                      <a:pt x="70" y="218"/>
                    </a:lnTo>
                    <a:lnTo>
                      <a:pt x="70" y="218"/>
                    </a:lnTo>
                    <a:lnTo>
                      <a:pt x="84" y="224"/>
                    </a:lnTo>
                    <a:lnTo>
                      <a:pt x="98" y="228"/>
                    </a:lnTo>
                    <a:lnTo>
                      <a:pt x="114" y="228"/>
                    </a:lnTo>
                    <a:lnTo>
                      <a:pt x="128" y="228"/>
                    </a:lnTo>
                    <a:lnTo>
                      <a:pt x="142" y="226"/>
                    </a:lnTo>
                    <a:lnTo>
                      <a:pt x="154" y="222"/>
                    </a:lnTo>
                    <a:lnTo>
                      <a:pt x="168" y="216"/>
                    </a:lnTo>
                    <a:lnTo>
                      <a:pt x="180" y="208"/>
                    </a:lnTo>
                    <a:lnTo>
                      <a:pt x="180" y="208"/>
                    </a:lnTo>
                    <a:lnTo>
                      <a:pt x="164" y="210"/>
                    </a:lnTo>
                    <a:lnTo>
                      <a:pt x="148" y="208"/>
                    </a:lnTo>
                    <a:lnTo>
                      <a:pt x="132" y="206"/>
                    </a:lnTo>
                    <a:lnTo>
                      <a:pt x="116" y="200"/>
                    </a:lnTo>
                    <a:lnTo>
                      <a:pt x="116" y="200"/>
                    </a:lnTo>
                    <a:lnTo>
                      <a:pt x="96" y="190"/>
                    </a:lnTo>
                    <a:lnTo>
                      <a:pt x="80" y="174"/>
                    </a:lnTo>
                    <a:lnTo>
                      <a:pt x="66" y="158"/>
                    </a:lnTo>
                    <a:lnTo>
                      <a:pt x="56" y="138"/>
                    </a:lnTo>
                    <a:lnTo>
                      <a:pt x="50" y="116"/>
                    </a:lnTo>
                    <a:lnTo>
                      <a:pt x="48" y="94"/>
                    </a:lnTo>
                    <a:lnTo>
                      <a:pt x="50" y="72"/>
                    </a:lnTo>
                    <a:lnTo>
                      <a:pt x="56" y="50"/>
                    </a:lnTo>
                    <a:lnTo>
                      <a:pt x="56" y="50"/>
                    </a:lnTo>
                    <a:close/>
                  </a:path>
                </a:pathLst>
              </a:custGeom>
              <a:solidFill>
                <a:srgbClr val="14353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61" name="Google Shape;261;p19"/>
              <p:cNvSpPr/>
              <p:nvPr/>
            </p:nvSpPr>
            <p:spPr>
              <a:xfrm>
                <a:off x="11537950" y="4532313"/>
                <a:ext cx="206375" cy="1314450"/>
              </a:xfrm>
              <a:custGeom>
                <a:rect b="b" l="l" r="r" t="t"/>
                <a:pathLst>
                  <a:path extrusionOk="0" h="828" w="130">
                    <a:moveTo>
                      <a:pt x="84" y="828"/>
                    </a:moveTo>
                    <a:lnTo>
                      <a:pt x="84" y="828"/>
                    </a:lnTo>
                    <a:lnTo>
                      <a:pt x="78" y="828"/>
                    </a:lnTo>
                    <a:lnTo>
                      <a:pt x="72" y="826"/>
                    </a:lnTo>
                    <a:lnTo>
                      <a:pt x="64" y="822"/>
                    </a:lnTo>
                    <a:lnTo>
                      <a:pt x="54" y="814"/>
                    </a:lnTo>
                    <a:lnTo>
                      <a:pt x="54" y="814"/>
                    </a:lnTo>
                    <a:lnTo>
                      <a:pt x="44" y="802"/>
                    </a:lnTo>
                    <a:lnTo>
                      <a:pt x="34" y="786"/>
                    </a:lnTo>
                    <a:lnTo>
                      <a:pt x="26" y="764"/>
                    </a:lnTo>
                    <a:lnTo>
                      <a:pt x="20" y="740"/>
                    </a:lnTo>
                    <a:lnTo>
                      <a:pt x="16" y="712"/>
                    </a:lnTo>
                    <a:lnTo>
                      <a:pt x="12" y="680"/>
                    </a:lnTo>
                    <a:lnTo>
                      <a:pt x="10" y="646"/>
                    </a:lnTo>
                    <a:lnTo>
                      <a:pt x="10" y="608"/>
                    </a:lnTo>
                    <a:lnTo>
                      <a:pt x="10" y="608"/>
                    </a:lnTo>
                    <a:lnTo>
                      <a:pt x="8" y="514"/>
                    </a:lnTo>
                    <a:lnTo>
                      <a:pt x="4" y="410"/>
                    </a:lnTo>
                    <a:lnTo>
                      <a:pt x="4" y="410"/>
                    </a:lnTo>
                    <a:lnTo>
                      <a:pt x="2" y="324"/>
                    </a:lnTo>
                    <a:lnTo>
                      <a:pt x="0" y="248"/>
                    </a:lnTo>
                    <a:lnTo>
                      <a:pt x="0" y="180"/>
                    </a:lnTo>
                    <a:lnTo>
                      <a:pt x="2" y="124"/>
                    </a:lnTo>
                    <a:lnTo>
                      <a:pt x="6" y="100"/>
                    </a:lnTo>
                    <a:lnTo>
                      <a:pt x="10" y="78"/>
                    </a:lnTo>
                    <a:lnTo>
                      <a:pt x="14" y="58"/>
                    </a:lnTo>
                    <a:lnTo>
                      <a:pt x="20" y="42"/>
                    </a:lnTo>
                    <a:lnTo>
                      <a:pt x="26" y="28"/>
                    </a:lnTo>
                    <a:lnTo>
                      <a:pt x="34" y="18"/>
                    </a:lnTo>
                    <a:lnTo>
                      <a:pt x="44" y="10"/>
                    </a:lnTo>
                    <a:lnTo>
                      <a:pt x="56" y="4"/>
                    </a:lnTo>
                    <a:lnTo>
                      <a:pt x="56" y="4"/>
                    </a:lnTo>
                    <a:lnTo>
                      <a:pt x="70" y="0"/>
                    </a:lnTo>
                    <a:lnTo>
                      <a:pt x="84" y="0"/>
                    </a:lnTo>
                    <a:lnTo>
                      <a:pt x="96" y="2"/>
                    </a:lnTo>
                    <a:lnTo>
                      <a:pt x="106" y="6"/>
                    </a:lnTo>
                    <a:lnTo>
                      <a:pt x="106" y="6"/>
                    </a:lnTo>
                    <a:lnTo>
                      <a:pt x="114" y="14"/>
                    </a:lnTo>
                    <a:lnTo>
                      <a:pt x="120" y="22"/>
                    </a:lnTo>
                    <a:lnTo>
                      <a:pt x="124" y="30"/>
                    </a:lnTo>
                    <a:lnTo>
                      <a:pt x="128" y="40"/>
                    </a:lnTo>
                    <a:lnTo>
                      <a:pt x="130" y="54"/>
                    </a:lnTo>
                    <a:lnTo>
                      <a:pt x="130" y="62"/>
                    </a:lnTo>
                    <a:lnTo>
                      <a:pt x="130" y="62"/>
                    </a:lnTo>
                    <a:lnTo>
                      <a:pt x="130" y="68"/>
                    </a:lnTo>
                    <a:lnTo>
                      <a:pt x="128" y="70"/>
                    </a:lnTo>
                    <a:lnTo>
                      <a:pt x="124" y="74"/>
                    </a:lnTo>
                    <a:lnTo>
                      <a:pt x="118" y="74"/>
                    </a:lnTo>
                    <a:lnTo>
                      <a:pt x="118" y="74"/>
                    </a:lnTo>
                    <a:lnTo>
                      <a:pt x="114" y="74"/>
                    </a:lnTo>
                    <a:lnTo>
                      <a:pt x="110" y="70"/>
                    </a:lnTo>
                    <a:lnTo>
                      <a:pt x="108" y="68"/>
                    </a:lnTo>
                    <a:lnTo>
                      <a:pt x="106" y="62"/>
                    </a:lnTo>
                    <a:lnTo>
                      <a:pt x="106" y="62"/>
                    </a:lnTo>
                    <a:lnTo>
                      <a:pt x="106" y="54"/>
                    </a:lnTo>
                    <a:lnTo>
                      <a:pt x="104" y="44"/>
                    </a:lnTo>
                    <a:lnTo>
                      <a:pt x="100" y="34"/>
                    </a:lnTo>
                    <a:lnTo>
                      <a:pt x="96" y="30"/>
                    </a:lnTo>
                    <a:lnTo>
                      <a:pt x="92" y="26"/>
                    </a:lnTo>
                    <a:lnTo>
                      <a:pt x="92" y="26"/>
                    </a:lnTo>
                    <a:lnTo>
                      <a:pt x="88" y="24"/>
                    </a:lnTo>
                    <a:lnTo>
                      <a:pt x="80" y="24"/>
                    </a:lnTo>
                    <a:lnTo>
                      <a:pt x="72" y="24"/>
                    </a:lnTo>
                    <a:lnTo>
                      <a:pt x="64" y="28"/>
                    </a:lnTo>
                    <a:lnTo>
                      <a:pt x="64" y="28"/>
                    </a:lnTo>
                    <a:lnTo>
                      <a:pt x="62" y="28"/>
                    </a:lnTo>
                    <a:lnTo>
                      <a:pt x="62" y="28"/>
                    </a:lnTo>
                    <a:lnTo>
                      <a:pt x="54" y="32"/>
                    </a:lnTo>
                    <a:lnTo>
                      <a:pt x="46" y="40"/>
                    </a:lnTo>
                    <a:lnTo>
                      <a:pt x="40" y="54"/>
                    </a:lnTo>
                    <a:lnTo>
                      <a:pt x="36" y="70"/>
                    </a:lnTo>
                    <a:lnTo>
                      <a:pt x="32" y="88"/>
                    </a:lnTo>
                    <a:lnTo>
                      <a:pt x="28" y="110"/>
                    </a:lnTo>
                    <a:lnTo>
                      <a:pt x="24" y="162"/>
                    </a:lnTo>
                    <a:lnTo>
                      <a:pt x="24" y="220"/>
                    </a:lnTo>
                    <a:lnTo>
                      <a:pt x="24" y="282"/>
                    </a:lnTo>
                    <a:lnTo>
                      <a:pt x="28" y="410"/>
                    </a:lnTo>
                    <a:lnTo>
                      <a:pt x="28" y="410"/>
                    </a:lnTo>
                    <a:lnTo>
                      <a:pt x="32" y="514"/>
                    </a:lnTo>
                    <a:lnTo>
                      <a:pt x="34" y="608"/>
                    </a:lnTo>
                    <a:lnTo>
                      <a:pt x="34" y="608"/>
                    </a:lnTo>
                    <a:lnTo>
                      <a:pt x="34" y="654"/>
                    </a:lnTo>
                    <a:lnTo>
                      <a:pt x="36" y="692"/>
                    </a:lnTo>
                    <a:lnTo>
                      <a:pt x="40" y="722"/>
                    </a:lnTo>
                    <a:lnTo>
                      <a:pt x="46" y="748"/>
                    </a:lnTo>
                    <a:lnTo>
                      <a:pt x="52" y="766"/>
                    </a:lnTo>
                    <a:lnTo>
                      <a:pt x="58" y="780"/>
                    </a:lnTo>
                    <a:lnTo>
                      <a:pt x="66" y="790"/>
                    </a:lnTo>
                    <a:lnTo>
                      <a:pt x="72" y="798"/>
                    </a:lnTo>
                    <a:lnTo>
                      <a:pt x="72" y="798"/>
                    </a:lnTo>
                    <a:lnTo>
                      <a:pt x="80" y="802"/>
                    </a:lnTo>
                    <a:lnTo>
                      <a:pt x="82" y="804"/>
                    </a:lnTo>
                    <a:lnTo>
                      <a:pt x="82" y="804"/>
                    </a:lnTo>
                    <a:lnTo>
                      <a:pt x="82" y="804"/>
                    </a:lnTo>
                    <a:lnTo>
                      <a:pt x="88" y="804"/>
                    </a:lnTo>
                    <a:lnTo>
                      <a:pt x="92" y="806"/>
                    </a:lnTo>
                    <a:lnTo>
                      <a:pt x="94" y="810"/>
                    </a:lnTo>
                    <a:lnTo>
                      <a:pt x="96" y="814"/>
                    </a:lnTo>
                    <a:lnTo>
                      <a:pt x="96" y="814"/>
                    </a:lnTo>
                    <a:lnTo>
                      <a:pt x="94" y="820"/>
                    </a:lnTo>
                    <a:lnTo>
                      <a:pt x="92" y="824"/>
                    </a:lnTo>
                    <a:lnTo>
                      <a:pt x="90" y="826"/>
                    </a:lnTo>
                    <a:lnTo>
                      <a:pt x="84" y="828"/>
                    </a:lnTo>
                    <a:lnTo>
                      <a:pt x="84" y="828"/>
                    </a:lnTo>
                    <a:lnTo>
                      <a:pt x="84" y="828"/>
                    </a:lnTo>
                    <a:lnTo>
                      <a:pt x="84" y="828"/>
                    </a:lnTo>
                    <a:close/>
                  </a:path>
                </a:pathLst>
              </a:custGeom>
              <a:solidFill>
                <a:srgbClr val="F7E8B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62" name="Google Shape;262;p19"/>
              <p:cNvSpPr/>
              <p:nvPr/>
            </p:nvSpPr>
            <p:spPr>
              <a:xfrm>
                <a:off x="11728450" y="4849813"/>
                <a:ext cx="63500" cy="774700"/>
              </a:xfrm>
              <a:custGeom>
                <a:rect b="b" l="l" r="r" t="t"/>
                <a:pathLst>
                  <a:path extrusionOk="0" h="488" w="40">
                    <a:moveTo>
                      <a:pt x="22" y="488"/>
                    </a:moveTo>
                    <a:lnTo>
                      <a:pt x="22" y="488"/>
                    </a:lnTo>
                    <a:lnTo>
                      <a:pt x="20" y="488"/>
                    </a:lnTo>
                    <a:lnTo>
                      <a:pt x="20" y="488"/>
                    </a:lnTo>
                    <a:lnTo>
                      <a:pt x="16" y="486"/>
                    </a:lnTo>
                    <a:lnTo>
                      <a:pt x="12" y="484"/>
                    </a:lnTo>
                    <a:lnTo>
                      <a:pt x="10" y="480"/>
                    </a:lnTo>
                    <a:lnTo>
                      <a:pt x="10" y="474"/>
                    </a:lnTo>
                    <a:lnTo>
                      <a:pt x="10" y="474"/>
                    </a:lnTo>
                    <a:lnTo>
                      <a:pt x="12" y="444"/>
                    </a:lnTo>
                    <a:lnTo>
                      <a:pt x="14" y="410"/>
                    </a:lnTo>
                    <a:lnTo>
                      <a:pt x="16" y="338"/>
                    </a:lnTo>
                    <a:lnTo>
                      <a:pt x="16" y="262"/>
                    </a:lnTo>
                    <a:lnTo>
                      <a:pt x="12" y="188"/>
                    </a:lnTo>
                    <a:lnTo>
                      <a:pt x="4" y="64"/>
                    </a:lnTo>
                    <a:lnTo>
                      <a:pt x="0" y="14"/>
                    </a:lnTo>
                    <a:lnTo>
                      <a:pt x="0" y="14"/>
                    </a:lnTo>
                    <a:lnTo>
                      <a:pt x="0" y="8"/>
                    </a:lnTo>
                    <a:lnTo>
                      <a:pt x="2" y="4"/>
                    </a:lnTo>
                    <a:lnTo>
                      <a:pt x="6" y="2"/>
                    </a:lnTo>
                    <a:lnTo>
                      <a:pt x="10" y="0"/>
                    </a:lnTo>
                    <a:lnTo>
                      <a:pt x="10" y="0"/>
                    </a:lnTo>
                    <a:lnTo>
                      <a:pt x="16" y="0"/>
                    </a:lnTo>
                    <a:lnTo>
                      <a:pt x="20" y="2"/>
                    </a:lnTo>
                    <a:lnTo>
                      <a:pt x="22" y="6"/>
                    </a:lnTo>
                    <a:lnTo>
                      <a:pt x="24" y="10"/>
                    </a:lnTo>
                    <a:lnTo>
                      <a:pt x="24" y="10"/>
                    </a:lnTo>
                    <a:lnTo>
                      <a:pt x="28" y="68"/>
                    </a:lnTo>
                    <a:lnTo>
                      <a:pt x="36" y="190"/>
                    </a:lnTo>
                    <a:lnTo>
                      <a:pt x="40" y="264"/>
                    </a:lnTo>
                    <a:lnTo>
                      <a:pt x="40" y="340"/>
                    </a:lnTo>
                    <a:lnTo>
                      <a:pt x="38" y="414"/>
                    </a:lnTo>
                    <a:lnTo>
                      <a:pt x="36" y="446"/>
                    </a:lnTo>
                    <a:lnTo>
                      <a:pt x="34" y="478"/>
                    </a:lnTo>
                    <a:lnTo>
                      <a:pt x="34" y="478"/>
                    </a:lnTo>
                    <a:lnTo>
                      <a:pt x="32" y="482"/>
                    </a:lnTo>
                    <a:lnTo>
                      <a:pt x="30" y="484"/>
                    </a:lnTo>
                    <a:lnTo>
                      <a:pt x="26" y="488"/>
                    </a:lnTo>
                    <a:lnTo>
                      <a:pt x="22" y="488"/>
                    </a:lnTo>
                    <a:lnTo>
                      <a:pt x="22" y="488"/>
                    </a:lnTo>
                    <a:close/>
                  </a:path>
                </a:pathLst>
              </a:custGeom>
              <a:solidFill>
                <a:srgbClr val="F7E8B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63" name="Google Shape;263;p19"/>
              <p:cNvSpPr/>
              <p:nvPr/>
            </p:nvSpPr>
            <p:spPr>
              <a:xfrm>
                <a:off x="11763375" y="4443413"/>
                <a:ext cx="717550" cy="1368425"/>
              </a:xfrm>
              <a:custGeom>
                <a:rect b="b" l="l" r="r" t="t"/>
                <a:pathLst>
                  <a:path extrusionOk="0" h="862" w="452">
                    <a:moveTo>
                      <a:pt x="444" y="860"/>
                    </a:moveTo>
                    <a:lnTo>
                      <a:pt x="444" y="860"/>
                    </a:lnTo>
                    <a:lnTo>
                      <a:pt x="440" y="860"/>
                    </a:lnTo>
                    <a:lnTo>
                      <a:pt x="434" y="862"/>
                    </a:lnTo>
                    <a:lnTo>
                      <a:pt x="424" y="860"/>
                    </a:lnTo>
                    <a:lnTo>
                      <a:pt x="412" y="858"/>
                    </a:lnTo>
                    <a:lnTo>
                      <a:pt x="412" y="858"/>
                    </a:lnTo>
                    <a:lnTo>
                      <a:pt x="396" y="850"/>
                    </a:lnTo>
                    <a:lnTo>
                      <a:pt x="380" y="836"/>
                    </a:lnTo>
                    <a:lnTo>
                      <a:pt x="362" y="818"/>
                    </a:lnTo>
                    <a:lnTo>
                      <a:pt x="344" y="796"/>
                    </a:lnTo>
                    <a:lnTo>
                      <a:pt x="326" y="768"/>
                    </a:lnTo>
                    <a:lnTo>
                      <a:pt x="308" y="738"/>
                    </a:lnTo>
                    <a:lnTo>
                      <a:pt x="290" y="702"/>
                    </a:lnTo>
                    <a:lnTo>
                      <a:pt x="270" y="664"/>
                    </a:lnTo>
                    <a:lnTo>
                      <a:pt x="270" y="664"/>
                    </a:lnTo>
                    <a:lnTo>
                      <a:pt x="224" y="566"/>
                    </a:lnTo>
                    <a:lnTo>
                      <a:pt x="168" y="462"/>
                    </a:lnTo>
                    <a:lnTo>
                      <a:pt x="168" y="462"/>
                    </a:lnTo>
                    <a:lnTo>
                      <a:pt x="124" y="374"/>
                    </a:lnTo>
                    <a:lnTo>
                      <a:pt x="84" y="296"/>
                    </a:lnTo>
                    <a:lnTo>
                      <a:pt x="52" y="226"/>
                    </a:lnTo>
                    <a:lnTo>
                      <a:pt x="26" y="166"/>
                    </a:lnTo>
                    <a:lnTo>
                      <a:pt x="16" y="140"/>
                    </a:lnTo>
                    <a:lnTo>
                      <a:pt x="10" y="114"/>
                    </a:lnTo>
                    <a:lnTo>
                      <a:pt x="4" y="94"/>
                    </a:lnTo>
                    <a:lnTo>
                      <a:pt x="0" y="74"/>
                    </a:lnTo>
                    <a:lnTo>
                      <a:pt x="0" y="56"/>
                    </a:lnTo>
                    <a:lnTo>
                      <a:pt x="2" y="42"/>
                    </a:lnTo>
                    <a:lnTo>
                      <a:pt x="8" y="30"/>
                    </a:lnTo>
                    <a:lnTo>
                      <a:pt x="14" y="20"/>
                    </a:lnTo>
                    <a:lnTo>
                      <a:pt x="14" y="20"/>
                    </a:lnTo>
                    <a:lnTo>
                      <a:pt x="26" y="10"/>
                    </a:lnTo>
                    <a:lnTo>
                      <a:pt x="38" y="2"/>
                    </a:lnTo>
                    <a:lnTo>
                      <a:pt x="50" y="0"/>
                    </a:lnTo>
                    <a:lnTo>
                      <a:pt x="62" y="0"/>
                    </a:lnTo>
                    <a:lnTo>
                      <a:pt x="62" y="0"/>
                    </a:lnTo>
                    <a:lnTo>
                      <a:pt x="72" y="4"/>
                    </a:lnTo>
                    <a:lnTo>
                      <a:pt x="82" y="10"/>
                    </a:lnTo>
                    <a:lnTo>
                      <a:pt x="90" y="18"/>
                    </a:lnTo>
                    <a:lnTo>
                      <a:pt x="98" y="26"/>
                    </a:lnTo>
                    <a:lnTo>
                      <a:pt x="108" y="40"/>
                    </a:lnTo>
                    <a:lnTo>
                      <a:pt x="112" y="48"/>
                    </a:lnTo>
                    <a:lnTo>
                      <a:pt x="112" y="48"/>
                    </a:lnTo>
                    <a:lnTo>
                      <a:pt x="114" y="52"/>
                    </a:lnTo>
                    <a:lnTo>
                      <a:pt x="112" y="58"/>
                    </a:lnTo>
                    <a:lnTo>
                      <a:pt x="110" y="62"/>
                    </a:lnTo>
                    <a:lnTo>
                      <a:pt x="106" y="66"/>
                    </a:lnTo>
                    <a:lnTo>
                      <a:pt x="106" y="66"/>
                    </a:lnTo>
                    <a:lnTo>
                      <a:pt x="102" y="66"/>
                    </a:lnTo>
                    <a:lnTo>
                      <a:pt x="98" y="66"/>
                    </a:lnTo>
                    <a:lnTo>
                      <a:pt x="94" y="62"/>
                    </a:lnTo>
                    <a:lnTo>
                      <a:pt x="90" y="58"/>
                    </a:lnTo>
                    <a:lnTo>
                      <a:pt x="90" y="58"/>
                    </a:lnTo>
                    <a:lnTo>
                      <a:pt x="86" y="50"/>
                    </a:lnTo>
                    <a:lnTo>
                      <a:pt x="78" y="40"/>
                    </a:lnTo>
                    <a:lnTo>
                      <a:pt x="70" y="32"/>
                    </a:lnTo>
                    <a:lnTo>
                      <a:pt x="66" y="28"/>
                    </a:lnTo>
                    <a:lnTo>
                      <a:pt x="60" y="26"/>
                    </a:lnTo>
                    <a:lnTo>
                      <a:pt x="60" y="26"/>
                    </a:lnTo>
                    <a:lnTo>
                      <a:pt x="54" y="26"/>
                    </a:lnTo>
                    <a:lnTo>
                      <a:pt x="46" y="28"/>
                    </a:lnTo>
                    <a:lnTo>
                      <a:pt x="40" y="34"/>
                    </a:lnTo>
                    <a:lnTo>
                      <a:pt x="34" y="40"/>
                    </a:lnTo>
                    <a:lnTo>
                      <a:pt x="34" y="40"/>
                    </a:lnTo>
                    <a:lnTo>
                      <a:pt x="32" y="40"/>
                    </a:lnTo>
                    <a:lnTo>
                      <a:pt x="32" y="40"/>
                    </a:lnTo>
                    <a:lnTo>
                      <a:pt x="30" y="44"/>
                    </a:lnTo>
                    <a:lnTo>
                      <a:pt x="26" y="50"/>
                    </a:lnTo>
                    <a:lnTo>
                      <a:pt x="24" y="62"/>
                    </a:lnTo>
                    <a:lnTo>
                      <a:pt x="26" y="78"/>
                    </a:lnTo>
                    <a:lnTo>
                      <a:pt x="28" y="96"/>
                    </a:lnTo>
                    <a:lnTo>
                      <a:pt x="34" y="118"/>
                    </a:lnTo>
                    <a:lnTo>
                      <a:pt x="42" y="142"/>
                    </a:lnTo>
                    <a:lnTo>
                      <a:pt x="64" y="196"/>
                    </a:lnTo>
                    <a:lnTo>
                      <a:pt x="92" y="256"/>
                    </a:lnTo>
                    <a:lnTo>
                      <a:pt x="124" y="320"/>
                    </a:lnTo>
                    <a:lnTo>
                      <a:pt x="190" y="450"/>
                    </a:lnTo>
                    <a:lnTo>
                      <a:pt x="190" y="450"/>
                    </a:lnTo>
                    <a:lnTo>
                      <a:pt x="244" y="556"/>
                    </a:lnTo>
                    <a:lnTo>
                      <a:pt x="292" y="654"/>
                    </a:lnTo>
                    <a:lnTo>
                      <a:pt x="292" y="654"/>
                    </a:lnTo>
                    <a:lnTo>
                      <a:pt x="314" y="700"/>
                    </a:lnTo>
                    <a:lnTo>
                      <a:pt x="336" y="738"/>
                    </a:lnTo>
                    <a:lnTo>
                      <a:pt x="354" y="768"/>
                    </a:lnTo>
                    <a:lnTo>
                      <a:pt x="372" y="792"/>
                    </a:lnTo>
                    <a:lnTo>
                      <a:pt x="386" y="808"/>
                    </a:lnTo>
                    <a:lnTo>
                      <a:pt x="400" y="820"/>
                    </a:lnTo>
                    <a:lnTo>
                      <a:pt x="410" y="828"/>
                    </a:lnTo>
                    <a:lnTo>
                      <a:pt x="418" y="832"/>
                    </a:lnTo>
                    <a:lnTo>
                      <a:pt x="418" y="832"/>
                    </a:lnTo>
                    <a:lnTo>
                      <a:pt x="428" y="834"/>
                    </a:lnTo>
                    <a:lnTo>
                      <a:pt x="432" y="834"/>
                    </a:lnTo>
                    <a:lnTo>
                      <a:pt x="432" y="834"/>
                    </a:lnTo>
                    <a:lnTo>
                      <a:pt x="432" y="834"/>
                    </a:lnTo>
                    <a:lnTo>
                      <a:pt x="436" y="834"/>
                    </a:lnTo>
                    <a:lnTo>
                      <a:pt x="442" y="834"/>
                    </a:lnTo>
                    <a:lnTo>
                      <a:pt x="446" y="836"/>
                    </a:lnTo>
                    <a:lnTo>
                      <a:pt x="450" y="840"/>
                    </a:lnTo>
                    <a:lnTo>
                      <a:pt x="450" y="840"/>
                    </a:lnTo>
                    <a:lnTo>
                      <a:pt x="452" y="846"/>
                    </a:lnTo>
                    <a:lnTo>
                      <a:pt x="452" y="850"/>
                    </a:lnTo>
                    <a:lnTo>
                      <a:pt x="450" y="856"/>
                    </a:lnTo>
                    <a:lnTo>
                      <a:pt x="446" y="858"/>
                    </a:lnTo>
                    <a:lnTo>
                      <a:pt x="446" y="858"/>
                    </a:lnTo>
                    <a:lnTo>
                      <a:pt x="444" y="860"/>
                    </a:lnTo>
                    <a:lnTo>
                      <a:pt x="444" y="860"/>
                    </a:lnTo>
                    <a:close/>
                  </a:path>
                </a:pathLst>
              </a:custGeom>
              <a:solidFill>
                <a:srgbClr val="F7E8B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64" name="Google Shape;264;p19"/>
              <p:cNvSpPr/>
              <p:nvPr/>
            </p:nvSpPr>
            <p:spPr>
              <a:xfrm>
                <a:off x="12023725" y="4710113"/>
                <a:ext cx="431800" cy="831850"/>
              </a:xfrm>
              <a:custGeom>
                <a:rect b="b" l="l" r="r" t="t"/>
                <a:pathLst>
                  <a:path extrusionOk="0" h="524" w="272">
                    <a:moveTo>
                      <a:pt x="266" y="524"/>
                    </a:moveTo>
                    <a:lnTo>
                      <a:pt x="266" y="524"/>
                    </a:lnTo>
                    <a:lnTo>
                      <a:pt x="264" y="524"/>
                    </a:lnTo>
                    <a:lnTo>
                      <a:pt x="264" y="524"/>
                    </a:lnTo>
                    <a:lnTo>
                      <a:pt x="260" y="524"/>
                    </a:lnTo>
                    <a:lnTo>
                      <a:pt x="254" y="522"/>
                    </a:lnTo>
                    <a:lnTo>
                      <a:pt x="250" y="518"/>
                    </a:lnTo>
                    <a:lnTo>
                      <a:pt x="248" y="514"/>
                    </a:lnTo>
                    <a:lnTo>
                      <a:pt x="248" y="514"/>
                    </a:lnTo>
                    <a:lnTo>
                      <a:pt x="236" y="480"/>
                    </a:lnTo>
                    <a:lnTo>
                      <a:pt x="220" y="442"/>
                    </a:lnTo>
                    <a:lnTo>
                      <a:pt x="184" y="364"/>
                    </a:lnTo>
                    <a:lnTo>
                      <a:pt x="144" y="282"/>
                    </a:lnTo>
                    <a:lnTo>
                      <a:pt x="102" y="202"/>
                    </a:lnTo>
                    <a:lnTo>
                      <a:pt x="32" y="74"/>
                    </a:lnTo>
                    <a:lnTo>
                      <a:pt x="2" y="20"/>
                    </a:lnTo>
                    <a:lnTo>
                      <a:pt x="2" y="20"/>
                    </a:lnTo>
                    <a:lnTo>
                      <a:pt x="0" y="14"/>
                    </a:lnTo>
                    <a:lnTo>
                      <a:pt x="0" y="8"/>
                    </a:lnTo>
                    <a:lnTo>
                      <a:pt x="2" y="4"/>
                    </a:lnTo>
                    <a:lnTo>
                      <a:pt x="4" y="0"/>
                    </a:lnTo>
                    <a:lnTo>
                      <a:pt x="4" y="0"/>
                    </a:lnTo>
                    <a:lnTo>
                      <a:pt x="10" y="0"/>
                    </a:lnTo>
                    <a:lnTo>
                      <a:pt x="14" y="0"/>
                    </a:lnTo>
                    <a:lnTo>
                      <a:pt x="18" y="2"/>
                    </a:lnTo>
                    <a:lnTo>
                      <a:pt x="22" y="6"/>
                    </a:lnTo>
                    <a:lnTo>
                      <a:pt x="22" y="6"/>
                    </a:lnTo>
                    <a:lnTo>
                      <a:pt x="56" y="66"/>
                    </a:lnTo>
                    <a:lnTo>
                      <a:pt x="126" y="196"/>
                    </a:lnTo>
                    <a:lnTo>
                      <a:pt x="166" y="274"/>
                    </a:lnTo>
                    <a:lnTo>
                      <a:pt x="206" y="356"/>
                    </a:lnTo>
                    <a:lnTo>
                      <a:pt x="242" y="436"/>
                    </a:lnTo>
                    <a:lnTo>
                      <a:pt x="258" y="472"/>
                    </a:lnTo>
                    <a:lnTo>
                      <a:pt x="270" y="506"/>
                    </a:lnTo>
                    <a:lnTo>
                      <a:pt x="270" y="506"/>
                    </a:lnTo>
                    <a:lnTo>
                      <a:pt x="272" y="512"/>
                    </a:lnTo>
                    <a:lnTo>
                      <a:pt x="272" y="516"/>
                    </a:lnTo>
                    <a:lnTo>
                      <a:pt x="270" y="520"/>
                    </a:lnTo>
                    <a:lnTo>
                      <a:pt x="266" y="524"/>
                    </a:lnTo>
                    <a:lnTo>
                      <a:pt x="266" y="524"/>
                    </a:lnTo>
                    <a:close/>
                  </a:path>
                </a:pathLst>
              </a:custGeom>
              <a:solidFill>
                <a:srgbClr val="F7E8B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65" name="Google Shape;265;p19"/>
              <p:cNvSpPr/>
              <p:nvPr/>
            </p:nvSpPr>
            <p:spPr>
              <a:xfrm>
                <a:off x="11884025" y="4252913"/>
                <a:ext cx="1377950" cy="1222375"/>
              </a:xfrm>
              <a:custGeom>
                <a:rect b="b" l="l" r="r" t="t"/>
                <a:pathLst>
                  <a:path extrusionOk="0" h="770" w="868">
                    <a:moveTo>
                      <a:pt x="866" y="762"/>
                    </a:moveTo>
                    <a:lnTo>
                      <a:pt x="866" y="762"/>
                    </a:lnTo>
                    <a:lnTo>
                      <a:pt x="862" y="764"/>
                    </a:lnTo>
                    <a:lnTo>
                      <a:pt x="856" y="768"/>
                    </a:lnTo>
                    <a:lnTo>
                      <a:pt x="846" y="770"/>
                    </a:lnTo>
                    <a:lnTo>
                      <a:pt x="834" y="770"/>
                    </a:lnTo>
                    <a:lnTo>
                      <a:pt x="834" y="770"/>
                    </a:lnTo>
                    <a:lnTo>
                      <a:pt x="814" y="768"/>
                    </a:lnTo>
                    <a:lnTo>
                      <a:pt x="790" y="760"/>
                    </a:lnTo>
                    <a:lnTo>
                      <a:pt x="764" y="746"/>
                    </a:lnTo>
                    <a:lnTo>
                      <a:pt x="734" y="730"/>
                    </a:lnTo>
                    <a:lnTo>
                      <a:pt x="702" y="708"/>
                    </a:lnTo>
                    <a:lnTo>
                      <a:pt x="668" y="682"/>
                    </a:lnTo>
                    <a:lnTo>
                      <a:pt x="630" y="652"/>
                    </a:lnTo>
                    <a:lnTo>
                      <a:pt x="590" y="618"/>
                    </a:lnTo>
                    <a:lnTo>
                      <a:pt x="590" y="618"/>
                    </a:lnTo>
                    <a:lnTo>
                      <a:pt x="494" y="534"/>
                    </a:lnTo>
                    <a:lnTo>
                      <a:pt x="386" y="442"/>
                    </a:lnTo>
                    <a:lnTo>
                      <a:pt x="386" y="442"/>
                    </a:lnTo>
                    <a:lnTo>
                      <a:pt x="296" y="366"/>
                    </a:lnTo>
                    <a:lnTo>
                      <a:pt x="216" y="298"/>
                    </a:lnTo>
                    <a:lnTo>
                      <a:pt x="146" y="238"/>
                    </a:lnTo>
                    <a:lnTo>
                      <a:pt x="90" y="184"/>
                    </a:lnTo>
                    <a:lnTo>
                      <a:pt x="66" y="160"/>
                    </a:lnTo>
                    <a:lnTo>
                      <a:pt x="46" y="136"/>
                    </a:lnTo>
                    <a:lnTo>
                      <a:pt x="30" y="116"/>
                    </a:lnTo>
                    <a:lnTo>
                      <a:pt x="16" y="96"/>
                    </a:lnTo>
                    <a:lnTo>
                      <a:pt x="8" y="80"/>
                    </a:lnTo>
                    <a:lnTo>
                      <a:pt x="2" y="64"/>
                    </a:lnTo>
                    <a:lnTo>
                      <a:pt x="0" y="50"/>
                    </a:lnTo>
                    <a:lnTo>
                      <a:pt x="2" y="36"/>
                    </a:lnTo>
                    <a:lnTo>
                      <a:pt x="2" y="36"/>
                    </a:lnTo>
                    <a:lnTo>
                      <a:pt x="8" y="22"/>
                    </a:lnTo>
                    <a:lnTo>
                      <a:pt x="16" y="10"/>
                    </a:lnTo>
                    <a:lnTo>
                      <a:pt x="26" y="4"/>
                    </a:lnTo>
                    <a:lnTo>
                      <a:pt x="38" y="0"/>
                    </a:lnTo>
                    <a:lnTo>
                      <a:pt x="38" y="0"/>
                    </a:lnTo>
                    <a:lnTo>
                      <a:pt x="52" y="0"/>
                    </a:lnTo>
                    <a:lnTo>
                      <a:pt x="64" y="4"/>
                    </a:lnTo>
                    <a:lnTo>
                      <a:pt x="76" y="8"/>
                    </a:lnTo>
                    <a:lnTo>
                      <a:pt x="86" y="14"/>
                    </a:lnTo>
                    <a:lnTo>
                      <a:pt x="104" y="26"/>
                    </a:lnTo>
                    <a:lnTo>
                      <a:pt x="112" y="32"/>
                    </a:lnTo>
                    <a:lnTo>
                      <a:pt x="112" y="32"/>
                    </a:lnTo>
                    <a:lnTo>
                      <a:pt x="116" y="38"/>
                    </a:lnTo>
                    <a:lnTo>
                      <a:pt x="118" y="42"/>
                    </a:lnTo>
                    <a:lnTo>
                      <a:pt x="118" y="48"/>
                    </a:lnTo>
                    <a:lnTo>
                      <a:pt x="116" y="52"/>
                    </a:lnTo>
                    <a:lnTo>
                      <a:pt x="116" y="52"/>
                    </a:lnTo>
                    <a:lnTo>
                      <a:pt x="112" y="54"/>
                    </a:lnTo>
                    <a:lnTo>
                      <a:pt x="108" y="56"/>
                    </a:lnTo>
                    <a:lnTo>
                      <a:pt x="102" y="54"/>
                    </a:lnTo>
                    <a:lnTo>
                      <a:pt x="96" y="50"/>
                    </a:lnTo>
                    <a:lnTo>
                      <a:pt x="96" y="50"/>
                    </a:lnTo>
                    <a:lnTo>
                      <a:pt x="88" y="44"/>
                    </a:lnTo>
                    <a:lnTo>
                      <a:pt x="76" y="36"/>
                    </a:lnTo>
                    <a:lnTo>
                      <a:pt x="62" y="30"/>
                    </a:lnTo>
                    <a:lnTo>
                      <a:pt x="56" y="28"/>
                    </a:lnTo>
                    <a:lnTo>
                      <a:pt x="50" y="28"/>
                    </a:lnTo>
                    <a:lnTo>
                      <a:pt x="50" y="28"/>
                    </a:lnTo>
                    <a:lnTo>
                      <a:pt x="44" y="30"/>
                    </a:lnTo>
                    <a:lnTo>
                      <a:pt x="38" y="34"/>
                    </a:lnTo>
                    <a:lnTo>
                      <a:pt x="34" y="42"/>
                    </a:lnTo>
                    <a:lnTo>
                      <a:pt x="30" y="52"/>
                    </a:lnTo>
                    <a:lnTo>
                      <a:pt x="30" y="52"/>
                    </a:lnTo>
                    <a:lnTo>
                      <a:pt x="30" y="52"/>
                    </a:lnTo>
                    <a:lnTo>
                      <a:pt x="30" y="52"/>
                    </a:lnTo>
                    <a:lnTo>
                      <a:pt x="30" y="58"/>
                    </a:lnTo>
                    <a:lnTo>
                      <a:pt x="30" y="62"/>
                    </a:lnTo>
                    <a:lnTo>
                      <a:pt x="34" y="76"/>
                    </a:lnTo>
                    <a:lnTo>
                      <a:pt x="42" y="92"/>
                    </a:lnTo>
                    <a:lnTo>
                      <a:pt x="56" y="110"/>
                    </a:lnTo>
                    <a:lnTo>
                      <a:pt x="72" y="130"/>
                    </a:lnTo>
                    <a:lnTo>
                      <a:pt x="94" y="154"/>
                    </a:lnTo>
                    <a:lnTo>
                      <a:pt x="144" y="202"/>
                    </a:lnTo>
                    <a:lnTo>
                      <a:pt x="202" y="256"/>
                    </a:lnTo>
                    <a:lnTo>
                      <a:pt x="266" y="312"/>
                    </a:lnTo>
                    <a:lnTo>
                      <a:pt x="400" y="424"/>
                    </a:lnTo>
                    <a:lnTo>
                      <a:pt x="400" y="424"/>
                    </a:lnTo>
                    <a:lnTo>
                      <a:pt x="510" y="514"/>
                    </a:lnTo>
                    <a:lnTo>
                      <a:pt x="608" y="600"/>
                    </a:lnTo>
                    <a:lnTo>
                      <a:pt x="608" y="600"/>
                    </a:lnTo>
                    <a:lnTo>
                      <a:pt x="654" y="640"/>
                    </a:lnTo>
                    <a:lnTo>
                      <a:pt x="694" y="672"/>
                    </a:lnTo>
                    <a:lnTo>
                      <a:pt x="730" y="698"/>
                    </a:lnTo>
                    <a:lnTo>
                      <a:pt x="758" y="716"/>
                    </a:lnTo>
                    <a:lnTo>
                      <a:pt x="782" y="728"/>
                    </a:lnTo>
                    <a:lnTo>
                      <a:pt x="800" y="736"/>
                    </a:lnTo>
                    <a:lnTo>
                      <a:pt x="816" y="740"/>
                    </a:lnTo>
                    <a:lnTo>
                      <a:pt x="826" y="742"/>
                    </a:lnTo>
                    <a:lnTo>
                      <a:pt x="826" y="742"/>
                    </a:lnTo>
                    <a:lnTo>
                      <a:pt x="838" y="742"/>
                    </a:lnTo>
                    <a:lnTo>
                      <a:pt x="840" y="740"/>
                    </a:lnTo>
                    <a:lnTo>
                      <a:pt x="840" y="740"/>
                    </a:lnTo>
                    <a:lnTo>
                      <a:pt x="840" y="740"/>
                    </a:lnTo>
                    <a:lnTo>
                      <a:pt x="844" y="736"/>
                    </a:lnTo>
                    <a:lnTo>
                      <a:pt x="850" y="736"/>
                    </a:lnTo>
                    <a:lnTo>
                      <a:pt x="854" y="738"/>
                    </a:lnTo>
                    <a:lnTo>
                      <a:pt x="860" y="740"/>
                    </a:lnTo>
                    <a:lnTo>
                      <a:pt x="860" y="740"/>
                    </a:lnTo>
                    <a:lnTo>
                      <a:pt x="864" y="744"/>
                    </a:lnTo>
                    <a:lnTo>
                      <a:pt x="868" y="750"/>
                    </a:lnTo>
                    <a:lnTo>
                      <a:pt x="868" y="756"/>
                    </a:lnTo>
                    <a:lnTo>
                      <a:pt x="866" y="760"/>
                    </a:lnTo>
                    <a:lnTo>
                      <a:pt x="866" y="760"/>
                    </a:lnTo>
                    <a:lnTo>
                      <a:pt x="866" y="762"/>
                    </a:lnTo>
                    <a:lnTo>
                      <a:pt x="866" y="762"/>
                    </a:lnTo>
                    <a:close/>
                  </a:path>
                </a:pathLst>
              </a:custGeom>
              <a:solidFill>
                <a:srgbClr val="F7E8B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sp>
            <p:nvSpPr>
              <p:cNvPr id="266" name="Google Shape;266;p19"/>
              <p:cNvSpPr/>
              <p:nvPr/>
            </p:nvSpPr>
            <p:spPr>
              <a:xfrm>
                <a:off x="12220575" y="4452938"/>
                <a:ext cx="895350" cy="765175"/>
              </a:xfrm>
              <a:custGeom>
                <a:rect b="b" l="l" r="r" t="t"/>
                <a:pathLst>
                  <a:path extrusionOk="0" h="482" w="564">
                    <a:moveTo>
                      <a:pt x="562" y="480"/>
                    </a:moveTo>
                    <a:lnTo>
                      <a:pt x="562" y="480"/>
                    </a:lnTo>
                    <a:lnTo>
                      <a:pt x="562" y="480"/>
                    </a:lnTo>
                    <a:lnTo>
                      <a:pt x="562" y="480"/>
                    </a:lnTo>
                    <a:lnTo>
                      <a:pt x="558" y="482"/>
                    </a:lnTo>
                    <a:lnTo>
                      <a:pt x="552" y="482"/>
                    </a:lnTo>
                    <a:lnTo>
                      <a:pt x="546" y="480"/>
                    </a:lnTo>
                    <a:lnTo>
                      <a:pt x="540" y="474"/>
                    </a:lnTo>
                    <a:lnTo>
                      <a:pt x="540" y="474"/>
                    </a:lnTo>
                    <a:lnTo>
                      <a:pt x="508" y="442"/>
                    </a:lnTo>
                    <a:lnTo>
                      <a:pt x="470" y="408"/>
                    </a:lnTo>
                    <a:lnTo>
                      <a:pt x="390" y="334"/>
                    </a:lnTo>
                    <a:lnTo>
                      <a:pt x="302" y="260"/>
                    </a:lnTo>
                    <a:lnTo>
                      <a:pt x="216" y="188"/>
                    </a:lnTo>
                    <a:lnTo>
                      <a:pt x="70" y="74"/>
                    </a:lnTo>
                    <a:lnTo>
                      <a:pt x="8" y="24"/>
                    </a:lnTo>
                    <a:lnTo>
                      <a:pt x="8" y="24"/>
                    </a:lnTo>
                    <a:lnTo>
                      <a:pt x="4" y="20"/>
                    </a:lnTo>
                    <a:lnTo>
                      <a:pt x="0" y="14"/>
                    </a:lnTo>
                    <a:lnTo>
                      <a:pt x="0" y="8"/>
                    </a:lnTo>
                    <a:lnTo>
                      <a:pt x="0" y="4"/>
                    </a:lnTo>
                    <a:lnTo>
                      <a:pt x="0" y="4"/>
                    </a:lnTo>
                    <a:lnTo>
                      <a:pt x="4" y="0"/>
                    </a:lnTo>
                    <a:lnTo>
                      <a:pt x="10" y="0"/>
                    </a:lnTo>
                    <a:lnTo>
                      <a:pt x="16" y="2"/>
                    </a:lnTo>
                    <a:lnTo>
                      <a:pt x="22" y="4"/>
                    </a:lnTo>
                    <a:lnTo>
                      <a:pt x="22" y="4"/>
                    </a:lnTo>
                    <a:lnTo>
                      <a:pt x="88" y="56"/>
                    </a:lnTo>
                    <a:lnTo>
                      <a:pt x="234" y="174"/>
                    </a:lnTo>
                    <a:lnTo>
                      <a:pt x="320" y="244"/>
                    </a:lnTo>
                    <a:lnTo>
                      <a:pt x="408" y="318"/>
                    </a:lnTo>
                    <a:lnTo>
                      <a:pt x="490" y="392"/>
                    </a:lnTo>
                    <a:lnTo>
                      <a:pt x="526" y="426"/>
                    </a:lnTo>
                    <a:lnTo>
                      <a:pt x="558" y="460"/>
                    </a:lnTo>
                    <a:lnTo>
                      <a:pt x="558" y="460"/>
                    </a:lnTo>
                    <a:lnTo>
                      <a:pt x="562" y="464"/>
                    </a:lnTo>
                    <a:lnTo>
                      <a:pt x="564" y="470"/>
                    </a:lnTo>
                    <a:lnTo>
                      <a:pt x="564" y="476"/>
                    </a:lnTo>
                    <a:lnTo>
                      <a:pt x="562" y="480"/>
                    </a:lnTo>
                    <a:lnTo>
                      <a:pt x="562" y="480"/>
                    </a:lnTo>
                    <a:close/>
                  </a:path>
                </a:pathLst>
              </a:custGeom>
              <a:solidFill>
                <a:srgbClr val="F7E8B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599">
                  <a:solidFill>
                    <a:srgbClr val="000000"/>
                  </a:solidFill>
                  <a:latin typeface="Source Sans Pro Light"/>
                  <a:ea typeface="Source Sans Pro Light"/>
                  <a:cs typeface="Source Sans Pro Light"/>
                  <a:sym typeface="Source Sans Pro Light"/>
                </a:endParaRPr>
              </a:p>
            </p:txBody>
          </p:sp>
        </p:grpSp>
        <p:sp>
          <p:nvSpPr>
            <p:cNvPr id="267" name="Google Shape;267;p19"/>
            <p:cNvSpPr txBox="1"/>
            <p:nvPr/>
          </p:nvSpPr>
          <p:spPr>
            <a:xfrm rot="-4876316">
              <a:off x="12106710" y="8729284"/>
              <a:ext cx="3683152" cy="7803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1500">
                  <a:solidFill>
                    <a:srgbClr val="FFFFFF"/>
                  </a:solidFill>
                  <a:latin typeface="Source Sans Pro Light"/>
                  <a:ea typeface="Source Sans Pro Light"/>
                  <a:cs typeface="Source Sans Pro Light"/>
                  <a:sym typeface="Source Sans Pro Light"/>
                </a:rPr>
                <a:t>PURPOSE</a:t>
              </a:r>
              <a:endParaRPr sz="1500"/>
            </a:p>
          </p:txBody>
        </p:sp>
        <p:sp>
          <p:nvSpPr>
            <p:cNvPr id="268" name="Google Shape;268;p19"/>
            <p:cNvSpPr txBox="1"/>
            <p:nvPr/>
          </p:nvSpPr>
          <p:spPr>
            <a:xfrm rot="-6292296">
              <a:off x="13926248" y="8574185"/>
              <a:ext cx="3683174" cy="78029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1500">
                  <a:solidFill>
                    <a:srgbClr val="FFFFFF"/>
                  </a:solidFill>
                  <a:latin typeface="Source Sans Pro Light"/>
                  <a:ea typeface="Source Sans Pro Light"/>
                  <a:cs typeface="Source Sans Pro Light"/>
                  <a:sym typeface="Source Sans Pro Light"/>
                </a:rPr>
                <a:t>USEFULL</a:t>
              </a:r>
              <a:endParaRPr sz="1500"/>
            </a:p>
          </p:txBody>
        </p:sp>
        <p:sp>
          <p:nvSpPr>
            <p:cNvPr id="269" name="Google Shape;269;p19"/>
            <p:cNvSpPr txBox="1"/>
            <p:nvPr/>
          </p:nvSpPr>
          <p:spPr>
            <a:xfrm rot="-7564257">
              <a:off x="15407598" y="7657096"/>
              <a:ext cx="3683338" cy="78037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1500">
                  <a:solidFill>
                    <a:srgbClr val="FFFFFF"/>
                  </a:solidFill>
                  <a:latin typeface="Source Sans Pro Light"/>
                  <a:ea typeface="Source Sans Pro Light"/>
                  <a:cs typeface="Source Sans Pro Light"/>
                  <a:sym typeface="Source Sans Pro Light"/>
                </a:rPr>
                <a:t>OPPORTUNITY</a:t>
              </a:r>
              <a:endParaRPr sz="1500"/>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0"/>
          <p:cNvSpPr txBox="1"/>
          <p:nvPr>
            <p:ph idx="1" type="body"/>
          </p:nvPr>
        </p:nvSpPr>
        <p:spPr>
          <a:xfrm>
            <a:off x="567175" y="1244250"/>
            <a:ext cx="4076700" cy="2874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Fig 1 ( ) Clients by month</a:t>
            </a:r>
            <a:endParaRPr b="1"/>
          </a:p>
          <a:p>
            <a:pPr indent="0" lvl="0" marL="0" rtl="0" algn="ctr">
              <a:spcBef>
                <a:spcPts val="1200"/>
              </a:spcBef>
              <a:spcAft>
                <a:spcPts val="0"/>
              </a:spcAft>
              <a:buNone/>
            </a:pPr>
            <a:r>
              <a:t/>
            </a:r>
            <a:endParaRPr/>
          </a:p>
          <a:p>
            <a:pPr indent="0" lvl="0" marL="0" rtl="0" algn="ctr">
              <a:spcBef>
                <a:spcPts val="1200"/>
              </a:spcBef>
              <a:spcAft>
                <a:spcPts val="0"/>
              </a:spcAft>
              <a:buNone/>
            </a:pPr>
            <a:r>
              <a:t/>
            </a:r>
            <a:endParaRPr/>
          </a:p>
          <a:p>
            <a:pPr indent="0" lvl="0" marL="0" rtl="0" algn="ctr">
              <a:spcBef>
                <a:spcPts val="1200"/>
              </a:spcBef>
              <a:spcAft>
                <a:spcPts val="0"/>
              </a:spcAft>
              <a:buNone/>
            </a:pPr>
            <a:r>
              <a:t/>
            </a:r>
            <a:endParaRPr/>
          </a:p>
          <a:p>
            <a:pPr indent="0" lvl="0" marL="0" rtl="0" algn="ctr">
              <a:spcBef>
                <a:spcPts val="1200"/>
              </a:spcBef>
              <a:spcAft>
                <a:spcPts val="0"/>
              </a:spcAft>
              <a:buNone/>
            </a:pPr>
            <a:r>
              <a:t/>
            </a:r>
            <a:endParaRPr b="1"/>
          </a:p>
          <a:p>
            <a:pPr indent="0" lvl="0" marL="0" rtl="0" algn="ctr">
              <a:spcBef>
                <a:spcPts val="1200"/>
              </a:spcBef>
              <a:spcAft>
                <a:spcPts val="1200"/>
              </a:spcAft>
              <a:buNone/>
            </a:pPr>
            <a:r>
              <a:rPr b="1" lang="en"/>
              <a:t>          </a:t>
            </a:r>
            <a:r>
              <a:rPr b="1" lang="en"/>
              <a:t>Fig 2 ( ) Total sales vs volume of clients	</a:t>
            </a:r>
            <a:endParaRPr b="1"/>
          </a:p>
        </p:txBody>
      </p:sp>
      <p:sp>
        <p:nvSpPr>
          <p:cNvPr id="275" name="Google Shape;275;p20"/>
          <p:cNvSpPr txBox="1"/>
          <p:nvPr>
            <p:ph type="title"/>
          </p:nvPr>
        </p:nvSpPr>
        <p:spPr>
          <a:xfrm>
            <a:off x="729450" y="709050"/>
            <a:ext cx="3842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CLIENTS</a:t>
            </a:r>
            <a:endParaRPr/>
          </a:p>
        </p:txBody>
      </p:sp>
      <p:pic>
        <p:nvPicPr>
          <p:cNvPr id="276" name="Google Shape;276;p20"/>
          <p:cNvPicPr preferRelativeResize="0"/>
          <p:nvPr/>
        </p:nvPicPr>
        <p:blipFill>
          <a:blip r:embed="rId3">
            <a:alphaModFix/>
          </a:blip>
          <a:stretch>
            <a:fillRect/>
          </a:stretch>
        </p:blipFill>
        <p:spPr>
          <a:xfrm>
            <a:off x="700675" y="1562752"/>
            <a:ext cx="3842401" cy="1547982"/>
          </a:xfrm>
          <a:prstGeom prst="rect">
            <a:avLst/>
          </a:prstGeom>
          <a:noFill/>
          <a:ln>
            <a:noFill/>
          </a:ln>
        </p:spPr>
      </p:pic>
      <p:pic>
        <p:nvPicPr>
          <p:cNvPr id="277" name="Google Shape;277;p20"/>
          <p:cNvPicPr preferRelativeResize="0"/>
          <p:nvPr/>
        </p:nvPicPr>
        <p:blipFill>
          <a:blip r:embed="rId4">
            <a:alphaModFix/>
          </a:blip>
          <a:stretch>
            <a:fillRect/>
          </a:stretch>
        </p:blipFill>
        <p:spPr>
          <a:xfrm>
            <a:off x="685500" y="3503650"/>
            <a:ext cx="3959200" cy="1552900"/>
          </a:xfrm>
          <a:prstGeom prst="rect">
            <a:avLst/>
          </a:prstGeom>
          <a:noFill/>
          <a:ln>
            <a:noFill/>
          </a:ln>
        </p:spPr>
      </p:pic>
      <p:sp>
        <p:nvSpPr>
          <p:cNvPr id="278" name="Google Shape;278;p20"/>
          <p:cNvSpPr txBox="1"/>
          <p:nvPr>
            <p:ph idx="1" type="body"/>
          </p:nvPr>
        </p:nvSpPr>
        <p:spPr>
          <a:xfrm>
            <a:off x="5263725" y="1338525"/>
            <a:ext cx="3418500" cy="28740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 sz="1200"/>
              <a:t>A  significant drop in clients during the pandemic is observed in the chart. </a:t>
            </a:r>
            <a:endParaRPr sz="1200">
              <a:solidFill>
                <a:srgbClr val="FF0000"/>
              </a:solidFill>
            </a:endParaRPr>
          </a:p>
          <a:p>
            <a:pPr indent="457200" lvl="0" marL="0" rtl="0" algn="l">
              <a:lnSpc>
                <a:spcPct val="100000"/>
              </a:lnSpc>
              <a:spcBef>
                <a:spcPts val="1200"/>
              </a:spcBef>
              <a:spcAft>
                <a:spcPts val="0"/>
              </a:spcAft>
              <a:buSzPts val="852"/>
              <a:buNone/>
            </a:pPr>
            <a:r>
              <a:rPr lang="en" sz="1200">
                <a:solidFill>
                  <a:srgbClr val="666666"/>
                </a:solidFill>
              </a:rPr>
              <a:t>2020 April:   </a:t>
            </a:r>
            <a:r>
              <a:rPr b="1" lang="en" sz="1200">
                <a:solidFill>
                  <a:srgbClr val="666666"/>
                </a:solidFill>
              </a:rPr>
              <a:t>- %8.8</a:t>
            </a:r>
            <a:endParaRPr b="1" sz="1200">
              <a:solidFill>
                <a:srgbClr val="666666"/>
              </a:solidFill>
            </a:endParaRPr>
          </a:p>
          <a:p>
            <a:pPr indent="457200" lvl="0" marL="0" rtl="0" algn="l">
              <a:lnSpc>
                <a:spcPct val="100000"/>
              </a:lnSpc>
              <a:spcBef>
                <a:spcPts val="1200"/>
              </a:spcBef>
              <a:spcAft>
                <a:spcPts val="0"/>
              </a:spcAft>
              <a:buSzPts val="852"/>
              <a:buNone/>
            </a:pPr>
            <a:r>
              <a:rPr lang="en" sz="1200">
                <a:solidFill>
                  <a:srgbClr val="666666"/>
                </a:solidFill>
              </a:rPr>
              <a:t>2020 May:    </a:t>
            </a:r>
            <a:r>
              <a:rPr b="1" lang="en" sz="1200">
                <a:solidFill>
                  <a:srgbClr val="666666"/>
                </a:solidFill>
              </a:rPr>
              <a:t>- %2.5</a:t>
            </a:r>
            <a:endParaRPr b="1" sz="1200">
              <a:solidFill>
                <a:srgbClr val="666666"/>
              </a:solidFill>
            </a:endParaRPr>
          </a:p>
          <a:p>
            <a:pPr indent="-304800" lvl="0" marL="457200" rtl="0" algn="l">
              <a:lnSpc>
                <a:spcPct val="100000"/>
              </a:lnSpc>
              <a:spcBef>
                <a:spcPts val="1200"/>
              </a:spcBef>
              <a:spcAft>
                <a:spcPts val="0"/>
              </a:spcAft>
              <a:buSzPts val="1200"/>
              <a:buChar char="-"/>
            </a:pPr>
            <a:r>
              <a:rPr lang="en" sz="1200"/>
              <a:t>Despite the </a:t>
            </a:r>
            <a:r>
              <a:rPr b="1" lang="en" sz="1200"/>
              <a:t>drop</a:t>
            </a:r>
            <a:r>
              <a:rPr lang="en" sz="1200"/>
              <a:t> in clients </a:t>
            </a:r>
            <a:r>
              <a:rPr b="1" lang="en" sz="1200"/>
              <a:t>during pandemic</a:t>
            </a:r>
            <a:r>
              <a:rPr lang="en" sz="1200"/>
              <a:t>, total sales  were impacted just for a  short time with a </a:t>
            </a:r>
            <a:r>
              <a:rPr b="1" lang="en" sz="1200"/>
              <a:t>significant increase</a:t>
            </a:r>
            <a:r>
              <a:rPr lang="en" sz="1200"/>
              <a:t> and stabilization after </a:t>
            </a:r>
            <a:r>
              <a:rPr b="1" lang="en" sz="1200"/>
              <a:t>2020 - May.</a:t>
            </a:r>
            <a:endParaRPr b="1" sz="1200"/>
          </a:p>
          <a:p>
            <a:pPr indent="0" lvl="0" marL="0" rtl="0" algn="l">
              <a:lnSpc>
                <a:spcPct val="100000"/>
              </a:lnSpc>
              <a:spcBef>
                <a:spcPts val="1200"/>
              </a:spcBef>
              <a:spcAft>
                <a:spcPts val="0"/>
              </a:spcAft>
              <a:buNone/>
            </a:pPr>
            <a:r>
              <a:t/>
            </a:r>
            <a:endParaRPr b="1" sz="1200"/>
          </a:p>
          <a:p>
            <a:pPr indent="-304800" lvl="0" marL="457200" rtl="0" algn="l">
              <a:lnSpc>
                <a:spcPct val="100000"/>
              </a:lnSpc>
              <a:spcBef>
                <a:spcPts val="1200"/>
              </a:spcBef>
              <a:spcAft>
                <a:spcPts val="0"/>
              </a:spcAft>
              <a:buSzPts val="1200"/>
              <a:buChar char="-"/>
            </a:pPr>
            <a:r>
              <a:rPr lang="en" sz="1200"/>
              <a:t>The </a:t>
            </a:r>
            <a:r>
              <a:rPr b="1" lang="en" sz="1200"/>
              <a:t>main contributor</a:t>
            </a:r>
            <a:r>
              <a:rPr lang="en" sz="1200"/>
              <a:t> that help  </a:t>
            </a:r>
            <a:r>
              <a:rPr b="1" lang="en" sz="1200"/>
              <a:t>maintaining</a:t>
            </a:r>
            <a:r>
              <a:rPr lang="en" sz="1200"/>
              <a:t>  the total sales stable was  the addition of </a:t>
            </a:r>
            <a:r>
              <a:rPr b="1" lang="en" sz="1200"/>
              <a:t>new customer</a:t>
            </a:r>
            <a:r>
              <a:rPr lang="en" sz="1200"/>
              <a:t> with high  purchase capacity.</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1"/>
          <p:cNvSpPr txBox="1"/>
          <p:nvPr>
            <p:ph type="title"/>
          </p:nvPr>
        </p:nvSpPr>
        <p:spPr>
          <a:xfrm>
            <a:off x="727650" y="637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CATEGORIES</a:t>
            </a:r>
            <a:endParaRPr/>
          </a:p>
        </p:txBody>
      </p:sp>
      <p:sp>
        <p:nvSpPr>
          <p:cNvPr id="284" name="Google Shape;284;p21"/>
          <p:cNvSpPr txBox="1"/>
          <p:nvPr>
            <p:ph idx="1" type="body"/>
          </p:nvPr>
        </p:nvSpPr>
        <p:spPr>
          <a:xfrm>
            <a:off x="311700" y="1367475"/>
            <a:ext cx="4260300" cy="3289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Fig 3 ( ) - Sales and cost of loyalty program by category</a:t>
            </a:r>
            <a:endParaRPr b="1"/>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1200"/>
              </a:spcAft>
              <a:buNone/>
            </a:pPr>
            <a:r>
              <a:rPr b="1" lang="en"/>
              <a:t>Fig 4 ( ) - Compliance by category </a:t>
            </a:r>
            <a:endParaRPr b="1"/>
          </a:p>
        </p:txBody>
      </p:sp>
      <p:pic>
        <p:nvPicPr>
          <p:cNvPr id="285" name="Google Shape;285;p21"/>
          <p:cNvPicPr preferRelativeResize="0"/>
          <p:nvPr/>
        </p:nvPicPr>
        <p:blipFill>
          <a:blip r:embed="rId3">
            <a:alphaModFix/>
          </a:blip>
          <a:stretch>
            <a:fillRect/>
          </a:stretch>
        </p:blipFill>
        <p:spPr>
          <a:xfrm>
            <a:off x="311700" y="1701350"/>
            <a:ext cx="1435947" cy="1535425"/>
          </a:xfrm>
          <a:prstGeom prst="rect">
            <a:avLst/>
          </a:prstGeom>
          <a:noFill/>
          <a:ln>
            <a:noFill/>
          </a:ln>
        </p:spPr>
      </p:pic>
      <p:pic>
        <p:nvPicPr>
          <p:cNvPr id="286" name="Google Shape;286;p21"/>
          <p:cNvPicPr preferRelativeResize="0"/>
          <p:nvPr/>
        </p:nvPicPr>
        <p:blipFill>
          <a:blip r:embed="rId4">
            <a:alphaModFix/>
          </a:blip>
          <a:stretch>
            <a:fillRect/>
          </a:stretch>
        </p:blipFill>
        <p:spPr>
          <a:xfrm>
            <a:off x="2504201" y="1777550"/>
            <a:ext cx="2001124" cy="1457325"/>
          </a:xfrm>
          <a:prstGeom prst="rect">
            <a:avLst/>
          </a:prstGeom>
          <a:noFill/>
          <a:ln>
            <a:noFill/>
          </a:ln>
        </p:spPr>
      </p:pic>
      <p:sp>
        <p:nvSpPr>
          <p:cNvPr id="287" name="Google Shape;287;p21"/>
          <p:cNvSpPr txBox="1"/>
          <p:nvPr>
            <p:ph idx="1" type="body"/>
          </p:nvPr>
        </p:nvSpPr>
        <p:spPr>
          <a:xfrm>
            <a:off x="4883700" y="1512400"/>
            <a:ext cx="4260300" cy="1457400"/>
          </a:xfrm>
          <a:prstGeom prst="rect">
            <a:avLst/>
          </a:prstGeom>
        </p:spPr>
        <p:txBody>
          <a:bodyPr anchorCtr="0" anchor="t" bIns="91425" lIns="91425" spcFirstLastPara="1" rIns="91425" wrap="square" tIns="91425">
            <a:normAutofit fontScale="77500" lnSpcReduction="10000"/>
          </a:bodyPr>
          <a:lstStyle/>
          <a:p>
            <a:pPr indent="-302418" lvl="0" marL="457200" rtl="0" algn="l">
              <a:spcBef>
                <a:spcPts val="0"/>
              </a:spcBef>
              <a:spcAft>
                <a:spcPts val="0"/>
              </a:spcAft>
              <a:buSzPct val="100000"/>
              <a:buChar char="-"/>
            </a:pPr>
            <a:r>
              <a:rPr b="1" lang="en" sz="1500"/>
              <a:t>Main sales</a:t>
            </a:r>
            <a:r>
              <a:rPr lang="en" sz="1500"/>
              <a:t> were  driven by </a:t>
            </a:r>
            <a:r>
              <a:rPr b="1" lang="en" sz="1500"/>
              <a:t>C6</a:t>
            </a:r>
            <a:r>
              <a:rPr lang="en" sz="1500"/>
              <a:t> whilst the cost of the program was the </a:t>
            </a:r>
            <a:r>
              <a:rPr b="1" lang="en" sz="1500"/>
              <a:t>lower</a:t>
            </a:r>
            <a:r>
              <a:rPr lang="en" sz="1500"/>
              <a:t> amongst categories. </a:t>
            </a:r>
            <a:endParaRPr sz="1500"/>
          </a:p>
          <a:p>
            <a:pPr indent="0" lvl="0" marL="457200" rtl="0" algn="l">
              <a:spcBef>
                <a:spcPts val="1200"/>
              </a:spcBef>
              <a:spcAft>
                <a:spcPts val="0"/>
              </a:spcAft>
              <a:buNone/>
            </a:pPr>
            <a:r>
              <a:t/>
            </a:r>
            <a:endParaRPr sz="1500"/>
          </a:p>
          <a:p>
            <a:pPr indent="-302418" lvl="0" marL="457200" rtl="0" algn="l">
              <a:spcBef>
                <a:spcPts val="1200"/>
              </a:spcBef>
              <a:spcAft>
                <a:spcPts val="0"/>
              </a:spcAft>
              <a:buSzPct val="100000"/>
              <a:buChar char="-"/>
            </a:pPr>
            <a:r>
              <a:rPr b="1" lang="en" sz="1500"/>
              <a:t>C1</a:t>
            </a:r>
            <a:r>
              <a:rPr lang="en" sz="1500"/>
              <a:t> is the</a:t>
            </a:r>
            <a:r>
              <a:rPr b="1" lang="en" sz="1500"/>
              <a:t> most expensive</a:t>
            </a:r>
            <a:r>
              <a:rPr lang="en" sz="1500"/>
              <a:t> category for the company (highest expense ratio)  and provides the </a:t>
            </a:r>
            <a:r>
              <a:rPr b="1" lang="en" sz="1500"/>
              <a:t>lowest sales.</a:t>
            </a:r>
            <a:endParaRPr sz="1000"/>
          </a:p>
        </p:txBody>
      </p:sp>
      <p:sp>
        <p:nvSpPr>
          <p:cNvPr id="288" name="Google Shape;288;p21"/>
          <p:cNvSpPr txBox="1"/>
          <p:nvPr>
            <p:ph idx="1" type="body"/>
          </p:nvPr>
        </p:nvSpPr>
        <p:spPr>
          <a:xfrm>
            <a:off x="4883700" y="2785500"/>
            <a:ext cx="4260300" cy="17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a:p>
            <a:pPr indent="-304800" lvl="0" marL="457200" rtl="0" algn="l">
              <a:spcBef>
                <a:spcPts val="1200"/>
              </a:spcBef>
              <a:spcAft>
                <a:spcPts val="0"/>
              </a:spcAft>
              <a:buSzPts val="1200"/>
              <a:buChar char="-"/>
            </a:pPr>
            <a:r>
              <a:rPr b="1" lang="en" sz="1200"/>
              <a:t>C6</a:t>
            </a:r>
            <a:r>
              <a:rPr lang="en" sz="1200"/>
              <a:t> has the </a:t>
            </a:r>
            <a:r>
              <a:rPr b="1" lang="en" sz="1200"/>
              <a:t>best track</a:t>
            </a:r>
            <a:r>
              <a:rPr lang="en" sz="1200"/>
              <a:t> of compliance by category over the 3 years analyzed.</a:t>
            </a:r>
            <a:endParaRPr sz="1200"/>
          </a:p>
          <a:p>
            <a:pPr indent="0" lvl="0" marL="0" rtl="0" algn="l">
              <a:spcBef>
                <a:spcPts val="1200"/>
              </a:spcBef>
              <a:spcAft>
                <a:spcPts val="0"/>
              </a:spcAft>
              <a:buNone/>
            </a:pPr>
            <a:r>
              <a:t/>
            </a:r>
            <a:endParaRPr sz="1200"/>
          </a:p>
          <a:p>
            <a:pPr indent="-304800" lvl="0" marL="457200" rtl="0" algn="l">
              <a:spcBef>
                <a:spcPts val="1200"/>
              </a:spcBef>
              <a:spcAft>
                <a:spcPts val="0"/>
              </a:spcAft>
              <a:buSzPts val="1200"/>
              <a:buChar char="-"/>
            </a:pPr>
            <a:r>
              <a:rPr b="1" lang="en" sz="1200"/>
              <a:t>C4 </a:t>
            </a:r>
            <a:r>
              <a:rPr lang="en" sz="1200"/>
              <a:t>is the only one that had a </a:t>
            </a:r>
            <a:r>
              <a:rPr b="1" lang="en" sz="1200"/>
              <a:t>significant drop</a:t>
            </a:r>
            <a:r>
              <a:rPr lang="en" sz="1200"/>
              <a:t> of compliance during 2020.</a:t>
            </a:r>
            <a:endParaRPr sz="1200"/>
          </a:p>
        </p:txBody>
      </p:sp>
      <p:pic>
        <p:nvPicPr>
          <p:cNvPr id="289" name="Google Shape;289;p21"/>
          <p:cNvPicPr preferRelativeResize="0"/>
          <p:nvPr/>
        </p:nvPicPr>
        <p:blipFill>
          <a:blip r:embed="rId5">
            <a:alphaModFix/>
          </a:blip>
          <a:stretch>
            <a:fillRect/>
          </a:stretch>
        </p:blipFill>
        <p:spPr>
          <a:xfrm>
            <a:off x="615000" y="3613125"/>
            <a:ext cx="3848098" cy="1457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