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 txBox="1"/>
          <p:nvPr>
            <p:ph idx="12" type="sldNum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Diapositiva de título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-5132" y="1544258"/>
            <a:ext cx="9146751" cy="137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Shape 59"/>
          <p:cNvSpPr txBox="1"/>
          <p:nvPr>
            <p:ph type="ctrTitle"/>
          </p:nvPr>
        </p:nvSpPr>
        <p:spPr>
          <a:xfrm>
            <a:off x="274319" y="1624773"/>
            <a:ext cx="8603673" cy="1304509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b="0" i="0" sz="4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400"/>
            </a:lvl2pPr>
            <a:lvl3pPr indent="0" lvl="2">
              <a:spcBef>
                <a:spcPts val="0"/>
              </a:spcBef>
              <a:buFont typeface="Arial"/>
              <a:buNone/>
              <a:defRPr sz="1400"/>
            </a:lvl3pPr>
            <a:lvl4pPr indent="0" lvl="3">
              <a:spcBef>
                <a:spcPts val="0"/>
              </a:spcBef>
              <a:buFont typeface="Arial"/>
              <a:buNone/>
              <a:defRPr sz="1400"/>
            </a:lvl4pPr>
            <a:lvl5pPr indent="0" lvl="4">
              <a:spcBef>
                <a:spcPts val="0"/>
              </a:spcBef>
              <a:buFont typeface="Arial"/>
              <a:buNone/>
              <a:defRPr sz="1400"/>
            </a:lvl5pPr>
            <a:lvl6pPr indent="0" lvl="5">
              <a:spcBef>
                <a:spcPts val="0"/>
              </a:spcBef>
              <a:buFont typeface="Arial"/>
              <a:buNone/>
              <a:defRPr sz="1400"/>
            </a:lvl6pPr>
            <a:lvl7pPr indent="0" lvl="6">
              <a:spcBef>
                <a:spcPts val="0"/>
              </a:spcBef>
              <a:buFont typeface="Arial"/>
              <a:buNone/>
              <a:defRPr sz="1400"/>
            </a:lvl7pPr>
            <a:lvl8pPr indent="0" lvl="7">
              <a:spcBef>
                <a:spcPts val="0"/>
              </a:spcBef>
              <a:buFont typeface="Arial"/>
              <a:buNone/>
              <a:defRPr sz="1400"/>
            </a:lvl8pPr>
            <a:lvl9pPr indent="0" lvl="8">
              <a:spcBef>
                <a:spcPts val="0"/>
              </a:spcBef>
              <a:buFont typeface="Arial"/>
              <a:buNone/>
              <a:defRPr sz="1400"/>
            </a:lvl9pPr>
          </a:lstStyle>
          <a:p/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1143000" y="2997187"/>
            <a:ext cx="6858000" cy="98194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ctr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lt1"/>
              </a:buClr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ctr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ctr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ctr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ctr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ctr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ctr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ctr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ctr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0" type="dt"/>
          </p:nvPr>
        </p:nvSpPr>
        <p:spPr>
          <a:xfrm>
            <a:off x="901699" y="4817139"/>
            <a:ext cx="225067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x="4197353" y="4817139"/>
            <a:ext cx="378333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7994195" y="4817139"/>
            <a:ext cx="70969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685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s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ítulo y objeto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902189" y="213132"/>
            <a:ext cx="7338059" cy="1131569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400"/>
            </a:lvl2pPr>
            <a:lvl3pPr indent="0" lvl="2">
              <a:spcBef>
                <a:spcPts val="0"/>
              </a:spcBef>
              <a:buFont typeface="Arial"/>
              <a:buNone/>
              <a:defRPr sz="1400"/>
            </a:lvl3pPr>
            <a:lvl4pPr indent="0" lvl="3">
              <a:spcBef>
                <a:spcPts val="0"/>
              </a:spcBef>
              <a:buFont typeface="Arial"/>
              <a:buNone/>
              <a:defRPr sz="1400"/>
            </a:lvl4pPr>
            <a:lvl5pPr indent="0" lvl="4">
              <a:spcBef>
                <a:spcPts val="0"/>
              </a:spcBef>
              <a:buFont typeface="Arial"/>
              <a:buNone/>
              <a:defRPr sz="1400"/>
            </a:lvl5pPr>
            <a:lvl6pPr indent="0" lvl="5">
              <a:spcBef>
                <a:spcPts val="0"/>
              </a:spcBef>
              <a:buFont typeface="Arial"/>
              <a:buNone/>
              <a:defRPr sz="1400"/>
            </a:lvl6pPr>
            <a:lvl7pPr indent="0" lvl="6">
              <a:spcBef>
                <a:spcPts val="0"/>
              </a:spcBef>
              <a:buFont typeface="Arial"/>
              <a:buNone/>
              <a:defRPr sz="1400"/>
            </a:lvl7pPr>
            <a:lvl8pPr indent="0" lvl="7">
              <a:spcBef>
                <a:spcPts val="0"/>
              </a:spcBef>
              <a:buFont typeface="Arial"/>
              <a:buNone/>
              <a:defRPr sz="1400"/>
            </a:lvl8pPr>
            <a:lvl9pPr indent="0" lvl="8">
              <a:spcBef>
                <a:spcPts val="0"/>
              </a:spcBef>
              <a:buFont typeface="Arial"/>
              <a:buNone/>
              <a:defRPr sz="1400"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902189" y="1508760"/>
            <a:ext cx="7338059" cy="31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76200" lvl="0" marL="139700" marR="0" rtl="0" algn="l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3500" lvl="1" marL="3048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38100" lvl="2" marL="4826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6477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2700" lvl="4" marL="825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5400" lvl="5" marL="9652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5400" lvl="6" marL="1104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12192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5400" lvl="8" marL="1358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0" type="dt"/>
          </p:nvPr>
        </p:nvSpPr>
        <p:spPr>
          <a:xfrm>
            <a:off x="901699" y="4817139"/>
            <a:ext cx="225067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1" type="ftr"/>
          </p:nvPr>
        </p:nvSpPr>
        <p:spPr>
          <a:xfrm>
            <a:off x="4197353" y="4817139"/>
            <a:ext cx="378333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7994195" y="4817139"/>
            <a:ext cx="70969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685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s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Encabezado de sección">
    <p:bg>
      <p:bgPr>
        <a:solidFill>
          <a:schemeClr val="lt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-5132" y="1544258"/>
            <a:ext cx="9146751" cy="13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Shape 72"/>
          <p:cNvSpPr txBox="1"/>
          <p:nvPr>
            <p:ph type="title"/>
          </p:nvPr>
        </p:nvSpPr>
        <p:spPr>
          <a:xfrm>
            <a:off x="624893" y="1656658"/>
            <a:ext cx="7886699" cy="1257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4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400"/>
            </a:lvl2pPr>
            <a:lvl3pPr indent="0" lvl="2">
              <a:spcBef>
                <a:spcPts val="0"/>
              </a:spcBef>
              <a:buFont typeface="Arial"/>
              <a:buNone/>
              <a:defRPr sz="1400"/>
            </a:lvl3pPr>
            <a:lvl4pPr indent="0" lvl="3">
              <a:spcBef>
                <a:spcPts val="0"/>
              </a:spcBef>
              <a:buFont typeface="Arial"/>
              <a:buNone/>
              <a:defRPr sz="1400"/>
            </a:lvl4pPr>
            <a:lvl5pPr indent="0" lvl="4">
              <a:spcBef>
                <a:spcPts val="0"/>
              </a:spcBef>
              <a:buFont typeface="Arial"/>
              <a:buNone/>
              <a:defRPr sz="1400"/>
            </a:lvl5pPr>
            <a:lvl6pPr indent="0" lvl="5">
              <a:spcBef>
                <a:spcPts val="0"/>
              </a:spcBef>
              <a:buFont typeface="Arial"/>
              <a:buNone/>
              <a:defRPr sz="1400"/>
            </a:lvl6pPr>
            <a:lvl7pPr indent="0" lvl="6">
              <a:spcBef>
                <a:spcPts val="0"/>
              </a:spcBef>
              <a:buFont typeface="Arial"/>
              <a:buNone/>
              <a:defRPr sz="1400"/>
            </a:lvl7pPr>
            <a:lvl8pPr indent="0" lvl="7">
              <a:spcBef>
                <a:spcPts val="0"/>
              </a:spcBef>
              <a:buFont typeface="Arial"/>
              <a:buNone/>
              <a:defRPr sz="1400"/>
            </a:lvl8pPr>
            <a:lvl9pPr indent="0" lvl="8">
              <a:spcBef>
                <a:spcPts val="0"/>
              </a:spcBef>
              <a:buFont typeface="Arial"/>
              <a:buNone/>
              <a:defRPr sz="1400"/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24893" y="3007749"/>
            <a:ext cx="7886699" cy="88097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ctr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dk1"/>
              </a:buClr>
              <a:buFont typeface="Noto Sans Symbols"/>
              <a:buNone/>
              <a:defRPr b="0" i="0" sz="1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dk1"/>
              </a:buClr>
              <a:buFont typeface="Noto Sans Symbols"/>
              <a:buNone/>
              <a:defRPr b="0" i="0" sz="140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dk1"/>
              </a:buClr>
              <a:buFont typeface="Noto Sans Symbols"/>
              <a:buNone/>
              <a:defRPr b="0" i="0" sz="120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dk1"/>
              </a:buClr>
              <a:buFont typeface="Noto Sans Symbols"/>
              <a:buNone/>
              <a:defRPr b="0" i="0" sz="110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dk1"/>
              </a:buClr>
              <a:buFont typeface="Noto Sans Symbols"/>
              <a:buNone/>
              <a:defRPr b="0" i="0" sz="110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dk1"/>
              </a:buClr>
              <a:buFont typeface="Noto Sans Symbols"/>
              <a:buNone/>
              <a:defRPr b="0" i="0" sz="110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dk1"/>
              </a:buClr>
              <a:buFont typeface="Noto Sans Symbols"/>
              <a:buNone/>
              <a:defRPr b="0" i="0" sz="110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dk1"/>
              </a:buClr>
              <a:buFont typeface="Noto Sans Symbols"/>
              <a:buNone/>
              <a:defRPr b="0" i="0" sz="110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dk1"/>
              </a:buClr>
              <a:buFont typeface="Noto Sans Symbols"/>
              <a:buNone/>
              <a:defRPr b="0" i="0" sz="110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0" type="dt"/>
          </p:nvPr>
        </p:nvSpPr>
        <p:spPr>
          <a:xfrm>
            <a:off x="901699" y="4817139"/>
            <a:ext cx="225067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1" type="ftr"/>
          </p:nvPr>
        </p:nvSpPr>
        <p:spPr>
          <a:xfrm>
            <a:off x="4197353" y="4817139"/>
            <a:ext cx="378333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7994195" y="4817139"/>
            <a:ext cx="70969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685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s" sz="9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os objeto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902189" y="213132"/>
            <a:ext cx="7338059" cy="1131569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400"/>
            </a:lvl2pPr>
            <a:lvl3pPr indent="0" lvl="2">
              <a:spcBef>
                <a:spcPts val="0"/>
              </a:spcBef>
              <a:buFont typeface="Arial"/>
              <a:buNone/>
              <a:defRPr sz="1400"/>
            </a:lvl3pPr>
            <a:lvl4pPr indent="0" lvl="3">
              <a:spcBef>
                <a:spcPts val="0"/>
              </a:spcBef>
              <a:buFont typeface="Arial"/>
              <a:buNone/>
              <a:defRPr sz="1400"/>
            </a:lvl4pPr>
            <a:lvl5pPr indent="0" lvl="4">
              <a:spcBef>
                <a:spcPts val="0"/>
              </a:spcBef>
              <a:buFont typeface="Arial"/>
              <a:buNone/>
              <a:defRPr sz="1400"/>
            </a:lvl5pPr>
            <a:lvl6pPr indent="0" lvl="5">
              <a:spcBef>
                <a:spcPts val="0"/>
              </a:spcBef>
              <a:buFont typeface="Arial"/>
              <a:buNone/>
              <a:defRPr sz="1400"/>
            </a:lvl6pPr>
            <a:lvl7pPr indent="0" lvl="6">
              <a:spcBef>
                <a:spcPts val="0"/>
              </a:spcBef>
              <a:buFont typeface="Arial"/>
              <a:buNone/>
              <a:defRPr sz="1400"/>
            </a:lvl7pPr>
            <a:lvl8pPr indent="0" lvl="7">
              <a:spcBef>
                <a:spcPts val="0"/>
              </a:spcBef>
              <a:buFont typeface="Arial"/>
              <a:buNone/>
              <a:defRPr sz="1400"/>
            </a:lvl8pPr>
            <a:lvl9pPr indent="0" lvl="8">
              <a:spcBef>
                <a:spcPts val="0"/>
              </a:spcBef>
              <a:buFont typeface="Arial"/>
              <a:buNone/>
              <a:defRPr sz="1400"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904008" y="1508760"/>
            <a:ext cx="3566159" cy="31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76200" lvl="0" marL="139700" marR="0" rtl="0" algn="l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3500" lvl="1" marL="3048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38100" lvl="2" marL="4826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6477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2700" lvl="4" marL="825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5400" lvl="5" marL="9652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5400" lvl="6" marL="1104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12192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5400" lvl="8" marL="1358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2" type="body"/>
          </p:nvPr>
        </p:nvSpPr>
        <p:spPr>
          <a:xfrm>
            <a:off x="4672793" y="1508760"/>
            <a:ext cx="3566159" cy="31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76200" lvl="0" marL="139700" marR="0" rtl="0" algn="l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3500" lvl="1" marL="3048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38100" lvl="2" marL="4826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6477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2700" lvl="4" marL="825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5400" lvl="5" marL="9652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5400" lvl="6" marL="1104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12192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5400" lvl="8" marL="1358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901699" y="4817139"/>
            <a:ext cx="225067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4197353" y="4817139"/>
            <a:ext cx="378333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7994195" y="4817139"/>
            <a:ext cx="70969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685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s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ció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902189" y="213132"/>
            <a:ext cx="7338059" cy="1131569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400"/>
            </a:lvl2pPr>
            <a:lvl3pPr indent="0" lvl="2">
              <a:spcBef>
                <a:spcPts val="0"/>
              </a:spcBef>
              <a:buFont typeface="Arial"/>
              <a:buNone/>
              <a:defRPr sz="1400"/>
            </a:lvl3pPr>
            <a:lvl4pPr indent="0" lvl="3">
              <a:spcBef>
                <a:spcPts val="0"/>
              </a:spcBef>
              <a:buFont typeface="Arial"/>
              <a:buNone/>
              <a:defRPr sz="1400"/>
            </a:lvl4pPr>
            <a:lvl5pPr indent="0" lvl="4">
              <a:spcBef>
                <a:spcPts val="0"/>
              </a:spcBef>
              <a:buFont typeface="Arial"/>
              <a:buNone/>
              <a:defRPr sz="1400"/>
            </a:lvl5pPr>
            <a:lvl6pPr indent="0" lvl="5">
              <a:spcBef>
                <a:spcPts val="0"/>
              </a:spcBef>
              <a:buFont typeface="Arial"/>
              <a:buNone/>
              <a:defRPr sz="1400"/>
            </a:lvl6pPr>
            <a:lvl7pPr indent="0" lvl="6">
              <a:spcBef>
                <a:spcPts val="0"/>
              </a:spcBef>
              <a:buFont typeface="Arial"/>
              <a:buNone/>
              <a:defRPr sz="1400"/>
            </a:lvl7pPr>
            <a:lvl8pPr indent="0" lvl="7">
              <a:spcBef>
                <a:spcPts val="0"/>
              </a:spcBef>
              <a:buFont typeface="Arial"/>
              <a:buNone/>
              <a:defRPr sz="1400"/>
            </a:lvl8pPr>
            <a:lvl9pPr indent="0" lvl="8">
              <a:spcBef>
                <a:spcPts val="0"/>
              </a:spcBef>
              <a:buFont typeface="Arial"/>
              <a:buNone/>
              <a:defRPr sz="1400"/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905256" y="1435101"/>
            <a:ext cx="3566159" cy="557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1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2" type="body"/>
          </p:nvPr>
        </p:nvSpPr>
        <p:spPr>
          <a:xfrm>
            <a:off x="905256" y="1992424"/>
            <a:ext cx="3566159" cy="267461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76200" lvl="0" marL="139700" marR="0" rtl="0" algn="l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3500" lvl="1" marL="3048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38100" lvl="2" marL="4826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6477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2700" lvl="4" marL="825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5400" lvl="5" marL="9652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5400" lvl="6" marL="1104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12192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5400" lvl="8" marL="1358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3" type="body"/>
          </p:nvPr>
        </p:nvSpPr>
        <p:spPr>
          <a:xfrm>
            <a:off x="4673422" y="1435101"/>
            <a:ext cx="3566159" cy="557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1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4" type="body"/>
          </p:nvPr>
        </p:nvSpPr>
        <p:spPr>
          <a:xfrm>
            <a:off x="4673422" y="1992423"/>
            <a:ext cx="3566159" cy="267461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76200" lvl="0" marL="139700" marR="0" rtl="0" algn="l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3500" lvl="1" marL="3048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38100" lvl="2" marL="4826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6477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2700" lvl="4" marL="825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5400" lvl="5" marL="9652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5400" lvl="6" marL="1104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12192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5400" lvl="8" marL="1358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0" type="dt"/>
          </p:nvPr>
        </p:nvSpPr>
        <p:spPr>
          <a:xfrm>
            <a:off x="901699" y="4817139"/>
            <a:ext cx="225067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1" type="ftr"/>
          </p:nvPr>
        </p:nvSpPr>
        <p:spPr>
          <a:xfrm>
            <a:off x="4197353" y="4817139"/>
            <a:ext cx="378333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7994195" y="4817139"/>
            <a:ext cx="70969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685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s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Solo el título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902189" y="213132"/>
            <a:ext cx="7338059" cy="1131569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400"/>
            </a:lvl2pPr>
            <a:lvl3pPr indent="0" lvl="2">
              <a:spcBef>
                <a:spcPts val="0"/>
              </a:spcBef>
              <a:buFont typeface="Arial"/>
              <a:buNone/>
              <a:defRPr sz="1400"/>
            </a:lvl3pPr>
            <a:lvl4pPr indent="0" lvl="3">
              <a:spcBef>
                <a:spcPts val="0"/>
              </a:spcBef>
              <a:buFont typeface="Arial"/>
              <a:buNone/>
              <a:defRPr sz="1400"/>
            </a:lvl4pPr>
            <a:lvl5pPr indent="0" lvl="4">
              <a:spcBef>
                <a:spcPts val="0"/>
              </a:spcBef>
              <a:buFont typeface="Arial"/>
              <a:buNone/>
              <a:defRPr sz="1400"/>
            </a:lvl5pPr>
            <a:lvl6pPr indent="0" lvl="5">
              <a:spcBef>
                <a:spcPts val="0"/>
              </a:spcBef>
              <a:buFont typeface="Arial"/>
              <a:buNone/>
              <a:defRPr sz="1400"/>
            </a:lvl6pPr>
            <a:lvl7pPr indent="0" lvl="6">
              <a:spcBef>
                <a:spcPts val="0"/>
              </a:spcBef>
              <a:buFont typeface="Arial"/>
              <a:buNone/>
              <a:defRPr sz="1400"/>
            </a:lvl7pPr>
            <a:lvl8pPr indent="0" lvl="7">
              <a:spcBef>
                <a:spcPts val="0"/>
              </a:spcBef>
              <a:buFont typeface="Arial"/>
              <a:buNone/>
              <a:defRPr sz="1400"/>
            </a:lvl8pPr>
            <a:lvl9pPr indent="0" lvl="8">
              <a:spcBef>
                <a:spcPts val="0"/>
              </a:spcBef>
              <a:buFont typeface="Arial"/>
              <a:buNone/>
              <a:defRPr sz="1400"/>
            </a:lvl9pPr>
          </a:lstStyle>
          <a:p/>
        </p:txBody>
      </p:sp>
      <p:sp>
        <p:nvSpPr>
          <p:cNvPr id="95" name="Shape 95"/>
          <p:cNvSpPr txBox="1"/>
          <p:nvPr>
            <p:ph idx="10" type="dt"/>
          </p:nvPr>
        </p:nvSpPr>
        <p:spPr>
          <a:xfrm>
            <a:off x="901699" y="4817139"/>
            <a:ext cx="225067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1" type="ftr"/>
          </p:nvPr>
        </p:nvSpPr>
        <p:spPr>
          <a:xfrm>
            <a:off x="4197353" y="4817139"/>
            <a:ext cx="378333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7994195" y="4817139"/>
            <a:ext cx="70969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685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s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En blanco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0" type="dt"/>
          </p:nvPr>
        </p:nvSpPr>
        <p:spPr>
          <a:xfrm>
            <a:off x="901699" y="4817139"/>
            <a:ext cx="225067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1" type="ftr"/>
          </p:nvPr>
        </p:nvSpPr>
        <p:spPr>
          <a:xfrm>
            <a:off x="4197353" y="4817139"/>
            <a:ext cx="378333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7994195" y="4817139"/>
            <a:ext cx="70969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685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s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ido con título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902189" y="213132"/>
            <a:ext cx="7338059" cy="1131569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400"/>
            </a:lvl2pPr>
            <a:lvl3pPr indent="0" lvl="2">
              <a:spcBef>
                <a:spcPts val="0"/>
              </a:spcBef>
              <a:buFont typeface="Arial"/>
              <a:buNone/>
              <a:defRPr sz="1400"/>
            </a:lvl3pPr>
            <a:lvl4pPr indent="0" lvl="3">
              <a:spcBef>
                <a:spcPts val="0"/>
              </a:spcBef>
              <a:buFont typeface="Arial"/>
              <a:buNone/>
              <a:defRPr sz="1400"/>
            </a:lvl4pPr>
            <a:lvl5pPr indent="0" lvl="4">
              <a:spcBef>
                <a:spcPts val="0"/>
              </a:spcBef>
              <a:buFont typeface="Arial"/>
              <a:buNone/>
              <a:defRPr sz="1400"/>
            </a:lvl5pPr>
            <a:lvl6pPr indent="0" lvl="5">
              <a:spcBef>
                <a:spcPts val="0"/>
              </a:spcBef>
              <a:buFont typeface="Arial"/>
              <a:buNone/>
              <a:defRPr sz="1400"/>
            </a:lvl6pPr>
            <a:lvl7pPr indent="0" lvl="6">
              <a:spcBef>
                <a:spcPts val="0"/>
              </a:spcBef>
              <a:buFont typeface="Arial"/>
              <a:buNone/>
              <a:defRPr sz="1400"/>
            </a:lvl7pPr>
            <a:lvl8pPr indent="0" lvl="7">
              <a:spcBef>
                <a:spcPts val="0"/>
              </a:spcBef>
              <a:buFont typeface="Arial"/>
              <a:buNone/>
              <a:defRPr sz="1400"/>
            </a:lvl8pPr>
            <a:lvl9pPr indent="0" lvl="8">
              <a:spcBef>
                <a:spcPts val="0"/>
              </a:spcBef>
              <a:buFont typeface="Arial"/>
              <a:buNone/>
              <a:defRPr sz="1400"/>
            </a:lvl9pPr>
          </a:lstStyle>
          <a:p/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905256" y="1590039"/>
            <a:ext cx="459486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165100" lvl="0" marL="139700" marR="0" rtl="0" algn="l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39700" lvl="1" marL="3048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88900" lvl="2" marL="4826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63500" lvl="3" marL="6477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50800" lvl="4" marL="825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12700" lvl="5" marL="9652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12700" lvl="6" marL="1104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12192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12700" lvl="8" marL="1358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2" type="body"/>
          </p:nvPr>
        </p:nvSpPr>
        <p:spPr>
          <a:xfrm>
            <a:off x="5841766" y="1610613"/>
            <a:ext cx="2400299" cy="257423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lnSpc>
                <a:spcPct val="95000"/>
              </a:lnSpc>
              <a:spcBef>
                <a:spcPts val="900"/>
              </a:spcBef>
              <a:spcAft>
                <a:spcPts val="2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0" type="dt"/>
          </p:nvPr>
        </p:nvSpPr>
        <p:spPr>
          <a:xfrm>
            <a:off x="901699" y="4817139"/>
            <a:ext cx="225067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1" type="ftr"/>
          </p:nvPr>
        </p:nvSpPr>
        <p:spPr>
          <a:xfrm>
            <a:off x="4197353" y="4817139"/>
            <a:ext cx="378333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7994195" y="4817139"/>
            <a:ext cx="70969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685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s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n con título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902189" y="213132"/>
            <a:ext cx="7338059" cy="1131569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400"/>
            </a:lvl2pPr>
            <a:lvl3pPr indent="0" lvl="2">
              <a:spcBef>
                <a:spcPts val="0"/>
              </a:spcBef>
              <a:buFont typeface="Arial"/>
              <a:buNone/>
              <a:defRPr sz="1400"/>
            </a:lvl3pPr>
            <a:lvl4pPr indent="0" lvl="3">
              <a:spcBef>
                <a:spcPts val="0"/>
              </a:spcBef>
              <a:buFont typeface="Arial"/>
              <a:buNone/>
              <a:defRPr sz="1400"/>
            </a:lvl4pPr>
            <a:lvl5pPr indent="0" lvl="4">
              <a:spcBef>
                <a:spcPts val="0"/>
              </a:spcBef>
              <a:buFont typeface="Arial"/>
              <a:buNone/>
              <a:defRPr sz="1400"/>
            </a:lvl5pPr>
            <a:lvl6pPr indent="0" lvl="5">
              <a:spcBef>
                <a:spcPts val="0"/>
              </a:spcBef>
              <a:buFont typeface="Arial"/>
              <a:buNone/>
              <a:defRPr sz="1400"/>
            </a:lvl6pPr>
            <a:lvl7pPr indent="0" lvl="6">
              <a:spcBef>
                <a:spcPts val="0"/>
              </a:spcBef>
              <a:buFont typeface="Arial"/>
              <a:buNone/>
              <a:defRPr sz="1400"/>
            </a:lvl7pPr>
            <a:lvl8pPr indent="0" lvl="7">
              <a:spcBef>
                <a:spcPts val="0"/>
              </a:spcBef>
              <a:buFont typeface="Arial"/>
              <a:buNone/>
              <a:defRPr sz="1400"/>
            </a:lvl8pPr>
            <a:lvl9pPr indent="0" lvl="8">
              <a:spcBef>
                <a:spcPts val="0"/>
              </a:spcBef>
              <a:buFont typeface="Arial"/>
              <a:buNone/>
              <a:defRPr sz="1400"/>
            </a:lvl9pPr>
          </a:lstStyle>
          <a:p/>
        </p:txBody>
      </p:sp>
      <p:sp>
        <p:nvSpPr>
          <p:cNvPr id="111" name="Shape 111"/>
          <p:cNvSpPr/>
          <p:nvPr>
            <p:ph idx="2" type="pic"/>
          </p:nvPr>
        </p:nvSpPr>
        <p:spPr>
          <a:xfrm>
            <a:off x="960119" y="1658619"/>
            <a:ext cx="4594860" cy="2948939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ctr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lt1"/>
              </a:buClr>
              <a:buSzPct val="45833"/>
              <a:buFont typeface="Noto Sans Symbols"/>
              <a:buNone/>
              <a:defRPr b="0" i="0" sz="2400" u="none" cap="none" strike="noStrike">
                <a:solidFill>
                  <a:srgbClr val="044D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52380"/>
              <a:buFont typeface="Noto Sans Symbols"/>
              <a:buNone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61111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73333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73333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73333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73333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73333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73333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5843016" y="1612965"/>
            <a:ext cx="2400299" cy="257175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lnSpc>
                <a:spcPct val="95000"/>
              </a:lnSpc>
              <a:spcBef>
                <a:spcPts val="900"/>
              </a:spcBef>
              <a:spcAft>
                <a:spcPts val="2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0" type="dt"/>
          </p:nvPr>
        </p:nvSpPr>
        <p:spPr>
          <a:xfrm>
            <a:off x="901699" y="4817139"/>
            <a:ext cx="225067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1" type="ftr"/>
          </p:nvPr>
        </p:nvSpPr>
        <p:spPr>
          <a:xfrm>
            <a:off x="4197353" y="4817139"/>
            <a:ext cx="378333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7994195" y="4817139"/>
            <a:ext cx="70969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685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s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ítulo y texto vertical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902189" y="213132"/>
            <a:ext cx="7338059" cy="1131569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400"/>
            </a:lvl2pPr>
            <a:lvl3pPr indent="0" lvl="2">
              <a:spcBef>
                <a:spcPts val="0"/>
              </a:spcBef>
              <a:buFont typeface="Arial"/>
              <a:buNone/>
              <a:defRPr sz="1400"/>
            </a:lvl3pPr>
            <a:lvl4pPr indent="0" lvl="3">
              <a:spcBef>
                <a:spcPts val="0"/>
              </a:spcBef>
              <a:buFont typeface="Arial"/>
              <a:buNone/>
              <a:defRPr sz="1400"/>
            </a:lvl4pPr>
            <a:lvl5pPr indent="0" lvl="4">
              <a:spcBef>
                <a:spcPts val="0"/>
              </a:spcBef>
              <a:buFont typeface="Arial"/>
              <a:buNone/>
              <a:defRPr sz="1400"/>
            </a:lvl5pPr>
            <a:lvl6pPr indent="0" lvl="5">
              <a:spcBef>
                <a:spcPts val="0"/>
              </a:spcBef>
              <a:buFont typeface="Arial"/>
              <a:buNone/>
              <a:defRPr sz="1400"/>
            </a:lvl6pPr>
            <a:lvl7pPr indent="0" lvl="6">
              <a:spcBef>
                <a:spcPts val="0"/>
              </a:spcBef>
              <a:buFont typeface="Arial"/>
              <a:buNone/>
              <a:defRPr sz="1400"/>
            </a:lvl7pPr>
            <a:lvl8pPr indent="0" lvl="7">
              <a:spcBef>
                <a:spcPts val="0"/>
              </a:spcBef>
              <a:buFont typeface="Arial"/>
              <a:buNone/>
              <a:defRPr sz="1400"/>
            </a:lvl8pPr>
            <a:lvl9pPr indent="0" lvl="8">
              <a:spcBef>
                <a:spcPts val="0"/>
              </a:spcBef>
              <a:buFont typeface="Arial"/>
              <a:buNone/>
              <a:defRPr sz="1400"/>
            </a:lvl9pPr>
          </a:lstStyle>
          <a:p/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 rot="5400000">
            <a:off x="2993879" y="-582929"/>
            <a:ext cx="3154680" cy="733805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76200" lvl="0" marL="139700" marR="0" rtl="0" algn="l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3500" lvl="1" marL="3048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38100" lvl="2" marL="4826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6477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2700" lvl="4" marL="825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5400" lvl="5" marL="9652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5400" lvl="6" marL="1104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12192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5400" lvl="8" marL="1358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0" type="dt"/>
          </p:nvPr>
        </p:nvSpPr>
        <p:spPr>
          <a:xfrm>
            <a:off x="901699" y="4817139"/>
            <a:ext cx="225067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1" type="ftr"/>
          </p:nvPr>
        </p:nvSpPr>
        <p:spPr>
          <a:xfrm>
            <a:off x="4197353" y="4817139"/>
            <a:ext cx="378333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7994195" y="4817139"/>
            <a:ext cx="70969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685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s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ítulo vertical y texto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6764483" y="0"/>
            <a:ext cx="2057399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Shape 124"/>
          <p:cNvSpPr txBox="1"/>
          <p:nvPr>
            <p:ph type="title"/>
          </p:nvPr>
        </p:nvSpPr>
        <p:spPr>
          <a:xfrm rot="5400000">
            <a:off x="5559774" y="1516671"/>
            <a:ext cx="4423171" cy="1801785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400"/>
            </a:lvl2pPr>
            <a:lvl3pPr indent="0" lvl="2">
              <a:spcBef>
                <a:spcPts val="0"/>
              </a:spcBef>
              <a:buFont typeface="Arial"/>
              <a:buNone/>
              <a:defRPr sz="1400"/>
            </a:lvl3pPr>
            <a:lvl4pPr indent="0" lvl="3">
              <a:spcBef>
                <a:spcPts val="0"/>
              </a:spcBef>
              <a:buFont typeface="Arial"/>
              <a:buNone/>
              <a:defRPr sz="1400"/>
            </a:lvl4pPr>
            <a:lvl5pPr indent="0" lvl="4">
              <a:spcBef>
                <a:spcPts val="0"/>
              </a:spcBef>
              <a:buFont typeface="Arial"/>
              <a:buNone/>
              <a:defRPr sz="1400"/>
            </a:lvl5pPr>
            <a:lvl6pPr indent="0" lvl="5">
              <a:spcBef>
                <a:spcPts val="0"/>
              </a:spcBef>
              <a:buFont typeface="Arial"/>
              <a:buNone/>
              <a:defRPr sz="1400"/>
            </a:lvl6pPr>
            <a:lvl7pPr indent="0" lvl="6">
              <a:spcBef>
                <a:spcPts val="0"/>
              </a:spcBef>
              <a:buFont typeface="Arial"/>
              <a:buNone/>
              <a:defRPr sz="1400"/>
            </a:lvl7pPr>
            <a:lvl8pPr indent="0" lvl="7">
              <a:spcBef>
                <a:spcPts val="0"/>
              </a:spcBef>
              <a:buFont typeface="Arial"/>
              <a:buNone/>
              <a:defRPr sz="1400"/>
            </a:lvl8pPr>
            <a:lvl9pPr indent="0" lvl="8">
              <a:spcBef>
                <a:spcPts val="0"/>
              </a:spcBef>
              <a:buFont typeface="Arial"/>
              <a:buNone/>
              <a:defRPr sz="1400"/>
            </a:lvl9pPr>
          </a:lstStyle>
          <a:p/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 rot="5400000">
            <a:off x="1407047" y="-572419"/>
            <a:ext cx="4423171" cy="5979968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76200" lvl="0" marL="139700" marR="0" rtl="0" algn="l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3500" lvl="1" marL="3048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38100" lvl="2" marL="4826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6477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2700" lvl="4" marL="825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5400" lvl="5" marL="9652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5400" lvl="6" marL="1104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12192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5400" lvl="8" marL="1358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0" type="dt"/>
          </p:nvPr>
        </p:nvSpPr>
        <p:spPr>
          <a:xfrm>
            <a:off x="628650" y="4817139"/>
            <a:ext cx="2057397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1" type="ftr"/>
          </p:nvPr>
        </p:nvSpPr>
        <p:spPr>
          <a:xfrm>
            <a:off x="2832101" y="4817139"/>
            <a:ext cx="3209751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6054785" y="4817139"/>
            <a:ext cx="65981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685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s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361" y="132080"/>
            <a:ext cx="9141712" cy="12344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Shape 52"/>
          <p:cNvSpPr txBox="1"/>
          <p:nvPr>
            <p:ph type="title"/>
          </p:nvPr>
        </p:nvSpPr>
        <p:spPr>
          <a:xfrm>
            <a:off x="902189" y="213132"/>
            <a:ext cx="7338059" cy="1131569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Calibri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ct val="78571"/>
              <a:buFont typeface="Arial"/>
              <a:buNone/>
              <a:defRPr sz="1400"/>
            </a:lvl2pPr>
            <a:lvl3pPr indent="0" lvl="2">
              <a:spcBef>
                <a:spcPts val="0"/>
              </a:spcBef>
              <a:buSzPct val="78571"/>
              <a:buFont typeface="Arial"/>
              <a:buNone/>
              <a:defRPr sz="1400"/>
            </a:lvl3pPr>
            <a:lvl4pPr indent="0" lvl="3">
              <a:spcBef>
                <a:spcPts val="0"/>
              </a:spcBef>
              <a:buSzPct val="78571"/>
              <a:buFont typeface="Arial"/>
              <a:buNone/>
              <a:defRPr sz="1400"/>
            </a:lvl4pPr>
            <a:lvl5pPr indent="0" lvl="4">
              <a:spcBef>
                <a:spcPts val="0"/>
              </a:spcBef>
              <a:buSzPct val="78571"/>
              <a:buFont typeface="Arial"/>
              <a:buNone/>
              <a:defRPr sz="1400"/>
            </a:lvl5pPr>
            <a:lvl6pPr indent="0" lvl="5">
              <a:spcBef>
                <a:spcPts val="0"/>
              </a:spcBef>
              <a:buSzPct val="78571"/>
              <a:buFont typeface="Arial"/>
              <a:buNone/>
              <a:defRPr sz="1400"/>
            </a:lvl6pPr>
            <a:lvl7pPr indent="0" lvl="6">
              <a:spcBef>
                <a:spcPts val="0"/>
              </a:spcBef>
              <a:buSzPct val="78571"/>
              <a:buFont typeface="Arial"/>
              <a:buNone/>
              <a:defRPr sz="1400"/>
            </a:lvl7pPr>
            <a:lvl8pPr indent="0" lvl="7">
              <a:spcBef>
                <a:spcPts val="0"/>
              </a:spcBef>
              <a:buSzPct val="78571"/>
              <a:buFont typeface="Arial"/>
              <a:buNone/>
              <a:defRPr sz="1400"/>
            </a:lvl8pPr>
            <a:lvl9pPr indent="0" lvl="8">
              <a:spcBef>
                <a:spcPts val="0"/>
              </a:spcBef>
              <a:buSzPct val="78571"/>
              <a:buFont typeface="Arial"/>
              <a:buNone/>
              <a:defRPr sz="1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902189" y="1508760"/>
            <a:ext cx="7338059" cy="31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76200" lvl="0" marL="139700" marR="0" rtl="0" algn="l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3500" lvl="1" marL="3048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38100" lvl="2" marL="4826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6477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2700" lvl="4" marL="825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5400" lvl="5" marL="9652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5400" lvl="6" marL="1104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12192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5400" lvl="8" marL="1358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0" type="dt"/>
          </p:nvPr>
        </p:nvSpPr>
        <p:spPr>
          <a:xfrm>
            <a:off x="901699" y="4817139"/>
            <a:ext cx="225067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37500"/>
              <a:buFont typeface="Calibri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8571"/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8571"/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8571"/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8571"/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8571"/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8571"/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8571"/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8571"/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1" type="ftr"/>
          </p:nvPr>
        </p:nvSpPr>
        <p:spPr>
          <a:xfrm>
            <a:off x="4197353" y="4817139"/>
            <a:ext cx="378333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37500"/>
              <a:buFont typeface="Calibri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8571"/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8571"/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8571"/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8571"/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8571"/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8571"/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8571"/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8571"/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7994195" y="4817139"/>
            <a:ext cx="70969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685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s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ctrTitle"/>
          </p:nvPr>
        </p:nvSpPr>
        <p:spPr>
          <a:xfrm>
            <a:off x="274319" y="1624773"/>
            <a:ext cx="8603673" cy="130450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s" sz="4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LAB 1: REQUERIMIENTOS</a:t>
            </a:r>
          </a:p>
        </p:txBody>
      </p:sp>
      <p:sp>
        <p:nvSpPr>
          <p:cNvPr id="134" name="Shape 134"/>
          <p:cNvSpPr txBox="1"/>
          <p:nvPr>
            <p:ph idx="1" type="subTitle"/>
          </p:nvPr>
        </p:nvSpPr>
        <p:spPr>
          <a:xfrm>
            <a:off x="1059627" y="3476078"/>
            <a:ext cx="7024742" cy="12418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b="1" i="0" lang="e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Integrantes: </a:t>
            </a:r>
            <a:r>
              <a:rPr b="0" i="0" lang="e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Liping Liao – Tomás Mora – Mauricio Salinas – Matías Zúñiga</a:t>
            </a:r>
          </a:p>
          <a:p>
            <a:pPr indent="0" lvl="0" marL="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b="1" i="0" lang="e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Fecha: </a:t>
            </a:r>
            <a:r>
              <a:rPr b="0" i="0" lang="e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10/08/2016</a:t>
            </a:r>
          </a:p>
        </p:txBody>
      </p:sp>
      <p:pic>
        <p:nvPicPr>
          <p:cNvPr id="135" name="Shape 1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3085" y="0"/>
            <a:ext cx="1910913" cy="763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902189" y="213131"/>
            <a:ext cx="7338000" cy="11316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EMPRESA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902189" y="1508760"/>
            <a:ext cx="7338000" cy="31548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2400"/>
              <a:t>Empresa de servicio de mantención requiere una plataforma web </a:t>
            </a:r>
            <a:r>
              <a:rPr lang="es" sz="2400"/>
              <a:t>que </a:t>
            </a:r>
            <a:r>
              <a:rPr lang="es" sz="2400"/>
              <a:t>pueda ayudar a visualizar y analizar la calidad de los servicios de mantención de sus productos, ya que este servicio de post-venta es fundamental para fidelizar los clientes.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902189" y="213131"/>
            <a:ext cx="7338149" cy="1131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s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RESUMEN</a:t>
            </a:r>
          </a:p>
        </p:txBody>
      </p:sp>
      <p:grpSp>
        <p:nvGrpSpPr>
          <p:cNvPr id="148" name="Shape 148"/>
          <p:cNvGrpSpPr/>
          <p:nvPr/>
        </p:nvGrpSpPr>
        <p:grpSpPr>
          <a:xfrm>
            <a:off x="880342" y="1429424"/>
            <a:ext cx="7383320" cy="3714075"/>
            <a:chOff x="4779" y="1343125"/>
            <a:chExt cx="5860242" cy="4952100"/>
          </a:xfrm>
        </p:grpSpPr>
        <p:sp>
          <p:nvSpPr>
            <p:cNvPr id="149" name="Shape 149"/>
            <p:cNvSpPr/>
            <p:nvPr/>
          </p:nvSpPr>
          <p:spPr>
            <a:xfrm>
              <a:off x="4779" y="1343125"/>
              <a:ext cx="2879700" cy="4952100"/>
            </a:xfrm>
            <a:prstGeom prst="roundRect">
              <a:avLst>
                <a:gd fmla="val 5000" name="adj"/>
              </a:avLst>
            </a:prstGeom>
            <a:solidFill>
              <a:srgbClr val="069BDD"/>
            </a:solidFill>
            <a:ln cap="flat" cmpd="sng" w="25400">
              <a:solidFill>
                <a:srgbClr val="E6E6E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" name="Shape 150"/>
            <p:cNvSpPr txBox="1"/>
            <p:nvPr/>
          </p:nvSpPr>
          <p:spPr>
            <a:xfrm rot="-5400000">
              <a:off x="-1566578" y="3071426"/>
              <a:ext cx="3718680" cy="5759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113350" tIns="87425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es" sz="26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Cliente</a:t>
              </a:r>
            </a:p>
          </p:txBody>
        </p:sp>
        <p:sp>
          <p:nvSpPr>
            <p:cNvPr id="151" name="Shape 151"/>
            <p:cNvSpPr/>
            <p:nvPr/>
          </p:nvSpPr>
          <p:spPr>
            <a:xfrm>
              <a:off x="580735" y="1500061"/>
              <a:ext cx="2145409" cy="45349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" name="Shape 152"/>
            <p:cNvSpPr txBox="1"/>
            <p:nvPr/>
          </p:nvSpPr>
          <p:spPr>
            <a:xfrm>
              <a:off x="580745" y="1343158"/>
              <a:ext cx="2145300" cy="469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38575">
              <a:noAutofit/>
            </a:bodyPr>
            <a:lstStyle/>
            <a:p>
              <a:pPr indent="-228600" lvl="0" marL="4572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7F7F7"/>
                </a:buClr>
                <a:buFont typeface="Arial"/>
                <a:buChar char="●"/>
              </a:pPr>
              <a:r>
                <a:rPr b="0" i="0" lang="es" u="none" cap="none" strike="noStrike">
                  <a:solidFill>
                    <a:srgbClr val="F7F7F7"/>
                  </a:solidFill>
                  <a:latin typeface="Arial"/>
                  <a:ea typeface="Arial"/>
                  <a:cs typeface="Arial"/>
                  <a:sym typeface="Arial"/>
                </a:rPr>
                <a:t>Software Online para registro de visitas técnicas</a:t>
              </a:r>
            </a:p>
            <a:p>
              <a:pPr indent="-228600" lvl="0" marL="457200" marR="0" rtl="0" algn="l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F7F7F7"/>
                </a:buClr>
                <a:buFont typeface="Arial"/>
                <a:buChar char="●"/>
              </a:pPr>
              <a:r>
                <a:rPr b="0" i="0" lang="es" u="none" cap="none" strike="noStrike">
                  <a:solidFill>
                    <a:srgbClr val="F7F7F7"/>
                  </a:solidFill>
                  <a:latin typeface="Arial"/>
                  <a:ea typeface="Arial"/>
                  <a:cs typeface="Arial"/>
                  <a:sym typeface="Arial"/>
                </a:rPr>
                <a:t>Generación de reportes e indicadores en línea</a:t>
              </a:r>
            </a:p>
            <a:p>
              <a:pPr indent="-228600" lvl="0" marL="457200" marR="0" rtl="0" algn="l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F7F7F7"/>
                </a:buClr>
                <a:buFont typeface="Arial"/>
                <a:buChar char="●"/>
              </a:pPr>
              <a:r>
                <a:rPr b="0" i="0" lang="es" u="none" cap="none" strike="noStrike">
                  <a:solidFill>
                    <a:srgbClr val="F7F7F7"/>
                  </a:solidFill>
                  <a:latin typeface="Arial"/>
                  <a:ea typeface="Arial"/>
                  <a:cs typeface="Arial"/>
                  <a:sym typeface="Arial"/>
                </a:rPr>
                <a:t>Disponible para Dispositivos móviles</a:t>
              </a:r>
            </a:p>
            <a:p>
              <a:pPr indent="-228600" lvl="0" marL="457200" marR="0" rtl="0" algn="l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F7F7F7"/>
                </a:buClr>
                <a:buFont typeface="Arial"/>
                <a:buChar char="●"/>
              </a:pPr>
              <a:r>
                <a:rPr b="0" i="0" lang="es" u="none" cap="none" strike="noStrike">
                  <a:solidFill>
                    <a:srgbClr val="F7F7F7"/>
                  </a:solidFill>
                  <a:latin typeface="Arial"/>
                  <a:ea typeface="Arial"/>
                  <a:cs typeface="Arial"/>
                  <a:sym typeface="Arial"/>
                </a:rPr>
                <a:t>Posibilidad de adjuntar imágenes</a:t>
              </a:r>
            </a:p>
            <a:p>
              <a:pPr indent="-228600" lvl="0" marL="457200" marR="0" rtl="0" algn="l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F7F7F7"/>
                </a:buClr>
                <a:buFont typeface="Arial"/>
                <a:buChar char="●"/>
              </a:pPr>
              <a:r>
                <a:rPr b="0" i="0" lang="es" u="none" cap="none" strike="noStrike">
                  <a:solidFill>
                    <a:srgbClr val="F7F7F7"/>
                  </a:solidFill>
                  <a:latin typeface="Arial"/>
                  <a:ea typeface="Arial"/>
                  <a:cs typeface="Arial"/>
                  <a:sym typeface="Arial"/>
                </a:rPr>
                <a:t>Acceso restringido para clientes y usuarios</a:t>
              </a:r>
            </a:p>
            <a:p>
              <a:pPr indent="-228600" lvl="0" marL="457200" marR="0" rtl="0" algn="l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F7F7F7"/>
                </a:buClr>
                <a:buFont typeface="Arial"/>
                <a:buChar char="●"/>
              </a:pPr>
              <a:r>
                <a:rPr b="0" i="0" lang="es" u="none" cap="none" strike="noStrike">
                  <a:solidFill>
                    <a:srgbClr val="F7F7F7"/>
                  </a:solidFill>
                  <a:latin typeface="Arial"/>
                  <a:ea typeface="Arial"/>
                  <a:cs typeface="Arial"/>
                  <a:sym typeface="Arial"/>
                </a:rPr>
                <a:t>Registro de problemas frecuentes, por cliente, como de servicio.</a:t>
              </a:r>
            </a:p>
            <a:p>
              <a:pPr indent="-228600" lvl="0" marL="457200" marR="0" rtl="0" algn="l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F7F7F7"/>
                </a:buClr>
                <a:buFont typeface="Arial"/>
                <a:buChar char="●"/>
              </a:pPr>
              <a:r>
                <a:rPr b="0" i="0" lang="es" u="none" cap="none" strike="noStrike">
                  <a:solidFill>
                    <a:srgbClr val="F7F7F7"/>
                  </a:solidFill>
                  <a:latin typeface="Arial"/>
                  <a:ea typeface="Arial"/>
                  <a:cs typeface="Arial"/>
                  <a:sym typeface="Arial"/>
                </a:rPr>
                <a:t>Ranking de problemas frecuentes</a:t>
              </a:r>
            </a:p>
            <a:p>
              <a:pPr lvl="0" marR="0" rtl="0" algn="l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7F7F7"/>
                </a:solidFill>
              </a:endParaRPr>
            </a:p>
          </p:txBody>
        </p:sp>
        <p:sp>
          <p:nvSpPr>
            <p:cNvPr id="153" name="Shape 153"/>
            <p:cNvSpPr/>
            <p:nvPr/>
          </p:nvSpPr>
          <p:spPr>
            <a:xfrm>
              <a:off x="2985322" y="1343125"/>
              <a:ext cx="2879699" cy="4952100"/>
            </a:xfrm>
            <a:prstGeom prst="roundRect">
              <a:avLst>
                <a:gd fmla="val 5000" name="adj"/>
              </a:avLst>
            </a:prstGeom>
            <a:solidFill>
              <a:srgbClr val="069BDD"/>
            </a:solidFill>
            <a:ln cap="flat" cmpd="sng" w="25400">
              <a:solidFill>
                <a:srgbClr val="E6E6E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4" name="Shape 154"/>
            <p:cNvSpPr txBox="1"/>
            <p:nvPr/>
          </p:nvSpPr>
          <p:spPr>
            <a:xfrm rot="-5400000">
              <a:off x="1413956" y="3071426"/>
              <a:ext cx="3718680" cy="5759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113350" tIns="87425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es" sz="26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Desarrollador</a:t>
              </a:r>
            </a:p>
          </p:txBody>
        </p:sp>
        <p:sp>
          <p:nvSpPr>
            <p:cNvPr id="155" name="Shape 155"/>
            <p:cNvSpPr/>
            <p:nvPr/>
          </p:nvSpPr>
          <p:spPr>
            <a:xfrm rot="5400000">
              <a:off x="2745849" y="4245933"/>
              <a:ext cx="507745" cy="431960"/>
            </a:xfrm>
            <a:prstGeom prst="flowChartExtract">
              <a:avLst/>
            </a:prstGeom>
            <a:solidFill>
              <a:srgbClr val="069BDD"/>
            </a:solidFill>
            <a:ln cap="flat" cmpd="sng" w="254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3561271" y="1500061"/>
              <a:ext cx="2145409" cy="45349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7" name="Shape 157"/>
            <p:cNvSpPr txBox="1"/>
            <p:nvPr/>
          </p:nvSpPr>
          <p:spPr>
            <a:xfrm>
              <a:off x="3561279" y="1343125"/>
              <a:ext cx="2145300" cy="469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41150">
              <a:noAutofit/>
            </a:bodyPr>
            <a:lstStyle/>
            <a:p>
              <a:pPr indent="-228600" lvl="0" marL="4572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Font typeface="Arial"/>
                <a:buChar char="●"/>
              </a:pPr>
              <a:r>
                <a:rPr b="0" i="0" lang="es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Formulario web para registro de actividades</a:t>
              </a:r>
            </a:p>
            <a:p>
              <a:pPr indent="-228600" lvl="0" marL="457200" marR="0" rtl="0" algn="l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2"/>
                </a:buClr>
                <a:buFont typeface="Arial"/>
                <a:buChar char="●"/>
              </a:pPr>
              <a:r>
                <a:rPr b="0" i="0" lang="es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Exportación y análisis de datos de la base de datos</a:t>
              </a:r>
            </a:p>
            <a:p>
              <a:pPr indent="-228600" lvl="0" marL="457200" marR="0" rtl="0" algn="l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2"/>
                </a:buClr>
                <a:buFont typeface="Arial"/>
                <a:buChar char="●"/>
              </a:pPr>
              <a:r>
                <a:rPr b="0" i="0" lang="es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Compatibilidad con dispositivos móviles</a:t>
              </a:r>
            </a:p>
            <a:p>
              <a:pPr indent="-228600" lvl="0" marL="457200" marR="0" rtl="0" algn="l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2"/>
                </a:buClr>
                <a:buFont typeface="Arial"/>
                <a:buChar char="●"/>
              </a:pPr>
              <a:r>
                <a:rPr b="0" i="0" lang="es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Base de datos con gran capacidad de almacenamiento</a:t>
              </a:r>
            </a:p>
            <a:p>
              <a:pPr indent="-228600" lvl="0" marL="457200" marR="0" rtl="0" algn="l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2"/>
                </a:buClr>
                <a:buFont typeface="Arial"/>
                <a:buChar char="●"/>
              </a:pPr>
              <a:r>
                <a:rPr b="0" i="0" lang="es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Módulos diferenciados para usuarios y clientes</a:t>
              </a:r>
            </a:p>
            <a:p>
              <a:pPr indent="-228600" lvl="0" marL="457200" marR="0" rtl="0" algn="l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2"/>
                </a:buClr>
                <a:buFont typeface="Arial"/>
                <a:buChar char="●"/>
              </a:pPr>
              <a:r>
                <a:rPr b="0" i="0" lang="es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Seguimiento de problemas frecuentes por cliente</a:t>
              </a:r>
            </a:p>
            <a:p>
              <a:pPr indent="-228600" lvl="0" marL="457200" marR="0" rtl="0" algn="l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2"/>
                </a:buClr>
                <a:buFont typeface="Arial"/>
                <a:buChar char="●"/>
              </a:pPr>
              <a:r>
                <a:rPr b="0" i="0" lang="es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Ranking de los problemas más frecuentes</a:t>
              </a:r>
            </a:p>
            <a:p>
              <a:pPr lvl="0" marR="0" rtl="0" algn="l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902189" y="213131"/>
            <a:ext cx="7338000" cy="11316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RESUMEN</a:t>
            </a:r>
          </a:p>
        </p:txBody>
      </p:sp>
      <p:grpSp>
        <p:nvGrpSpPr>
          <p:cNvPr id="163" name="Shape 163"/>
          <p:cNvGrpSpPr/>
          <p:nvPr/>
        </p:nvGrpSpPr>
        <p:grpSpPr>
          <a:xfrm>
            <a:off x="1429083" y="1429424"/>
            <a:ext cx="6313833" cy="3714075"/>
            <a:chOff x="5965859" y="1343125"/>
            <a:chExt cx="5860249" cy="4952100"/>
          </a:xfrm>
        </p:grpSpPr>
        <p:sp>
          <p:nvSpPr>
            <p:cNvPr id="164" name="Shape 164"/>
            <p:cNvSpPr/>
            <p:nvPr/>
          </p:nvSpPr>
          <p:spPr>
            <a:xfrm>
              <a:off x="5965866" y="1343125"/>
              <a:ext cx="2879700" cy="4952100"/>
            </a:xfrm>
            <a:prstGeom prst="roundRect">
              <a:avLst>
                <a:gd fmla="val 5000" name="adj"/>
              </a:avLst>
            </a:prstGeom>
            <a:solidFill>
              <a:srgbClr val="069BDD"/>
            </a:solidFill>
            <a:ln cap="flat" cmpd="sng" w="25400">
              <a:solidFill>
                <a:srgbClr val="E6E6E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5" name="Shape 165"/>
            <p:cNvSpPr txBox="1"/>
            <p:nvPr/>
          </p:nvSpPr>
          <p:spPr>
            <a:xfrm rot="-5400000">
              <a:off x="4394459" y="3071341"/>
              <a:ext cx="3718800" cy="5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113350" tIns="87425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es" sz="26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Prioridades</a:t>
              </a:r>
            </a:p>
          </p:txBody>
        </p:sp>
        <p:sp>
          <p:nvSpPr>
            <p:cNvPr id="166" name="Shape 166"/>
            <p:cNvSpPr txBox="1"/>
            <p:nvPr/>
          </p:nvSpPr>
          <p:spPr>
            <a:xfrm>
              <a:off x="6541812" y="1343158"/>
              <a:ext cx="2145300" cy="469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38575">
              <a:noAutofit/>
            </a:bodyPr>
            <a:lstStyle/>
            <a:p>
              <a:pPr indent="-228600" lvl="0" marL="4572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Font typeface="Arial"/>
                <a:buChar char="●"/>
              </a:pPr>
              <a:r>
                <a:rPr b="0" i="0" lang="es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Formulario web para registro de actividades</a:t>
              </a:r>
            </a:p>
            <a:p>
              <a:pPr indent="-228600" lvl="0" marL="457200" marR="0" rtl="0" algn="l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2"/>
                </a:buClr>
                <a:buFont typeface="Arial"/>
                <a:buChar char="●"/>
              </a:pPr>
              <a:r>
                <a:rPr b="0" i="0" lang="es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Exportación y análisis de datos de la base de datos</a:t>
              </a:r>
            </a:p>
            <a:p>
              <a:pPr indent="-228600" lvl="0" marL="457200" marR="0" rtl="0" algn="l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2"/>
                </a:buClr>
                <a:buFont typeface="Arial"/>
                <a:buChar char="●"/>
              </a:pPr>
              <a:r>
                <a:rPr b="0" i="0" lang="es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Módulos diferenciados para usuarios y clientes</a:t>
              </a:r>
            </a:p>
            <a:p>
              <a:pPr indent="-228600" lvl="0" marL="457200" marR="0" rtl="0" algn="l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2"/>
                </a:buClr>
                <a:buFont typeface="Arial"/>
                <a:buChar char="●"/>
              </a:pPr>
              <a:r>
                <a:rPr b="0" i="0" lang="es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Seguimiento de problemas con los avances</a:t>
              </a:r>
            </a:p>
            <a:p>
              <a:pPr indent="-228600" lvl="0" marL="457200" marR="0" rtl="0" algn="l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2"/>
                </a:buClr>
                <a:buFont typeface="Arial"/>
                <a:buChar char="●"/>
              </a:pPr>
              <a:r>
                <a:rPr b="0" i="0" lang="es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Registro histórico de los problemas de cada cliente</a:t>
              </a:r>
            </a:p>
            <a:p>
              <a:pPr indent="-228600" lvl="0" marL="457200" marR="0" rtl="0" algn="l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2"/>
                </a:buClr>
                <a:buFont typeface="Arial"/>
                <a:buChar char="●"/>
              </a:pPr>
              <a:r>
                <a:rPr b="0" i="0" lang="es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Ranking de problemas frecuentes</a:t>
              </a:r>
            </a:p>
          </p:txBody>
        </p:sp>
        <p:sp>
          <p:nvSpPr>
            <p:cNvPr id="167" name="Shape 167"/>
            <p:cNvSpPr/>
            <p:nvPr/>
          </p:nvSpPr>
          <p:spPr>
            <a:xfrm>
              <a:off x="8946409" y="1343125"/>
              <a:ext cx="2879700" cy="4952100"/>
            </a:xfrm>
            <a:prstGeom prst="roundRect">
              <a:avLst>
                <a:gd fmla="val 5000" name="adj"/>
              </a:avLst>
            </a:prstGeom>
            <a:solidFill>
              <a:srgbClr val="069BDD"/>
            </a:solidFill>
            <a:ln cap="flat" cmpd="sng" w="25400">
              <a:solidFill>
                <a:srgbClr val="E6E6E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8" name="Shape 168"/>
            <p:cNvSpPr txBox="1"/>
            <p:nvPr/>
          </p:nvSpPr>
          <p:spPr>
            <a:xfrm rot="-5400000">
              <a:off x="7374995" y="3071341"/>
              <a:ext cx="3718800" cy="5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113350" tIns="87425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es" sz="26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Incertezas</a:t>
              </a:r>
            </a:p>
          </p:txBody>
        </p:sp>
        <p:sp>
          <p:nvSpPr>
            <p:cNvPr id="169" name="Shape 169"/>
            <p:cNvSpPr txBox="1"/>
            <p:nvPr/>
          </p:nvSpPr>
          <p:spPr>
            <a:xfrm>
              <a:off x="9522345" y="1343158"/>
              <a:ext cx="2145300" cy="469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38575">
              <a:noAutofit/>
            </a:bodyPr>
            <a:lstStyle/>
            <a:p>
              <a:pPr indent="-228600" lvl="0" marL="4572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Font typeface="Arial"/>
                <a:buChar char="●"/>
              </a:pPr>
              <a:r>
                <a:rPr b="0" i="0" lang="es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Consultar existencia de formato de check list y la tabulación de problemas</a:t>
              </a:r>
            </a:p>
            <a:p>
              <a:pPr indent="-228600" lvl="0" marL="457200" marR="0" rtl="0" algn="l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2"/>
                </a:buClr>
                <a:buFont typeface="Arial"/>
                <a:buChar char="●"/>
              </a:pPr>
              <a:r>
                <a:rPr b="0" i="0" lang="es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Módulos de acceso para cada usuario </a:t>
              </a:r>
            </a:p>
            <a:p>
              <a:pPr indent="-228600" lvl="0" marL="457200" marR="0" rtl="0" algn="l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2"/>
                </a:buClr>
                <a:buFont typeface="Arial"/>
                <a:buChar char="●"/>
              </a:pPr>
              <a:r>
                <a:rPr b="0" i="0" lang="es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Existencia de reportes y manera de visualizar los indicadores </a:t>
              </a:r>
            </a:p>
            <a:p>
              <a:pPr indent="-228600" lvl="0" marL="457200" marR="0" rtl="0" algn="l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2"/>
                </a:buClr>
                <a:buChar char="●"/>
              </a:pPr>
              <a:r>
                <a:rPr lang="es">
                  <a:solidFill>
                    <a:schemeClr val="dk2"/>
                  </a:solidFill>
                </a:rPr>
                <a:t>Si existe encargado de sistemas de información, para posible mantención o reparación de la plataforma</a:t>
              </a:r>
            </a:p>
            <a:p>
              <a:pPr lvl="0" marR="0" rtl="0" algn="l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  <a:p>
              <a:pPr lvl="0" marR="0" rtl="0" algn="l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0" name="Shape 170"/>
          <p:cNvSpPr/>
          <p:nvPr/>
        </p:nvSpPr>
        <p:spPr>
          <a:xfrm rot="5400000">
            <a:off x="4294743" y="3696530"/>
            <a:ext cx="380809" cy="323970"/>
          </a:xfrm>
          <a:prstGeom prst="flowChartExtract">
            <a:avLst/>
          </a:prstGeom>
          <a:solidFill>
            <a:srgbClr val="069BDD"/>
          </a:solidFill>
          <a:ln cap="flat" cmpd="sng" w="254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n bandas">
  <a:themeElements>
    <a:clrScheme name="Personalizado 1">
      <a:dk1>
        <a:srgbClr val="2C2C2C"/>
      </a:dk1>
      <a:lt1>
        <a:srgbClr val="099BDD"/>
      </a:lt1>
      <a:dk2>
        <a:srgbClr val="FFFFFF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