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458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54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36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5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5132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74319" y="1624773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1143000" y="2997187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lIns="342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lvl="0" indent="762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4800" marR="0" lvl="1" indent="635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2600" marR="0" lvl="2" indent="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7700" marR="0" lvl="3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5500" marR="0" lvl="4" indent="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5200" marR="0" lvl="5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4900" marR="0" lvl="6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9200" marR="0" lvl="7" indent="-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8900" marR="0" lvl="8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lIns="342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5132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24893" y="3007749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1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1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1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1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1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1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lIns="342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04008" y="1508760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lvl="0" indent="762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4800" marR="0" lvl="1" indent="635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2600" marR="0" lvl="2" indent="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7700" marR="0" lvl="3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5500" marR="0" lvl="4" indent="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5200" marR="0" lvl="5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4900" marR="0" lvl="6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9200" marR="0" lvl="7" indent="-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8900" marR="0" lvl="8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72793" y="1508760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lvl="0" indent="762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4800" marR="0" lvl="1" indent="635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2600" marR="0" lvl="2" indent="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7700" marR="0" lvl="3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5500" marR="0" lvl="4" indent="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5200" marR="0" lvl="5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4900" marR="0" lvl="6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9200" marR="0" lvl="7" indent="-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8900" marR="0" lvl="8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lIns="342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05256" y="1435101"/>
            <a:ext cx="3566100" cy="5573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905256" y="1992424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lvl="0" indent="762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4800" marR="0" lvl="1" indent="635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2600" marR="0" lvl="2" indent="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7700" marR="0" lvl="3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5500" marR="0" lvl="4" indent="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5200" marR="0" lvl="5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4900" marR="0" lvl="6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9200" marR="0" lvl="7" indent="-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8900" marR="0" lvl="8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673422" y="1435101"/>
            <a:ext cx="3566099" cy="5573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4"/>
          </p:nvPr>
        </p:nvSpPr>
        <p:spPr>
          <a:xfrm>
            <a:off x="4673422" y="1992423"/>
            <a:ext cx="3566099" cy="2674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lvl="0" indent="762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4800" marR="0" lvl="1" indent="635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2600" marR="0" lvl="2" indent="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7700" marR="0" lvl="3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5500" marR="0" lvl="4" indent="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5200" marR="0" lvl="5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4900" marR="0" lvl="6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9200" marR="0" lvl="7" indent="-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8900" marR="0" lvl="8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lIns="342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lIns="342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lIns="342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05256" y="1590039"/>
            <a:ext cx="4594800" cy="3086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lvl="0" indent="1651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4800" marR="0" lvl="1" indent="139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2600" marR="0" lvl="2" indent="889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7700" marR="0" lvl="3" indent="635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5500" marR="0" lvl="4" indent="508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5200" marR="0" lvl="5" indent="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4900" marR="0" lvl="6" indent="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9200" marR="0" lvl="7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8900" marR="0" lvl="8" indent="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5841766" y="1610613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lIns="342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2"/>
          </p:nvPr>
        </p:nvSpPr>
        <p:spPr>
          <a:xfrm>
            <a:off x="960119" y="1658619"/>
            <a:ext cx="4594800" cy="2949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45833"/>
              <a:buFont typeface="Noto Sans Symbols"/>
              <a:buNone/>
              <a:defRPr sz="2400" b="0" i="0" u="none" strike="noStrike" cap="none">
                <a:solidFill>
                  <a:srgbClr val="044D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5238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61111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843016" y="1612965"/>
            <a:ext cx="2400300" cy="2571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lIns="342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lvl="0" indent="762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4800" marR="0" lvl="1" indent="635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2600" marR="0" lvl="2" indent="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7700" marR="0" lvl="3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5500" marR="0" lvl="4" indent="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5200" marR="0" lvl="5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4900" marR="0" lvl="6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9200" marR="0" lvl="7" indent="-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8900" marR="0" lvl="8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lIns="342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764483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 rot="5400000">
            <a:off x="5559752" y="1516678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lvl="0" indent="762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4800" marR="0" lvl="1" indent="635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2600" marR="0" lvl="2" indent="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7700" marR="0" lvl="3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5500" marR="0" lvl="4" indent="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5200" marR="0" lvl="5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4900" marR="0" lvl="6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9200" marR="0" lvl="7" indent="-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8900" marR="0" lvl="8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628650" y="481713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2832101" y="4817139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054785" y="4817139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lIns="342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61" y="132080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lvl="0" indent="762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4800" marR="0" lvl="1" indent="635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2600" marR="0" lvl="2" indent="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7700" marR="0" lvl="3" indent="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5500" marR="0" lvl="4" indent="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5200" marR="0" lvl="5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4900" marR="0" lvl="6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9200" marR="0" lvl="7" indent="-127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8900" marR="0" lvl="8" indent="-254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7500"/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7500"/>
              <a:buFont typeface="Calibri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lIns="342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Lab 4: </a:t>
            </a:r>
            <a:r>
              <a:rPr lang="es" dirty="0" smtClean="0"/>
              <a:t>Plan de trabajo</a:t>
            </a:r>
            <a:endParaRPr lang="es" dirty="0"/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90525" y="2789120"/>
            <a:ext cx="8222100" cy="76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099BDD"/>
              </a:buClr>
              <a:buSzPct val="25000"/>
              <a:buFont typeface="Noto Sans Symbols"/>
              <a:buNone/>
            </a:pPr>
            <a:r>
              <a:rPr lang="es" sz="1500" b="1" dirty="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Integrantes: </a:t>
            </a:r>
            <a:r>
              <a:rPr lang="es" sz="1500" dirty="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Liping Liao – Tomás Mora – Mauricio Salinas – Matías Zúñiga</a:t>
            </a:r>
          </a:p>
          <a:p>
            <a:pPr lvl="0">
              <a:lnSpc>
                <a:spcPct val="90000"/>
              </a:lnSpc>
              <a:spcBef>
                <a:spcPts val="1100"/>
              </a:spcBef>
              <a:buClr>
                <a:srgbClr val="099BDD"/>
              </a:buClr>
              <a:buSzPct val="25000"/>
              <a:buFont typeface="Noto Sans Symbols"/>
              <a:buNone/>
            </a:pPr>
            <a:r>
              <a:rPr lang="es" sz="1500" b="1" dirty="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lang="es" sz="1500" dirty="0" smtClean="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21/09/2016</a:t>
            </a:r>
            <a:endParaRPr lang="es" sz="1500" dirty="0">
              <a:solidFill>
                <a:srgbClr val="F9F9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3085" y="0"/>
            <a:ext cx="1911000" cy="7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EMPRESA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02189" y="1508759"/>
            <a:ext cx="6880602" cy="3229495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139700" lvl="0" indent="0" algn="just" rtl="0">
              <a:spcBef>
                <a:spcPts val="0"/>
              </a:spcBef>
              <a:buNone/>
            </a:pPr>
            <a:r>
              <a:rPr lang="es" sz="2400" dirty="0"/>
              <a:t>Empresa de servicio de mantención requiere una plataforma web que pueda ayudar a visualizar y analizar la calidad de los servicios de mantención de sus productos, ya que este servicio de post-venta es fundamental para fidelizar los clientes.</a:t>
            </a:r>
          </a:p>
        </p:txBody>
      </p:sp>
      <p:pic>
        <p:nvPicPr>
          <p:cNvPr id="1026" name="Picture 2" descr="Resultado de imagen de servicio de mantencion 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3"/>
          <a:stretch/>
        </p:blipFill>
        <p:spPr bwMode="auto">
          <a:xfrm>
            <a:off x="7086600" y="3426079"/>
            <a:ext cx="1924915" cy="163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Plan de trabajo</a:t>
            </a:r>
            <a:endParaRPr lang="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84106"/>
              </p:ext>
            </p:extLst>
          </p:nvPr>
        </p:nvGraphicFramePr>
        <p:xfrm>
          <a:off x="98250" y="781197"/>
          <a:ext cx="4125322" cy="4310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932"/>
                <a:gridCol w="2532399"/>
                <a:gridCol w="885991"/>
              </a:tblGrid>
              <a:tr h="22879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 dirty="0">
                          <a:effectLst/>
                        </a:rPr>
                        <a:t>Fecha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 dirty="0">
                          <a:effectLst/>
                        </a:rPr>
                        <a:t>Actividad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Observaciones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</a:tr>
              <a:tr h="22879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10-08-2016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Levantamiento de requerimientos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 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</a:tr>
              <a:tr h="22879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17-08-2016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Diagramas de casos de uso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</a:tr>
              <a:tr h="22879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24-08-2016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Fichas de casos de uso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</a:tr>
              <a:tr h="22879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24-08-2016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Reevualuar Casos de uso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</a:tr>
              <a:tr h="22879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31-08-2016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Interfaces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</a:tr>
              <a:tr h="22879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06-09-2016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Entrega de Primer informe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</a:tr>
              <a:tr h="22879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07-09-2016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Crear repositorio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s-CL" sz="1000" u="none" strike="noStrike">
                          <a:effectLst/>
                        </a:rPr>
                        <a:t>Con su respectivo docmentación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ctr"/>
                </a:tc>
              </a:tr>
              <a:tr h="22879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07-09-2016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Identificación de lenguaje a utilizar para la programación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2879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07-09-2016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Plan de trabajo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2879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07-09-2016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Asignación de tareas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2879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14-09-2016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Plan de SQA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8521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21-09-2016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Plan de Testing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8521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05-10-2016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Entrega de Segundo informe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8521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L" sz="1000" u="none" strike="noStrike">
                          <a:effectLst/>
                        </a:rPr>
                        <a:t>05-10-2016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Código funcionalidades básicas</a:t>
                      </a:r>
                      <a:endParaRPr lang="es-CL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852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Creacion Base de dato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852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Crear página de login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852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Crear página con menú inicial 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852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Crear página de Checklist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852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Crear pagina de Reportes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4" marR="6984" marT="6984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19508"/>
              </p:ext>
            </p:extLst>
          </p:nvPr>
        </p:nvGraphicFramePr>
        <p:xfrm>
          <a:off x="4223572" y="781193"/>
          <a:ext cx="4735576" cy="4227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508"/>
                <a:gridCol w="2907014"/>
                <a:gridCol w="1017054"/>
              </a:tblGrid>
              <a:tr h="21261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L" sz="1000" u="none" strike="noStrike" dirty="0">
                          <a:effectLst/>
                        </a:rPr>
                        <a:t>05-10-2016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Crear página Data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s-CL" sz="1000" u="none" strike="noStrike">
                          <a:effectLst/>
                        </a:rPr>
                        <a:t>Con su respectivo docmentación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ctr"/>
                </a:tc>
              </a:tr>
              <a:tr h="21261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Crear página de Manage User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Crear modulo para añadir imagen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Verificar conexiones de BBDD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10-10-2016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Sesión de SQA y testing unitarios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41271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11-10-2016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Corrección de errores de las pruebas y ajuste al paln de SQA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12-10-2016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Implementación de ajustes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19-10-2016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Auditoría de acuerdo al plan SQA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1000" u="none" strike="noStrike">
                          <a:effectLst/>
                        </a:rPr>
                        <a:t>01-11-2016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Codígo completo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Crear </a:t>
                      </a:r>
                      <a:r>
                        <a:rPr lang="es-CL" sz="1000" u="none" strike="noStrike" dirty="0" smtClean="0">
                          <a:effectLst/>
                        </a:rPr>
                        <a:t>especificaciones </a:t>
                      </a:r>
                      <a:r>
                        <a:rPr lang="es-CL" sz="1000" u="none" strike="noStrike" dirty="0">
                          <a:effectLst/>
                        </a:rPr>
                        <a:t>en </a:t>
                      </a:r>
                      <a:r>
                        <a:rPr lang="es-CL" sz="1000" u="none" strike="noStrike" dirty="0" err="1">
                          <a:effectLst/>
                        </a:rPr>
                        <a:t>pág</a:t>
                      </a:r>
                      <a:r>
                        <a:rPr lang="es-CL" sz="1000" u="none" strike="noStrike" dirty="0">
                          <a:effectLst/>
                        </a:rPr>
                        <a:t> </a:t>
                      </a:r>
                      <a:r>
                        <a:rPr lang="es-CL" sz="1000" u="none" strike="noStrike" dirty="0" err="1">
                          <a:effectLst/>
                        </a:rPr>
                        <a:t>Checklist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Crear </a:t>
                      </a:r>
                      <a:r>
                        <a:rPr lang="es-CL" sz="1000" u="none" strike="noStrike" dirty="0" smtClean="0">
                          <a:effectLst/>
                        </a:rPr>
                        <a:t>especificaciones </a:t>
                      </a:r>
                      <a:r>
                        <a:rPr lang="es-CL" sz="1000" u="none" strike="noStrike" dirty="0">
                          <a:effectLst/>
                        </a:rPr>
                        <a:t>en </a:t>
                      </a:r>
                      <a:r>
                        <a:rPr lang="es-CL" sz="1000" u="none" strike="noStrike" dirty="0" err="1">
                          <a:effectLst/>
                        </a:rPr>
                        <a:t>pág</a:t>
                      </a:r>
                      <a:r>
                        <a:rPr lang="es-CL" sz="1000" u="none" strike="noStrike" dirty="0">
                          <a:effectLst/>
                        </a:rPr>
                        <a:t> Reportes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Crear </a:t>
                      </a:r>
                      <a:r>
                        <a:rPr lang="es-CL" sz="1000" u="none" strike="noStrike" dirty="0" smtClean="0">
                          <a:effectLst/>
                        </a:rPr>
                        <a:t>especificaciones </a:t>
                      </a:r>
                      <a:r>
                        <a:rPr lang="es-CL" sz="1000" u="none" strike="noStrike" dirty="0">
                          <a:effectLst/>
                        </a:rPr>
                        <a:t>en </a:t>
                      </a:r>
                      <a:r>
                        <a:rPr lang="es-CL" sz="1000" u="none" strike="noStrike" dirty="0" err="1">
                          <a:effectLst/>
                        </a:rPr>
                        <a:t>pág</a:t>
                      </a:r>
                      <a:r>
                        <a:rPr lang="es-CL" sz="1000" u="none" strike="noStrike" dirty="0">
                          <a:effectLst/>
                        </a:rPr>
                        <a:t> Data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Crear </a:t>
                      </a:r>
                      <a:r>
                        <a:rPr lang="es-CL" sz="1000" u="none" strike="noStrike" dirty="0" smtClean="0">
                          <a:effectLst/>
                        </a:rPr>
                        <a:t>especificaciones </a:t>
                      </a:r>
                      <a:r>
                        <a:rPr lang="es-CL" sz="1000" u="none" strike="noStrike" dirty="0">
                          <a:effectLst/>
                        </a:rPr>
                        <a:t>en </a:t>
                      </a:r>
                      <a:r>
                        <a:rPr lang="es-CL" sz="1000" u="none" strike="noStrike" dirty="0" err="1">
                          <a:effectLst/>
                        </a:rPr>
                        <a:t>pág</a:t>
                      </a:r>
                      <a:r>
                        <a:rPr lang="es-CL" sz="1000" u="none" strike="noStrike" dirty="0">
                          <a:effectLst/>
                        </a:rPr>
                        <a:t> </a:t>
                      </a:r>
                      <a:r>
                        <a:rPr lang="es-CL" sz="1000" u="none" strike="noStrike" dirty="0" err="1">
                          <a:effectLst/>
                        </a:rPr>
                        <a:t>Manage</a:t>
                      </a:r>
                      <a:r>
                        <a:rPr lang="es-CL" sz="1000" u="none" strike="noStrike" dirty="0">
                          <a:effectLst/>
                        </a:rPr>
                        <a:t> </a:t>
                      </a:r>
                      <a:r>
                        <a:rPr lang="es-CL" sz="1000" u="none" strike="noStrike" dirty="0" err="1">
                          <a:effectLst/>
                        </a:rPr>
                        <a:t>User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05-11-2016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Sesión de SQA y testing unitarios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41271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05-11-2016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Corrección de errores de las pruebas y ajuste al </a:t>
                      </a:r>
                      <a:r>
                        <a:rPr lang="es-CL" sz="1000" u="none" strike="noStrike" dirty="0" smtClean="0">
                          <a:effectLst/>
                        </a:rPr>
                        <a:t>plan </a:t>
                      </a:r>
                      <a:r>
                        <a:rPr lang="es-CL" sz="1000" u="none" strike="noStrike" dirty="0">
                          <a:effectLst/>
                        </a:rPr>
                        <a:t>de SQA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07-11-2016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Implementación de ajustes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16-11-2016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Entrega Tercer informe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1261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u="none" strike="noStrike">
                          <a:effectLst/>
                        </a:rPr>
                        <a:t>23-11-2016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Presentación final del sistema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17" marR="8017" marT="8017" marB="0" anchor="b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148" y="1631374"/>
            <a:ext cx="4363170" cy="180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8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 bandas">
  <a:themeElements>
    <a:clrScheme name="Personalizado 1">
      <a:dk1>
        <a:srgbClr val="2C2C2C"/>
      </a:dk1>
      <a:lt1>
        <a:srgbClr val="099BDD"/>
      </a:lt1>
      <a:dk2>
        <a:srgbClr val="FFFFFF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269</Words>
  <Application>Microsoft Office PowerPoint</Application>
  <PresentationFormat>Presentación en pantalla (16:9)</PresentationFormat>
  <Paragraphs>79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Noto Sans Symbols</vt:lpstr>
      <vt:lpstr>Calibri</vt:lpstr>
      <vt:lpstr>Roboto</vt:lpstr>
      <vt:lpstr>Arial</vt:lpstr>
      <vt:lpstr>material</vt:lpstr>
      <vt:lpstr>Con bandas</vt:lpstr>
      <vt:lpstr>Lab 4: Plan de trabajo</vt:lpstr>
      <vt:lpstr>EMPRESA</vt:lpstr>
      <vt:lpstr>Plan de trabajo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4: Plan de trabajo</dc:title>
  <dc:creator>Liao</dc:creator>
  <cp:lastModifiedBy>Liao</cp:lastModifiedBy>
  <cp:revision>4</cp:revision>
  <dcterms:modified xsi:type="dcterms:W3CDTF">2016-09-21T13:22:53Z</dcterms:modified>
</cp:coreProperties>
</file>