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02188" y="1508759"/>
            <a:ext cx="7338000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131" y="1544258"/>
            <a:ext cx="9146699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x="274318" y="1624773"/>
            <a:ext cx="8603699" cy="130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143000" y="2997186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131" y="1544258"/>
            <a:ext cx="9146699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4893" y="3007749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04008" y="1508759"/>
            <a:ext cx="3566099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2792" y="1508759"/>
            <a:ext cx="3566099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05255" y="1435100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905255" y="1992424"/>
            <a:ext cx="3566099" cy="26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73421" y="1435100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73421" y="1992423"/>
            <a:ext cx="3566099" cy="26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05255" y="1590038"/>
            <a:ext cx="4594799" cy="308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730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032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875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4605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795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795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065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795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841766" y="1610612"/>
            <a:ext cx="2400300" cy="25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>
            <a:off x="960119" y="1658618"/>
            <a:ext cx="4594799" cy="2948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843016" y="1612965"/>
            <a:ext cx="2400300" cy="25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993847" y="-582839"/>
            <a:ext cx="3154799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764482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 rot="5400000">
            <a:off x="5559752" y="1516678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407067" y="-572370"/>
            <a:ext cx="4423200" cy="59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28650" y="481713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832100" y="4817139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054785" y="4817139"/>
            <a:ext cx="6596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99B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60" y="132080"/>
            <a:ext cx="9141599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02188" y="1508759"/>
            <a:ext cx="7338000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 7: Plan de SQA y Testing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90525" y="2789119"/>
            <a:ext cx="82221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9BDD"/>
              </a:buClr>
              <a:buSzPct val="25000"/>
              <a:buFont typeface="Noto Sans Symbols"/>
              <a:buNone/>
            </a:pPr>
            <a:r>
              <a:rPr b="1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r>
              <a:rPr b="0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Liping Liao – Tomás Mora – Mauricio Salinas – Matías Zúñiga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99BDD"/>
              </a:buClr>
              <a:buSzPct val="25000"/>
              <a:buFont typeface="Noto Sans Symbols"/>
              <a:buNone/>
            </a:pPr>
            <a:r>
              <a:rPr b="1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b="0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/09/2016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85" y="0"/>
            <a:ext cx="1911000" cy="7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148" y="1631374"/>
            <a:ext cx="4363170" cy="180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s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02188" y="1508758"/>
            <a:ext cx="6880602" cy="322949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s" sz="2400" u="none" cap="none" strike="noStrik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rPr>
              <a:t>Empresa de servicio de mantención requiere una plataforma web que pueda ayudar a visualizar y analizar la calidad de los servicios de mantención de sus productos, ya que este servicio de post-venta es fundamental para fidelizar los clientes.</a:t>
            </a:r>
          </a:p>
        </p:txBody>
      </p:sp>
      <p:pic>
        <p:nvPicPr>
          <p:cNvPr descr="Resultado de imagen de servicio de mantencion png" id="155" name="Shape 155"/>
          <p:cNvPicPr preferRelativeResize="0"/>
          <p:nvPr/>
        </p:nvPicPr>
        <p:blipFill rotWithShape="1">
          <a:blip r:embed="rId3">
            <a:alphaModFix/>
          </a:blip>
          <a:srcRect b="15232" l="0" r="0" t="0"/>
          <a:stretch/>
        </p:blipFill>
        <p:spPr>
          <a:xfrm>
            <a:off x="7086600" y="3426078"/>
            <a:ext cx="1924915" cy="163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16750" y="914400"/>
            <a:ext cx="76854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8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Alcance: </a:t>
            </a: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0" i="0" lang="e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todo el software y la documentación a ser entregada cumplan con todos los requerimientos técnicos.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324" y="2753799"/>
            <a:ext cx="2595750" cy="20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72912" y="842480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Organización: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703" y="842480"/>
            <a:ext cx="5934074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75" name="Shape 175"/>
          <p:cNvSpPr/>
          <p:nvPr/>
        </p:nvSpPr>
        <p:spPr>
          <a:xfrm>
            <a:off x="165581" y="1081570"/>
            <a:ext cx="869193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Revisar los requerimientos para determinar si son claros y consistentes.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los cambios en el documento de requerimientos del sistema, sean seguidos, revisados y comunicados al equipo de desarrollo.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los compromisos con el cliente sean documentados, y comunicados al equipo de desarrollo.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los procesos descritos para definir, documentar y localizar requerimientos se lleven a cabo.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los requerimientos están documentados, administrados, controlados y seguidos (de preferencia mediante una matriz de rastreo).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Exportación y análisis de datos de la base de datos.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Módulos diferenciados para usuarios y clientes.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Seguimiento de problemas con los avances.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Registro histórico de los problemas de cada cliente.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Formulario web para registro de actividades.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Posibilidad de adjuntar imágenes.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Ranking de problemas frecuentes.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82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Evaluar los requerimientos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82" name="Shape 182"/>
          <p:cNvSpPr/>
          <p:nvPr/>
        </p:nvSpPr>
        <p:spPr>
          <a:xfrm>
            <a:off x="165581" y="1236312"/>
            <a:ext cx="8691937" cy="166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los procesos de diseño  de software sigan los estándares determinados.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todos los requerimientos estén presentes en el diseño.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el diseño se encuentre bajo la administración de la configuración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Revisar y auditar el contenido de los documentos de diseño del sistema.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Si se encuentran no cumplimientos de los estándares establecidos, determinar las acciones correctivas.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82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Evaluar el diseño del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89" name="Shape 189"/>
          <p:cNvSpPr/>
          <p:nvPr/>
        </p:nvSpPr>
        <p:spPr>
          <a:xfrm>
            <a:off x="165581" y="1236312"/>
            <a:ext cx="8691937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 buen funcionamiento de las interfaces entre los componentes.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 flujo de información a través del sistema.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satisfacción de los requisitos del sistema.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982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Evaluar las pruebas de módulos implementados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8250" y="2715350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Evaluar el proceso de acciones correctivas</a:t>
            </a:r>
          </a:p>
        </p:txBody>
      </p:sp>
      <p:sp>
        <p:nvSpPr>
          <p:cNvPr id="192" name="Shape 192"/>
          <p:cNvSpPr/>
          <p:nvPr/>
        </p:nvSpPr>
        <p:spPr>
          <a:xfrm>
            <a:off x="165581" y="3023126"/>
            <a:ext cx="8133029" cy="1669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  el problema y la corrección realizada durante el desarrollo del software.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Reportar el problema a la autoridad apropiada.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Analizar el problema para proponer medidas de corrección.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Realizar la corrección oportuna y completamente.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registrar y dar seguimiento a cada problema.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98" name="Shape 198"/>
          <p:cNvSpPr/>
          <p:nvPr/>
        </p:nvSpPr>
        <p:spPr>
          <a:xfrm>
            <a:off x="165581" y="1236312"/>
            <a:ext cx="869193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la configuración de los  ítems de configuración cumplen con los estándares establecidos de titulado, nomenclatura y descripción de los cambios.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las líneas base ha sido establecida en el tiempo establecido por medio de los estándares y procedimientos  definidos.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todos los interesados en el proyecto tengan conocimiento del plan de ACS.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Verificar que el equipo de desarrollo tenga conocimiento si algún IC sufre cambios o modificaciones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Auditar que se encuentre bajo el control de versiones todos los IC mencionados en el Plan de Administración de la Configuración  de acuerdo a las líneas bases creadas.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82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Evaluar la administración de la configuración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Testing</a:t>
            </a:r>
          </a:p>
        </p:txBody>
      </p:sp>
      <p:sp>
        <p:nvSpPr>
          <p:cNvPr id="205" name="Shape 205"/>
          <p:cNvSpPr/>
          <p:nvPr/>
        </p:nvSpPr>
        <p:spPr>
          <a:xfrm>
            <a:off x="165575" y="1083928"/>
            <a:ext cx="86919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7F7F7F"/>
                </a:solidFill>
              </a:rPr>
              <a:t>Todas las pruebas se realizan en el desarrollo nuevo (por primera vez) y en los módulos que son el core del software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AutoNum type="arabicPeriod"/>
            </a:pPr>
            <a:r>
              <a:rPr lang="es">
                <a:solidFill>
                  <a:srgbClr val="7F7F7F"/>
                </a:solidFill>
              </a:rPr>
              <a:t>Test unitarios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Pruebas de integración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Pruebas de aceptación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Pruebas de Cajas Negras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82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Actividades de pruebas que se realizarán</a:t>
            </a:r>
          </a:p>
        </p:txBody>
      </p:sp>
      <p:sp>
        <p:nvSpPr>
          <p:cNvPr id="207" name="Shape 207"/>
          <p:cNvSpPr/>
          <p:nvPr/>
        </p:nvSpPr>
        <p:spPr>
          <a:xfrm>
            <a:off x="233848" y="2915850"/>
            <a:ext cx="75663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Plan de prueba</a:t>
            </a: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Realizar las pruebas Unitarias por </a:t>
            </a:r>
            <a:r>
              <a:rPr lang="es">
                <a:solidFill>
                  <a:srgbClr val="7F7F7F"/>
                </a:solidFill>
              </a:rPr>
              <a:t>módulos</a:t>
            </a: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/>
              <a:buChar char="•"/>
            </a:pPr>
            <a:r>
              <a:rPr lang="es">
                <a:solidFill>
                  <a:srgbClr val="7F7F7F"/>
                </a:solidFill>
              </a:rPr>
              <a:t>Realizar las pruebas de integración entre módulos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Anotar los resultados de las pruebas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Recomendar acciones correctivas si se encontraron defectos en los módulos probados o en la integración del s</a:t>
            </a:r>
            <a:r>
              <a:rPr lang="es">
                <a:solidFill>
                  <a:srgbClr val="7F7F7F"/>
                </a:solidFill>
              </a:rPr>
              <a:t>istema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