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5132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74319" y="1624773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143000" y="2997187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132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4893" y="3007749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04008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2793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05256" y="1435101"/>
            <a:ext cx="3566100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905256" y="1992424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73422" y="1435101"/>
            <a:ext cx="3566099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73422" y="1992423"/>
            <a:ext cx="3566099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05256" y="1590039"/>
            <a:ext cx="45948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1651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397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889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5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508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841766" y="1610613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>
            <a:off x="960119" y="1658619"/>
            <a:ext cx="4594800" cy="294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45833"/>
              <a:buFont typeface="Noto Sans Symbols"/>
              <a:buNone/>
              <a:defRPr b="0" i="0" sz="2400" u="none" cap="none" strike="noStrike">
                <a:solidFill>
                  <a:srgbClr val="044D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5238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61111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843016" y="1612965"/>
            <a:ext cx="2400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764483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 rot="5400000">
            <a:off x="5559752" y="1516678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28650" y="481713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832101" y="4817139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054785" y="4817139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99BD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61" y="132080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Lab 4: Interfaces y Documentación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90525" y="2789120"/>
            <a:ext cx="8222100" cy="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099BDD"/>
              </a:buClr>
              <a:buSzPct val="25000"/>
              <a:buFont typeface="Noto Sans Symbols"/>
              <a:buNone/>
            </a:pPr>
            <a:r>
              <a:rPr b="1"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  <a:r>
              <a:rPr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Liping Liao – Tomás Mora – Mauricio Salinas – Matías Zúñiga</a:t>
            </a:r>
          </a:p>
          <a:p>
            <a:pPr lvl="0">
              <a:lnSpc>
                <a:spcPct val="90000"/>
              </a:lnSpc>
              <a:spcBef>
                <a:spcPts val="1100"/>
              </a:spcBef>
              <a:buClr>
                <a:srgbClr val="099BDD"/>
              </a:buClr>
              <a:buSzPct val="25000"/>
              <a:buFont typeface="Noto Sans Symbols"/>
              <a:buNone/>
            </a:pPr>
            <a:r>
              <a:rPr b="1"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07/09/2016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085" y="0"/>
            <a:ext cx="1911000" cy="7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EMPRESA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139700" rtl="0">
              <a:spcBef>
                <a:spcPts val="0"/>
              </a:spcBef>
              <a:buNone/>
            </a:pPr>
            <a:r>
              <a:rPr lang="es" sz="2400"/>
              <a:t>Empresa de servicio de mantención requiere una plataforma web que pueda ayudar a visualizar y analizar la calidad de los servicios de mantención de sus productos, ya que este servicio de post-venta es fundamental para fidelizar los clientes.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INTERFACES: Login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46609" l="0" r="0" t="0"/>
          <a:stretch/>
        </p:blipFill>
        <p:spPr>
          <a:xfrm>
            <a:off x="1512362" y="1158224"/>
            <a:ext cx="5998374" cy="32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INTERFACES: Checklist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25788" l="0" r="0" t="0"/>
          <a:stretch/>
        </p:blipFill>
        <p:spPr>
          <a:xfrm>
            <a:off x="1512375" y="1158225"/>
            <a:ext cx="5998350" cy="381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INTERFACES: Reportes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24454" l="0" r="0" t="0"/>
          <a:stretch/>
        </p:blipFill>
        <p:spPr>
          <a:xfrm>
            <a:off x="1512375" y="1158225"/>
            <a:ext cx="5998349" cy="388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INTERFACES: Añadir imagen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29298" l="0" r="0" t="0"/>
          <a:stretch/>
        </p:blipFill>
        <p:spPr>
          <a:xfrm>
            <a:off x="1512375" y="1158225"/>
            <a:ext cx="5998349" cy="36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INTERFACES: Móvil</a:t>
            </a:r>
          </a:p>
        </p:txBody>
      </p:sp>
      <p:pic>
        <p:nvPicPr>
          <p:cNvPr descr="Formulario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250" y="675275"/>
            <a:ext cx="2262599" cy="4344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ulo.pn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650" y="675275"/>
            <a:ext cx="2262599" cy="4344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 Wireframe.png"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0" y="695250"/>
            <a:ext cx="2262600" cy="4339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.png"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5200" y="675275"/>
            <a:ext cx="2262599" cy="43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 bandas">
  <a:themeElements>
    <a:clrScheme name="Personalizado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