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64" r:id="rId5"/>
    <p:sldId id="265" r:id="rId6"/>
    <p:sldId id="266" r:id="rId7"/>
    <p:sldId id="267" r:id="rId8"/>
    <p:sldId id="272" r:id="rId9"/>
    <p:sldId id="263" r:id="rId10"/>
    <p:sldId id="258" r:id="rId11"/>
    <p:sldId id="274" r:id="rId12"/>
    <p:sldId id="275" r:id="rId13"/>
    <p:sldId id="259" r:id="rId14"/>
    <p:sldId id="269" r:id="rId15"/>
    <p:sldId id="270" r:id="rId16"/>
    <p:sldId id="268" r:id="rId17"/>
    <p:sldId id="273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6525"/>
    <a:srgbClr val="F8C02A"/>
    <a:srgbClr val="037EA3"/>
    <a:srgbClr val="EFCEF0"/>
    <a:srgbClr val="EBCBF5"/>
    <a:srgbClr val="86DDF7"/>
    <a:srgbClr val="F09435"/>
    <a:srgbClr val="61CBF2"/>
    <a:srgbClr val="4ECEF5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09095C-0A3B-22E1-B06B-FD3C7C4271B3}" v="33" dt="2020-10-26T00:32:43.061"/>
    <p1510:client id="{0A305D56-6B7E-DB1C-D219-6CEB25722F90}" v="450" dt="2020-10-22T21:34:14.849"/>
    <p1510:client id="{1E294122-A8BE-DE77-0F13-B808CFDA27BD}" v="8" dt="2020-10-25T22:43:10.649"/>
    <p1510:client id="{68B6D80D-A36A-EB92-0F2B-D6CEF90BEC6A}" v="15" dt="2020-10-23T13:03:17.135"/>
    <p1510:client id="{93FCC0AC-8C8F-BFDB-30AE-C4AF7F09EF40}" v="7" dt="2020-10-25T23:49:05.519"/>
    <p1510:client id="{9BB376CE-A23A-48E1-A45A-0B74DFDA6D58}" v="275" dt="2020-10-22T22:59:37.504"/>
    <p1510:client id="{D30509C3-5129-635D-DBF8-A1FCF73DE787}" v="1098" dt="2020-10-25T00:18:03.3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F1DCF8-2056-4F5A-9B03-D4DDD9B93F82}"/>
              </a:ext>
            </a:extLst>
          </p:cNvPr>
          <p:cNvSpPr/>
          <p:nvPr/>
        </p:nvSpPr>
        <p:spPr>
          <a:xfrm>
            <a:off x="8971129" y="3426726"/>
            <a:ext cx="3218595" cy="3434685"/>
          </a:xfrm>
          <a:prstGeom prst="rect">
            <a:avLst/>
          </a:prstGeom>
          <a:solidFill>
            <a:srgbClr val="4ECEF5">
              <a:alpha val="46000"/>
            </a:srgbClr>
          </a:solidFill>
          <a:ln>
            <a:solidFill>
              <a:srgbClr val="35C4F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242A5C-5142-4A5D-9B79-DA51E13CC233}"/>
              </a:ext>
            </a:extLst>
          </p:cNvPr>
          <p:cNvSpPr/>
          <p:nvPr/>
        </p:nvSpPr>
        <p:spPr>
          <a:xfrm>
            <a:off x="2966113" y="3438098"/>
            <a:ext cx="3127610" cy="3411939"/>
          </a:xfrm>
          <a:prstGeom prst="rect">
            <a:avLst/>
          </a:prstGeom>
          <a:solidFill>
            <a:srgbClr val="F8552A">
              <a:alpha val="61000"/>
            </a:srgbClr>
          </a:solidFill>
          <a:ln>
            <a:solidFill>
              <a:srgbClr val="35C4F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7A5A7-B96B-4765-ADB9-3D76062EB42A}"/>
              </a:ext>
            </a:extLst>
          </p:cNvPr>
          <p:cNvSpPr/>
          <p:nvPr/>
        </p:nvSpPr>
        <p:spPr>
          <a:xfrm>
            <a:off x="2966112" y="3411"/>
            <a:ext cx="3127610" cy="3423312"/>
          </a:xfrm>
          <a:prstGeom prst="rect">
            <a:avLst/>
          </a:prstGeom>
          <a:solidFill>
            <a:srgbClr val="F09435">
              <a:alpha val="65000"/>
            </a:srgbClr>
          </a:solidFill>
          <a:ln>
            <a:solidFill>
              <a:srgbClr val="F094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14FDC4-A345-403E-A596-F1D6C4DBCFCB}"/>
              </a:ext>
            </a:extLst>
          </p:cNvPr>
          <p:cNvSpPr/>
          <p:nvPr/>
        </p:nvSpPr>
        <p:spPr>
          <a:xfrm>
            <a:off x="-2277" y="3438097"/>
            <a:ext cx="2979759" cy="3411939"/>
          </a:xfrm>
          <a:prstGeom prst="rect">
            <a:avLst/>
          </a:prstGeom>
          <a:solidFill>
            <a:srgbClr val="F8C02A">
              <a:alpha val="65000"/>
            </a:srgbClr>
          </a:solidFill>
          <a:ln>
            <a:solidFill>
              <a:srgbClr val="F8C0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29A998-16C3-4EEA-AD61-D1D83874FACD}"/>
              </a:ext>
            </a:extLst>
          </p:cNvPr>
          <p:cNvSpPr/>
          <p:nvPr/>
        </p:nvSpPr>
        <p:spPr>
          <a:xfrm>
            <a:off x="6093724" y="3410"/>
            <a:ext cx="2866028" cy="3423312"/>
          </a:xfrm>
          <a:prstGeom prst="rect">
            <a:avLst/>
          </a:prstGeom>
          <a:solidFill>
            <a:srgbClr val="D96525">
              <a:alpha val="63000"/>
            </a:srgbClr>
          </a:solidFill>
          <a:ln>
            <a:solidFill>
              <a:srgbClr val="D96525">
                <a:alpha val="6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6E2B11-6F0E-44CD-92CA-BFD2AE7F4CA4}"/>
              </a:ext>
            </a:extLst>
          </p:cNvPr>
          <p:cNvSpPr/>
          <p:nvPr/>
        </p:nvSpPr>
        <p:spPr>
          <a:xfrm>
            <a:off x="8971127" y="3410"/>
            <a:ext cx="3218595" cy="3423312"/>
          </a:xfrm>
          <a:prstGeom prst="rect">
            <a:avLst/>
          </a:prstGeom>
          <a:solidFill>
            <a:srgbClr val="F8C02A">
              <a:alpha val="74000"/>
            </a:srgbClr>
          </a:solidFill>
          <a:ln>
            <a:solidFill>
              <a:srgbClr val="D96525">
                <a:alpha val="6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37BA40-9B57-47AF-BB5C-7AF544A2D96F}"/>
              </a:ext>
            </a:extLst>
          </p:cNvPr>
          <p:cNvSpPr/>
          <p:nvPr/>
        </p:nvSpPr>
        <p:spPr>
          <a:xfrm>
            <a:off x="-2275" y="3412"/>
            <a:ext cx="2979760" cy="3423312"/>
          </a:xfrm>
          <a:prstGeom prst="rect">
            <a:avLst/>
          </a:prstGeom>
          <a:solidFill>
            <a:srgbClr val="4ECEF5">
              <a:alpha val="46000"/>
            </a:srgbClr>
          </a:solidFill>
          <a:ln>
            <a:solidFill>
              <a:srgbClr val="35C4F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D93C51-E8D3-4867-B09F-E77F869F94D8}"/>
              </a:ext>
            </a:extLst>
          </p:cNvPr>
          <p:cNvSpPr/>
          <p:nvPr/>
        </p:nvSpPr>
        <p:spPr>
          <a:xfrm>
            <a:off x="6093724" y="3438097"/>
            <a:ext cx="2866028" cy="3411939"/>
          </a:xfrm>
          <a:prstGeom prst="rect">
            <a:avLst/>
          </a:prstGeom>
          <a:solidFill>
            <a:srgbClr val="F09435">
              <a:alpha val="65000"/>
            </a:srgbClr>
          </a:solidFill>
          <a:ln>
            <a:solidFill>
              <a:srgbClr val="F094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52E13B-B906-4572-AB7E-572AFDA7DCFC}"/>
              </a:ext>
            </a:extLst>
          </p:cNvPr>
          <p:cNvSpPr/>
          <p:nvPr/>
        </p:nvSpPr>
        <p:spPr>
          <a:xfrm>
            <a:off x="226610" y="209551"/>
            <a:ext cx="11759819" cy="64713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Imagem 18" descr="Uma imagem contendo segurando, em pé, posando, mulher&#10;&#10;Descrição gerada automaticamente">
            <a:extLst>
              <a:ext uri="{FF2B5EF4-FFF2-40B4-BE49-F238E27FC236}">
                <a16:creationId xmlns:a16="http://schemas.microsoft.com/office/drawing/2014/main" id="{C7630E1E-5A50-49E9-8351-BED707192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064" y="3232752"/>
            <a:ext cx="4147861" cy="2902178"/>
          </a:xfrm>
          <a:prstGeom prst="rect">
            <a:avLst/>
          </a:prstGeom>
        </p:spPr>
      </p:pic>
      <p:pic>
        <p:nvPicPr>
          <p:cNvPr id="21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90119EC4-17D8-4168-80D7-3706F5869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2200" y="5796793"/>
            <a:ext cx="1285875" cy="676275"/>
          </a:xfrm>
          <a:prstGeom prst="rect">
            <a:avLst/>
          </a:prstGeom>
        </p:spPr>
      </p:pic>
      <p:sp>
        <p:nvSpPr>
          <p:cNvPr id="23" name="TextBox 21">
            <a:extLst>
              <a:ext uri="{FF2B5EF4-FFF2-40B4-BE49-F238E27FC236}">
                <a16:creationId xmlns:a16="http://schemas.microsoft.com/office/drawing/2014/main" id="{3A0C3503-8C60-4128-89E6-EFF411188A32}"/>
              </a:ext>
            </a:extLst>
          </p:cNvPr>
          <p:cNvSpPr txBox="1"/>
          <p:nvPr/>
        </p:nvSpPr>
        <p:spPr>
          <a:xfrm>
            <a:off x="2966112" y="2264727"/>
            <a:ext cx="6143766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600" dirty="0">
                <a:latin typeface="TW Cen MT"/>
                <a:cs typeface="Calibri"/>
              </a:rPr>
              <a:t>Vai </a:t>
            </a:r>
            <a:r>
              <a:rPr lang="en-US" sz="6600" dirty="0" err="1">
                <a:latin typeface="TW Cen MT"/>
                <a:cs typeface="Calibri"/>
              </a:rPr>
              <a:t>ali</a:t>
            </a:r>
            <a:r>
              <a:rPr lang="en-US" sz="6600" dirty="0">
                <a:latin typeface="TW Cen MT"/>
                <a:cs typeface="Calibri"/>
              </a:rPr>
              <a:t> </a:t>
            </a:r>
            <a:r>
              <a:rPr lang="en-US" sz="6600" dirty="0" err="1">
                <a:latin typeface="TW Cen MT"/>
                <a:cs typeface="Calibri"/>
              </a:rPr>
              <a:t>pra</a:t>
            </a:r>
            <a:r>
              <a:rPr lang="en-US" sz="6600" dirty="0">
                <a:latin typeface="TW Cen MT"/>
                <a:cs typeface="Calibri"/>
              </a:rPr>
              <a:t> </a:t>
            </a:r>
            <a:r>
              <a:rPr lang="en-US" sz="6600" dirty="0" err="1">
                <a:latin typeface="TW Cen MT"/>
                <a:cs typeface="Calibri"/>
              </a:rPr>
              <a:t>mim</a:t>
            </a:r>
            <a:endParaRPr lang="en-US" sz="6600" dirty="0">
              <a:latin typeface="TW Cen M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93E38FAC-3DB6-4DC0-A222-E31EEB527D16}"/>
              </a:ext>
            </a:extLst>
          </p:cNvPr>
          <p:cNvSpPr/>
          <p:nvPr/>
        </p:nvSpPr>
        <p:spPr>
          <a:xfrm>
            <a:off x="-791" y="2329928"/>
            <a:ext cx="1012209" cy="943969"/>
          </a:xfrm>
          <a:prstGeom prst="hexagon">
            <a:avLst/>
          </a:prstGeom>
          <a:solidFill>
            <a:srgbClr val="037EA3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74CE2FDB-8E34-4588-9A39-FEAB669AE6B8}"/>
              </a:ext>
            </a:extLst>
          </p:cNvPr>
          <p:cNvSpPr/>
          <p:nvPr/>
        </p:nvSpPr>
        <p:spPr>
          <a:xfrm>
            <a:off x="-792" y="1363211"/>
            <a:ext cx="1023582" cy="875731"/>
          </a:xfrm>
          <a:prstGeom prst="hexagon">
            <a:avLst/>
          </a:prstGeom>
          <a:solidFill>
            <a:srgbClr val="F8C02A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81A6BE13-0266-407A-B25F-28AF02DE6CD5}"/>
              </a:ext>
            </a:extLst>
          </p:cNvPr>
          <p:cNvSpPr/>
          <p:nvPr/>
        </p:nvSpPr>
        <p:spPr>
          <a:xfrm>
            <a:off x="874939" y="2921329"/>
            <a:ext cx="1012208" cy="943970"/>
          </a:xfrm>
          <a:prstGeom prst="hexagon">
            <a:avLst/>
          </a:prstGeom>
          <a:solidFill>
            <a:srgbClr val="4ECEF5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10FD937E-C341-4B00-9E3A-F47CED9CBF3E}"/>
              </a:ext>
            </a:extLst>
          </p:cNvPr>
          <p:cNvSpPr/>
          <p:nvPr/>
        </p:nvSpPr>
        <p:spPr>
          <a:xfrm>
            <a:off x="1807535" y="2238941"/>
            <a:ext cx="943969" cy="875731"/>
          </a:xfrm>
          <a:prstGeom prst="hexagon">
            <a:avLst/>
          </a:prstGeom>
          <a:solidFill>
            <a:srgbClr val="D96525">
              <a:alpha val="63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2542D3AC-87D2-42A9-83B7-C9070191B795}"/>
              </a:ext>
            </a:extLst>
          </p:cNvPr>
          <p:cNvSpPr/>
          <p:nvPr/>
        </p:nvSpPr>
        <p:spPr>
          <a:xfrm>
            <a:off x="943176" y="1897745"/>
            <a:ext cx="943969" cy="864358"/>
          </a:xfrm>
          <a:prstGeom prst="hexagon">
            <a:avLst/>
          </a:prstGeom>
          <a:solidFill>
            <a:srgbClr val="F09435">
              <a:alpha val="62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511D8276-6BA0-4705-92D6-80DE37AF1CA8}"/>
              </a:ext>
            </a:extLst>
          </p:cNvPr>
          <p:cNvSpPr/>
          <p:nvPr/>
        </p:nvSpPr>
        <p:spPr>
          <a:xfrm>
            <a:off x="1659682" y="1101627"/>
            <a:ext cx="1000835" cy="887104"/>
          </a:xfrm>
          <a:prstGeom prst="hexagon">
            <a:avLst/>
          </a:prstGeom>
          <a:solidFill>
            <a:srgbClr val="037EA3">
              <a:alpha val="61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7D9DABB4-8317-488D-BD69-00E308E344E1}"/>
              </a:ext>
            </a:extLst>
          </p:cNvPr>
          <p:cNvSpPr/>
          <p:nvPr/>
        </p:nvSpPr>
        <p:spPr>
          <a:xfrm>
            <a:off x="8096880" y="1647540"/>
            <a:ext cx="1012209" cy="943969"/>
          </a:xfrm>
          <a:prstGeom prst="hexagon">
            <a:avLst/>
          </a:prstGeom>
          <a:solidFill>
            <a:srgbClr val="037EA3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BE6CD162-88B6-49C0-9A0E-A15A15FC7729}"/>
              </a:ext>
            </a:extLst>
          </p:cNvPr>
          <p:cNvSpPr/>
          <p:nvPr/>
        </p:nvSpPr>
        <p:spPr>
          <a:xfrm>
            <a:off x="10792312" y="771808"/>
            <a:ext cx="1023582" cy="875731"/>
          </a:xfrm>
          <a:prstGeom prst="hexagon">
            <a:avLst/>
          </a:prstGeom>
          <a:solidFill>
            <a:srgbClr val="F8C02A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919F0775-D868-4647-BC73-C112AA55D290}"/>
              </a:ext>
            </a:extLst>
          </p:cNvPr>
          <p:cNvSpPr/>
          <p:nvPr/>
        </p:nvSpPr>
        <p:spPr>
          <a:xfrm>
            <a:off x="9109088" y="1977357"/>
            <a:ext cx="1012208" cy="943970"/>
          </a:xfrm>
          <a:prstGeom prst="hexagon">
            <a:avLst/>
          </a:prstGeom>
          <a:solidFill>
            <a:srgbClr val="4ECEF5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17EBC430-73A7-462D-AF56-0B15B7C948A9}"/>
              </a:ext>
            </a:extLst>
          </p:cNvPr>
          <p:cNvSpPr/>
          <p:nvPr/>
        </p:nvSpPr>
        <p:spPr>
          <a:xfrm>
            <a:off x="10121296" y="2443657"/>
            <a:ext cx="943969" cy="875731"/>
          </a:xfrm>
          <a:prstGeom prst="hexagon">
            <a:avLst/>
          </a:prstGeom>
          <a:solidFill>
            <a:srgbClr val="D96525">
              <a:alpha val="63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679C3F82-11B0-40FF-A9EE-79E71CD00AFE}"/>
              </a:ext>
            </a:extLst>
          </p:cNvPr>
          <p:cNvSpPr/>
          <p:nvPr/>
        </p:nvSpPr>
        <p:spPr>
          <a:xfrm>
            <a:off x="9984817" y="1385954"/>
            <a:ext cx="943969" cy="864358"/>
          </a:xfrm>
          <a:prstGeom prst="hexagon">
            <a:avLst/>
          </a:prstGeom>
          <a:solidFill>
            <a:srgbClr val="F09435">
              <a:alpha val="62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F861B673-4216-4411-9E85-93815CA03D65}"/>
              </a:ext>
            </a:extLst>
          </p:cNvPr>
          <p:cNvSpPr/>
          <p:nvPr/>
        </p:nvSpPr>
        <p:spPr>
          <a:xfrm>
            <a:off x="10883294" y="1806761"/>
            <a:ext cx="1000835" cy="887104"/>
          </a:xfrm>
          <a:prstGeom prst="hexagon">
            <a:avLst/>
          </a:prstGeom>
          <a:solidFill>
            <a:srgbClr val="037EA3">
              <a:alpha val="61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A1B3A4-1D03-469D-9A36-9D1F5C4554BA}"/>
              </a:ext>
            </a:extLst>
          </p:cNvPr>
          <p:cNvSpPr txBox="1"/>
          <p:nvPr/>
        </p:nvSpPr>
        <p:spPr>
          <a:xfrm>
            <a:off x="2961564" y="1983473"/>
            <a:ext cx="6143766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600" err="1">
                <a:latin typeface="TW Cen MT"/>
                <a:cs typeface="Calibri"/>
              </a:rPr>
              <a:t>Arquitetura</a:t>
            </a:r>
            <a:r>
              <a:rPr lang="en-US" sz="6600">
                <a:latin typeface="TW Cen MT"/>
                <a:cs typeface="Calibri"/>
              </a:rPr>
              <a:t> </a:t>
            </a:r>
          </a:p>
          <a:p>
            <a:pPr algn="ctr"/>
            <a:r>
              <a:rPr lang="en-US" sz="6600">
                <a:latin typeface="TW Cen MT"/>
                <a:cs typeface="Calibri"/>
              </a:rPr>
              <a:t>De </a:t>
            </a:r>
          </a:p>
          <a:p>
            <a:pPr algn="ctr"/>
            <a:r>
              <a:rPr lang="en-US" sz="6600">
                <a:latin typeface="TW Cen MT"/>
                <a:cs typeface="Calibri"/>
              </a:rPr>
              <a:t>Software</a:t>
            </a:r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6FE596E8-17E2-42AB-A815-B73555C6CD7B}"/>
              </a:ext>
            </a:extLst>
          </p:cNvPr>
          <p:cNvSpPr/>
          <p:nvPr/>
        </p:nvSpPr>
        <p:spPr>
          <a:xfrm>
            <a:off x="44698" y="3478611"/>
            <a:ext cx="943969" cy="875731"/>
          </a:xfrm>
          <a:prstGeom prst="hexagon">
            <a:avLst/>
          </a:prstGeom>
          <a:solidFill>
            <a:srgbClr val="D96525">
              <a:alpha val="63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6BBE028F-8EA7-42B1-868B-F8E537FA0716}"/>
              </a:ext>
            </a:extLst>
          </p:cNvPr>
          <p:cNvSpPr/>
          <p:nvPr/>
        </p:nvSpPr>
        <p:spPr>
          <a:xfrm>
            <a:off x="9780102" y="271388"/>
            <a:ext cx="1012208" cy="943970"/>
          </a:xfrm>
          <a:prstGeom prst="hexagon">
            <a:avLst/>
          </a:prstGeom>
          <a:solidFill>
            <a:srgbClr val="4ECEF5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CE0FA64D-CC7A-4FDD-AAAB-031DE86C4392}"/>
              </a:ext>
            </a:extLst>
          </p:cNvPr>
          <p:cNvSpPr/>
          <p:nvPr/>
        </p:nvSpPr>
        <p:spPr>
          <a:xfrm>
            <a:off x="2535415" y="1681658"/>
            <a:ext cx="1023582" cy="875731"/>
          </a:xfrm>
          <a:prstGeom prst="hexagon">
            <a:avLst/>
          </a:prstGeom>
          <a:solidFill>
            <a:srgbClr val="F8C02A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7F5848A-0C7C-432F-8EB6-8765E222968C}"/>
              </a:ext>
            </a:extLst>
          </p:cNvPr>
          <p:cNvSpPr/>
          <p:nvPr/>
        </p:nvSpPr>
        <p:spPr>
          <a:xfrm>
            <a:off x="8995354" y="1033386"/>
            <a:ext cx="943969" cy="864358"/>
          </a:xfrm>
          <a:prstGeom prst="hexagon">
            <a:avLst/>
          </a:prstGeom>
          <a:solidFill>
            <a:srgbClr val="F09435">
              <a:alpha val="62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735AD207-F217-40CD-B055-BE03EF712C9E}"/>
              </a:ext>
            </a:extLst>
          </p:cNvPr>
          <p:cNvSpPr/>
          <p:nvPr/>
        </p:nvSpPr>
        <p:spPr>
          <a:xfrm>
            <a:off x="7278011" y="1101627"/>
            <a:ext cx="943969" cy="875731"/>
          </a:xfrm>
          <a:prstGeom prst="hexagon">
            <a:avLst/>
          </a:prstGeom>
          <a:solidFill>
            <a:srgbClr val="D96525">
              <a:alpha val="63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C4078107-C5A2-468D-9A8A-86FFCDA8007C}"/>
              </a:ext>
            </a:extLst>
          </p:cNvPr>
          <p:cNvSpPr/>
          <p:nvPr/>
        </p:nvSpPr>
        <p:spPr>
          <a:xfrm>
            <a:off x="9234188" y="3103297"/>
            <a:ext cx="1000835" cy="887104"/>
          </a:xfrm>
          <a:prstGeom prst="hexagon">
            <a:avLst/>
          </a:prstGeom>
          <a:solidFill>
            <a:srgbClr val="037EA3">
              <a:alpha val="61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8AA0DB9F-81D1-44B7-AD52-918341E68484}"/>
              </a:ext>
            </a:extLst>
          </p:cNvPr>
          <p:cNvSpPr/>
          <p:nvPr/>
        </p:nvSpPr>
        <p:spPr>
          <a:xfrm>
            <a:off x="2660519" y="669446"/>
            <a:ext cx="943969" cy="864358"/>
          </a:xfrm>
          <a:prstGeom prst="hexagon">
            <a:avLst/>
          </a:prstGeom>
          <a:solidFill>
            <a:srgbClr val="F09435">
              <a:alpha val="62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D1EAF736-E73F-4115-95F5-7E22B0F2B3B6}"/>
              </a:ext>
            </a:extLst>
          </p:cNvPr>
          <p:cNvSpPr/>
          <p:nvPr/>
        </p:nvSpPr>
        <p:spPr>
          <a:xfrm>
            <a:off x="3456639" y="1181237"/>
            <a:ext cx="1012208" cy="943970"/>
          </a:xfrm>
          <a:prstGeom prst="hexagon">
            <a:avLst/>
          </a:prstGeom>
          <a:solidFill>
            <a:srgbClr val="4ECEF5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3FF67614-60DC-469D-92B7-B8A0409D9B67}"/>
              </a:ext>
            </a:extLst>
          </p:cNvPr>
          <p:cNvSpPr/>
          <p:nvPr/>
        </p:nvSpPr>
        <p:spPr>
          <a:xfrm>
            <a:off x="8415326" y="3717447"/>
            <a:ext cx="1012208" cy="943970"/>
          </a:xfrm>
          <a:prstGeom prst="hexagon">
            <a:avLst/>
          </a:prstGeom>
          <a:solidFill>
            <a:srgbClr val="4ECEF5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531CFD23-FF46-418C-AE18-ED019CA395BA}"/>
              </a:ext>
            </a:extLst>
          </p:cNvPr>
          <p:cNvSpPr/>
          <p:nvPr/>
        </p:nvSpPr>
        <p:spPr>
          <a:xfrm>
            <a:off x="9359296" y="4183748"/>
            <a:ext cx="1023582" cy="875731"/>
          </a:xfrm>
          <a:prstGeom prst="hexagon">
            <a:avLst/>
          </a:prstGeom>
          <a:solidFill>
            <a:srgbClr val="F8C02A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D15F076F-52EB-4BCD-AC78-A451B28CFE0F}"/>
              </a:ext>
            </a:extLst>
          </p:cNvPr>
          <p:cNvSpPr/>
          <p:nvPr/>
        </p:nvSpPr>
        <p:spPr>
          <a:xfrm>
            <a:off x="1807533" y="3273894"/>
            <a:ext cx="943969" cy="864358"/>
          </a:xfrm>
          <a:prstGeom prst="hexagon">
            <a:avLst/>
          </a:prstGeom>
          <a:solidFill>
            <a:srgbClr val="F09435">
              <a:alpha val="62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12CFFCB5-0F60-4326-A9A8-203CF6654BC1}"/>
              </a:ext>
            </a:extLst>
          </p:cNvPr>
          <p:cNvSpPr/>
          <p:nvPr/>
        </p:nvSpPr>
        <p:spPr>
          <a:xfrm>
            <a:off x="2592282" y="3990403"/>
            <a:ext cx="1012208" cy="943970"/>
          </a:xfrm>
          <a:prstGeom prst="hexagon">
            <a:avLst/>
          </a:prstGeom>
          <a:solidFill>
            <a:srgbClr val="4ECEF5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342C1C9A-8FF3-4C93-9F73-9020CE1F2326}"/>
              </a:ext>
            </a:extLst>
          </p:cNvPr>
          <p:cNvSpPr/>
          <p:nvPr/>
        </p:nvSpPr>
        <p:spPr>
          <a:xfrm>
            <a:off x="920428" y="4024522"/>
            <a:ext cx="1000835" cy="887104"/>
          </a:xfrm>
          <a:prstGeom prst="hexagon">
            <a:avLst/>
          </a:prstGeom>
          <a:solidFill>
            <a:srgbClr val="037EA3">
              <a:alpha val="61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92443D47-D999-4874-A70F-1D3102A05AB4}"/>
              </a:ext>
            </a:extLst>
          </p:cNvPr>
          <p:cNvSpPr/>
          <p:nvPr/>
        </p:nvSpPr>
        <p:spPr>
          <a:xfrm>
            <a:off x="10235025" y="3501356"/>
            <a:ext cx="943969" cy="864358"/>
          </a:xfrm>
          <a:prstGeom prst="hexagon">
            <a:avLst/>
          </a:prstGeom>
          <a:solidFill>
            <a:srgbClr val="F09435">
              <a:alpha val="62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8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52B28C7F-2765-41A3-A5C4-03AD2A5E4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132" y="4355931"/>
            <a:ext cx="3765645" cy="2662030"/>
          </a:xfrm>
          <a:prstGeom prst="rect">
            <a:avLst/>
          </a:prstGeom>
        </p:spPr>
      </p:pic>
      <p:pic>
        <p:nvPicPr>
          <p:cNvPr id="9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9BAD4C50-E4CE-4733-B542-0BF724A62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2518" y="5907954"/>
            <a:ext cx="12858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58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exagon 12">
            <a:extLst>
              <a:ext uri="{FF2B5EF4-FFF2-40B4-BE49-F238E27FC236}">
                <a16:creationId xmlns:a16="http://schemas.microsoft.com/office/drawing/2014/main" id="{508DB83E-8C23-45DC-BD8D-1DF83CD3C8F7}"/>
              </a:ext>
            </a:extLst>
          </p:cNvPr>
          <p:cNvSpPr/>
          <p:nvPr/>
        </p:nvSpPr>
        <p:spPr>
          <a:xfrm>
            <a:off x="7278011" y="1101627"/>
            <a:ext cx="943969" cy="875731"/>
          </a:xfrm>
          <a:prstGeom prst="hexagon">
            <a:avLst/>
          </a:prstGeom>
          <a:solidFill>
            <a:srgbClr val="D96525">
              <a:alpha val="24000"/>
            </a:srgbClr>
          </a:solidFill>
          <a:ln>
            <a:solidFill>
              <a:srgbClr val="037EA3">
                <a:alpha val="2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D4AD0682-91E0-448C-8C76-F37FAE4FB011}"/>
              </a:ext>
            </a:extLst>
          </p:cNvPr>
          <p:cNvSpPr/>
          <p:nvPr/>
        </p:nvSpPr>
        <p:spPr>
          <a:xfrm>
            <a:off x="488251" y="635327"/>
            <a:ext cx="1012208" cy="943970"/>
          </a:xfrm>
          <a:prstGeom prst="hexagon">
            <a:avLst/>
          </a:prstGeom>
          <a:solidFill>
            <a:srgbClr val="4ECEF5">
              <a:alpha val="13000"/>
            </a:srgbClr>
          </a:solidFill>
          <a:ln>
            <a:solidFill>
              <a:srgbClr val="037EA3">
                <a:alpha val="3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39B25731-AA9F-48F1-8284-BDA436077D90}"/>
              </a:ext>
            </a:extLst>
          </p:cNvPr>
          <p:cNvSpPr/>
          <p:nvPr/>
        </p:nvSpPr>
        <p:spPr>
          <a:xfrm>
            <a:off x="3968430" y="4138254"/>
            <a:ext cx="943969" cy="875731"/>
          </a:xfrm>
          <a:prstGeom prst="hexagon">
            <a:avLst/>
          </a:prstGeom>
          <a:solidFill>
            <a:srgbClr val="D96525">
              <a:alpha val="23000"/>
            </a:srgbClr>
          </a:solidFill>
          <a:ln>
            <a:solidFill>
              <a:srgbClr val="037EA3">
                <a:alpha val="2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5DD7C643-5CBF-4523-9815-C3C70426AF55}"/>
              </a:ext>
            </a:extLst>
          </p:cNvPr>
          <p:cNvSpPr/>
          <p:nvPr/>
        </p:nvSpPr>
        <p:spPr>
          <a:xfrm>
            <a:off x="10792312" y="771808"/>
            <a:ext cx="1023582" cy="875731"/>
          </a:xfrm>
          <a:prstGeom prst="hexagon">
            <a:avLst/>
          </a:prstGeom>
          <a:solidFill>
            <a:srgbClr val="F8C02A">
              <a:alpha val="13000"/>
            </a:srgbClr>
          </a:solidFill>
          <a:ln>
            <a:solidFill>
              <a:srgbClr val="037EA3">
                <a:alpha val="2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4AC74671-FF02-4504-8839-4EBACA004B6F}"/>
              </a:ext>
            </a:extLst>
          </p:cNvPr>
          <p:cNvSpPr/>
          <p:nvPr/>
        </p:nvSpPr>
        <p:spPr>
          <a:xfrm>
            <a:off x="8142370" y="5491656"/>
            <a:ext cx="943969" cy="875731"/>
          </a:xfrm>
          <a:prstGeom prst="hexagon">
            <a:avLst/>
          </a:prstGeom>
          <a:solidFill>
            <a:srgbClr val="D96525">
              <a:alpha val="23000"/>
            </a:srgbClr>
          </a:solidFill>
          <a:ln>
            <a:solidFill>
              <a:srgbClr val="037EA3">
                <a:alpha val="2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2DB94542-057D-4B1D-9624-F43A62354357}"/>
              </a:ext>
            </a:extLst>
          </p:cNvPr>
          <p:cNvSpPr/>
          <p:nvPr/>
        </p:nvSpPr>
        <p:spPr>
          <a:xfrm>
            <a:off x="5697144" y="5139089"/>
            <a:ext cx="1000835" cy="887104"/>
          </a:xfrm>
          <a:prstGeom prst="hexagon">
            <a:avLst/>
          </a:prstGeom>
          <a:solidFill>
            <a:srgbClr val="037EA3">
              <a:alpha val="20000"/>
            </a:srgbClr>
          </a:solidFill>
          <a:ln>
            <a:solidFill>
              <a:srgbClr val="037EA3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5497DA3-72BF-46DB-A8B9-D3AF755FEB6A}"/>
              </a:ext>
            </a:extLst>
          </p:cNvPr>
          <p:cNvSpPr/>
          <p:nvPr/>
        </p:nvSpPr>
        <p:spPr>
          <a:xfrm>
            <a:off x="169802" y="4195117"/>
            <a:ext cx="1012208" cy="943970"/>
          </a:xfrm>
          <a:prstGeom prst="hexagon">
            <a:avLst/>
          </a:prstGeom>
          <a:solidFill>
            <a:srgbClr val="4ECEF5">
              <a:alpha val="13000"/>
            </a:srgbClr>
          </a:solidFill>
          <a:ln>
            <a:solidFill>
              <a:srgbClr val="037EA3">
                <a:alpha val="3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DC3DC9A-4C8D-4357-BAC4-85BFFFFC5FB5}"/>
              </a:ext>
            </a:extLst>
          </p:cNvPr>
          <p:cNvSpPr/>
          <p:nvPr/>
        </p:nvSpPr>
        <p:spPr>
          <a:xfrm>
            <a:off x="3786460" y="2216194"/>
            <a:ext cx="1023582" cy="875731"/>
          </a:xfrm>
          <a:prstGeom prst="hexagon">
            <a:avLst/>
          </a:prstGeom>
          <a:solidFill>
            <a:srgbClr val="F8C02A">
              <a:alpha val="13000"/>
            </a:srgbClr>
          </a:solidFill>
          <a:ln>
            <a:solidFill>
              <a:srgbClr val="037EA3">
                <a:alpha val="2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C04A4C00-B482-4C6F-B153-4C2F8F18D3FA}"/>
              </a:ext>
            </a:extLst>
          </p:cNvPr>
          <p:cNvSpPr/>
          <p:nvPr/>
        </p:nvSpPr>
        <p:spPr>
          <a:xfrm>
            <a:off x="10906039" y="4468073"/>
            <a:ext cx="1000835" cy="887104"/>
          </a:xfrm>
          <a:prstGeom prst="hexagon">
            <a:avLst/>
          </a:prstGeom>
          <a:solidFill>
            <a:srgbClr val="037EA3">
              <a:alpha val="13000"/>
            </a:srgbClr>
          </a:solidFill>
          <a:ln>
            <a:solidFill>
              <a:srgbClr val="037EA3">
                <a:alpha val="4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F87BF4A1-D736-4FFB-8FE3-C6179AF4ABFC}"/>
              </a:ext>
            </a:extLst>
          </p:cNvPr>
          <p:cNvSpPr/>
          <p:nvPr/>
        </p:nvSpPr>
        <p:spPr>
          <a:xfrm>
            <a:off x="4127653" y="55298"/>
            <a:ext cx="1023582" cy="875731"/>
          </a:xfrm>
          <a:prstGeom prst="hexagon">
            <a:avLst/>
          </a:prstGeom>
          <a:solidFill>
            <a:srgbClr val="F8C02A">
              <a:alpha val="13000"/>
            </a:srgbClr>
          </a:solidFill>
          <a:ln>
            <a:solidFill>
              <a:srgbClr val="037EA3">
                <a:alpha val="2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BC8AD6DD-FB6A-4C2C-8EBB-9DFD67A195CF}"/>
              </a:ext>
            </a:extLst>
          </p:cNvPr>
          <p:cNvSpPr/>
          <p:nvPr/>
        </p:nvSpPr>
        <p:spPr>
          <a:xfrm>
            <a:off x="10485234" y="2307176"/>
            <a:ext cx="1012208" cy="943970"/>
          </a:xfrm>
          <a:prstGeom prst="hexagon">
            <a:avLst/>
          </a:prstGeom>
          <a:solidFill>
            <a:srgbClr val="4ECEF5">
              <a:alpha val="13000"/>
            </a:srgbClr>
          </a:solidFill>
          <a:ln>
            <a:solidFill>
              <a:srgbClr val="037EA3">
                <a:alpha val="3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25486DE4-01F0-4990-B902-4C7C29B72BB1}"/>
              </a:ext>
            </a:extLst>
          </p:cNvPr>
          <p:cNvSpPr/>
          <p:nvPr/>
        </p:nvSpPr>
        <p:spPr>
          <a:xfrm>
            <a:off x="556489" y="2773476"/>
            <a:ext cx="943969" cy="875731"/>
          </a:xfrm>
          <a:prstGeom prst="hexagon">
            <a:avLst/>
          </a:prstGeom>
          <a:solidFill>
            <a:srgbClr val="D96525">
              <a:alpha val="23000"/>
            </a:srgbClr>
          </a:solidFill>
          <a:ln>
            <a:solidFill>
              <a:srgbClr val="037EA3">
                <a:alpha val="2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FCA37876-F102-4C6D-A79A-D0E53B0D053F}"/>
              </a:ext>
            </a:extLst>
          </p:cNvPr>
          <p:cNvSpPr/>
          <p:nvPr/>
        </p:nvSpPr>
        <p:spPr>
          <a:xfrm>
            <a:off x="5515173" y="2648372"/>
            <a:ext cx="1000835" cy="887104"/>
          </a:xfrm>
          <a:prstGeom prst="hexagon">
            <a:avLst/>
          </a:prstGeom>
          <a:solidFill>
            <a:srgbClr val="037EA3">
              <a:alpha val="20000"/>
            </a:srgbClr>
          </a:solidFill>
          <a:ln>
            <a:solidFill>
              <a:srgbClr val="037EA3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01FFAE6B-B1A3-4AB3-8D0D-F6D55A78C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518" y="5907954"/>
            <a:ext cx="1285875" cy="676275"/>
          </a:xfrm>
          <a:prstGeom prst="rect">
            <a:avLst/>
          </a:prstGeom>
        </p:spPr>
      </p:pic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3F6EF3CD-2747-4AC6-8BE9-2B9E6AA8F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491" y="-8245"/>
            <a:ext cx="7084290" cy="6862946"/>
          </a:xfrm>
          <a:prstGeom prst="rect">
            <a:avLst/>
          </a:prstGeom>
        </p:spPr>
      </p:pic>
      <p:sp>
        <p:nvSpPr>
          <p:cNvPr id="36" name="Hexagon 35">
            <a:extLst>
              <a:ext uri="{FF2B5EF4-FFF2-40B4-BE49-F238E27FC236}">
                <a16:creationId xmlns:a16="http://schemas.microsoft.com/office/drawing/2014/main" id="{A54A4AE6-3880-4E6C-8C51-F1693DBA469E}"/>
              </a:ext>
            </a:extLst>
          </p:cNvPr>
          <p:cNvSpPr/>
          <p:nvPr/>
        </p:nvSpPr>
        <p:spPr>
          <a:xfrm>
            <a:off x="1861987" y="5150634"/>
            <a:ext cx="943969" cy="875731"/>
          </a:xfrm>
          <a:prstGeom prst="hexagon">
            <a:avLst/>
          </a:prstGeom>
          <a:solidFill>
            <a:srgbClr val="D96525">
              <a:alpha val="23000"/>
            </a:srgbClr>
          </a:solidFill>
          <a:ln>
            <a:solidFill>
              <a:srgbClr val="037EA3">
                <a:alpha val="2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3240FA20-23E3-40D7-815A-7DD340973A15}"/>
              </a:ext>
            </a:extLst>
          </p:cNvPr>
          <p:cNvSpPr/>
          <p:nvPr/>
        </p:nvSpPr>
        <p:spPr>
          <a:xfrm>
            <a:off x="8983982" y="4581805"/>
            <a:ext cx="1023582" cy="875731"/>
          </a:xfrm>
          <a:prstGeom prst="hexagon">
            <a:avLst/>
          </a:prstGeom>
          <a:solidFill>
            <a:srgbClr val="F8C02A">
              <a:alpha val="13000"/>
            </a:srgbClr>
          </a:solidFill>
          <a:ln>
            <a:solidFill>
              <a:srgbClr val="037EA3">
                <a:alpha val="2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1B60941B-3873-4326-B1E9-AD5ED87859B5}"/>
              </a:ext>
            </a:extLst>
          </p:cNvPr>
          <p:cNvSpPr/>
          <p:nvPr/>
        </p:nvSpPr>
        <p:spPr>
          <a:xfrm>
            <a:off x="1659682" y="1101627"/>
            <a:ext cx="1000835" cy="887104"/>
          </a:xfrm>
          <a:prstGeom prst="hexagon">
            <a:avLst/>
          </a:prstGeom>
          <a:solidFill>
            <a:srgbClr val="037EA3">
              <a:alpha val="6000"/>
            </a:srgbClr>
          </a:solidFill>
          <a:ln>
            <a:solidFill>
              <a:srgbClr val="037EA3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09A82CC2-2CEF-4886-98BE-38AB62C312CC}"/>
              </a:ext>
            </a:extLst>
          </p:cNvPr>
          <p:cNvSpPr/>
          <p:nvPr/>
        </p:nvSpPr>
        <p:spPr>
          <a:xfrm>
            <a:off x="8983983" y="2716613"/>
            <a:ext cx="1023582" cy="875731"/>
          </a:xfrm>
          <a:prstGeom prst="hexagon">
            <a:avLst/>
          </a:prstGeom>
          <a:solidFill>
            <a:srgbClr val="F8C02A">
              <a:alpha val="13000"/>
            </a:srgbClr>
          </a:solidFill>
          <a:ln>
            <a:solidFill>
              <a:srgbClr val="037EA3">
                <a:alpha val="2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DF261B41-9A32-438C-A739-4C22CE97A092}"/>
              </a:ext>
            </a:extLst>
          </p:cNvPr>
          <p:cNvSpPr/>
          <p:nvPr/>
        </p:nvSpPr>
        <p:spPr>
          <a:xfrm>
            <a:off x="7818580" y="776112"/>
            <a:ext cx="1024787" cy="887276"/>
          </a:xfrm>
          <a:prstGeom prst="hexagon">
            <a:avLst/>
          </a:prstGeom>
          <a:solidFill>
            <a:srgbClr val="D96525">
              <a:alpha val="23000"/>
            </a:srgbClr>
          </a:solidFill>
          <a:ln>
            <a:solidFill>
              <a:srgbClr val="037EA3">
                <a:alpha val="2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87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93E38FAC-3DB6-4DC0-A222-E31EEB527D16}"/>
              </a:ext>
            </a:extLst>
          </p:cNvPr>
          <p:cNvSpPr/>
          <p:nvPr/>
        </p:nvSpPr>
        <p:spPr>
          <a:xfrm>
            <a:off x="-791" y="2329928"/>
            <a:ext cx="1012209" cy="943969"/>
          </a:xfrm>
          <a:prstGeom prst="hexagon">
            <a:avLst/>
          </a:prstGeom>
          <a:solidFill>
            <a:srgbClr val="037EA3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74CE2FDB-8E34-4588-9A39-FEAB669AE6B8}"/>
              </a:ext>
            </a:extLst>
          </p:cNvPr>
          <p:cNvSpPr/>
          <p:nvPr/>
        </p:nvSpPr>
        <p:spPr>
          <a:xfrm>
            <a:off x="-792" y="1363211"/>
            <a:ext cx="1023582" cy="875731"/>
          </a:xfrm>
          <a:prstGeom prst="hexagon">
            <a:avLst/>
          </a:prstGeom>
          <a:solidFill>
            <a:srgbClr val="F8C02A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81A6BE13-0266-407A-B25F-28AF02DE6CD5}"/>
              </a:ext>
            </a:extLst>
          </p:cNvPr>
          <p:cNvSpPr/>
          <p:nvPr/>
        </p:nvSpPr>
        <p:spPr>
          <a:xfrm>
            <a:off x="874939" y="2921329"/>
            <a:ext cx="1012208" cy="943970"/>
          </a:xfrm>
          <a:prstGeom prst="hexagon">
            <a:avLst/>
          </a:prstGeom>
          <a:solidFill>
            <a:srgbClr val="4ECEF5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10FD937E-C341-4B00-9E3A-F47CED9CBF3E}"/>
              </a:ext>
            </a:extLst>
          </p:cNvPr>
          <p:cNvSpPr/>
          <p:nvPr/>
        </p:nvSpPr>
        <p:spPr>
          <a:xfrm>
            <a:off x="1807535" y="2238941"/>
            <a:ext cx="943969" cy="875731"/>
          </a:xfrm>
          <a:prstGeom prst="hexagon">
            <a:avLst/>
          </a:prstGeom>
          <a:solidFill>
            <a:srgbClr val="D96525">
              <a:alpha val="63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2542D3AC-87D2-42A9-83B7-C9070191B795}"/>
              </a:ext>
            </a:extLst>
          </p:cNvPr>
          <p:cNvSpPr/>
          <p:nvPr/>
        </p:nvSpPr>
        <p:spPr>
          <a:xfrm>
            <a:off x="943176" y="1897745"/>
            <a:ext cx="943969" cy="864358"/>
          </a:xfrm>
          <a:prstGeom prst="hexagon">
            <a:avLst/>
          </a:prstGeom>
          <a:solidFill>
            <a:srgbClr val="F09435">
              <a:alpha val="62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511D8276-6BA0-4705-92D6-80DE37AF1CA8}"/>
              </a:ext>
            </a:extLst>
          </p:cNvPr>
          <p:cNvSpPr/>
          <p:nvPr/>
        </p:nvSpPr>
        <p:spPr>
          <a:xfrm>
            <a:off x="1659682" y="1101627"/>
            <a:ext cx="1000835" cy="887104"/>
          </a:xfrm>
          <a:prstGeom prst="hexagon">
            <a:avLst/>
          </a:prstGeom>
          <a:solidFill>
            <a:srgbClr val="037EA3">
              <a:alpha val="61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7D9DABB4-8317-488D-BD69-00E308E344E1}"/>
              </a:ext>
            </a:extLst>
          </p:cNvPr>
          <p:cNvSpPr/>
          <p:nvPr/>
        </p:nvSpPr>
        <p:spPr>
          <a:xfrm>
            <a:off x="8096880" y="1647540"/>
            <a:ext cx="1012209" cy="943969"/>
          </a:xfrm>
          <a:prstGeom prst="hexagon">
            <a:avLst/>
          </a:prstGeom>
          <a:solidFill>
            <a:srgbClr val="037EA3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BE6CD162-88B6-49C0-9A0E-A15A15FC7729}"/>
              </a:ext>
            </a:extLst>
          </p:cNvPr>
          <p:cNvSpPr/>
          <p:nvPr/>
        </p:nvSpPr>
        <p:spPr>
          <a:xfrm>
            <a:off x="10792312" y="771808"/>
            <a:ext cx="1023582" cy="875731"/>
          </a:xfrm>
          <a:prstGeom prst="hexagon">
            <a:avLst/>
          </a:prstGeom>
          <a:solidFill>
            <a:srgbClr val="F8C02A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919F0775-D868-4647-BC73-C112AA55D290}"/>
              </a:ext>
            </a:extLst>
          </p:cNvPr>
          <p:cNvSpPr/>
          <p:nvPr/>
        </p:nvSpPr>
        <p:spPr>
          <a:xfrm>
            <a:off x="9109088" y="1977357"/>
            <a:ext cx="1012208" cy="943970"/>
          </a:xfrm>
          <a:prstGeom prst="hexagon">
            <a:avLst/>
          </a:prstGeom>
          <a:solidFill>
            <a:srgbClr val="4ECEF5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17EBC430-73A7-462D-AF56-0B15B7C948A9}"/>
              </a:ext>
            </a:extLst>
          </p:cNvPr>
          <p:cNvSpPr/>
          <p:nvPr/>
        </p:nvSpPr>
        <p:spPr>
          <a:xfrm>
            <a:off x="10121296" y="2443657"/>
            <a:ext cx="943969" cy="875731"/>
          </a:xfrm>
          <a:prstGeom prst="hexagon">
            <a:avLst/>
          </a:prstGeom>
          <a:solidFill>
            <a:srgbClr val="D96525">
              <a:alpha val="63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679C3F82-11B0-40FF-A9EE-79E71CD00AFE}"/>
              </a:ext>
            </a:extLst>
          </p:cNvPr>
          <p:cNvSpPr/>
          <p:nvPr/>
        </p:nvSpPr>
        <p:spPr>
          <a:xfrm>
            <a:off x="9984817" y="1385954"/>
            <a:ext cx="943969" cy="864358"/>
          </a:xfrm>
          <a:prstGeom prst="hexagon">
            <a:avLst/>
          </a:prstGeom>
          <a:solidFill>
            <a:srgbClr val="F09435">
              <a:alpha val="62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F861B673-4216-4411-9E85-93815CA03D65}"/>
              </a:ext>
            </a:extLst>
          </p:cNvPr>
          <p:cNvSpPr/>
          <p:nvPr/>
        </p:nvSpPr>
        <p:spPr>
          <a:xfrm>
            <a:off x="10883294" y="1806761"/>
            <a:ext cx="1000835" cy="887104"/>
          </a:xfrm>
          <a:prstGeom prst="hexagon">
            <a:avLst/>
          </a:prstGeom>
          <a:solidFill>
            <a:srgbClr val="037EA3">
              <a:alpha val="61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A1B3A4-1D03-469D-9A36-9D1F5C4554BA}"/>
              </a:ext>
            </a:extLst>
          </p:cNvPr>
          <p:cNvSpPr txBox="1"/>
          <p:nvPr/>
        </p:nvSpPr>
        <p:spPr>
          <a:xfrm>
            <a:off x="3602595" y="2620886"/>
            <a:ext cx="471523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>
                <a:latin typeface="TW Cen MT"/>
                <a:cs typeface="Calibri"/>
              </a:rPr>
              <a:t>Site </a:t>
            </a:r>
            <a:r>
              <a:rPr lang="en-US" sz="5400" err="1">
                <a:latin typeface="TW Cen MT"/>
                <a:cs typeface="Calibri"/>
              </a:rPr>
              <a:t>Institucional</a:t>
            </a:r>
            <a:endParaRPr lang="en-US" sz="5400">
              <a:latin typeface="TW Cen MT"/>
              <a:cs typeface="Calibri"/>
            </a:endParaRPr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6FE596E8-17E2-42AB-A815-B73555C6CD7B}"/>
              </a:ext>
            </a:extLst>
          </p:cNvPr>
          <p:cNvSpPr/>
          <p:nvPr/>
        </p:nvSpPr>
        <p:spPr>
          <a:xfrm>
            <a:off x="44698" y="3478611"/>
            <a:ext cx="943969" cy="875731"/>
          </a:xfrm>
          <a:prstGeom prst="hexagon">
            <a:avLst/>
          </a:prstGeom>
          <a:solidFill>
            <a:srgbClr val="D96525">
              <a:alpha val="63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6BBE028F-8EA7-42B1-868B-F8E537FA0716}"/>
              </a:ext>
            </a:extLst>
          </p:cNvPr>
          <p:cNvSpPr/>
          <p:nvPr/>
        </p:nvSpPr>
        <p:spPr>
          <a:xfrm>
            <a:off x="9780102" y="271388"/>
            <a:ext cx="1012208" cy="943970"/>
          </a:xfrm>
          <a:prstGeom prst="hexagon">
            <a:avLst/>
          </a:prstGeom>
          <a:solidFill>
            <a:srgbClr val="4ECEF5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CE0FA64D-CC7A-4FDD-AAAB-031DE86C4392}"/>
              </a:ext>
            </a:extLst>
          </p:cNvPr>
          <p:cNvSpPr/>
          <p:nvPr/>
        </p:nvSpPr>
        <p:spPr>
          <a:xfrm>
            <a:off x="2535415" y="1681658"/>
            <a:ext cx="1023582" cy="875731"/>
          </a:xfrm>
          <a:prstGeom prst="hexagon">
            <a:avLst/>
          </a:prstGeom>
          <a:solidFill>
            <a:srgbClr val="F8C02A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7F5848A-0C7C-432F-8EB6-8765E222968C}"/>
              </a:ext>
            </a:extLst>
          </p:cNvPr>
          <p:cNvSpPr/>
          <p:nvPr/>
        </p:nvSpPr>
        <p:spPr>
          <a:xfrm>
            <a:off x="8995354" y="1033386"/>
            <a:ext cx="943969" cy="864358"/>
          </a:xfrm>
          <a:prstGeom prst="hexagon">
            <a:avLst/>
          </a:prstGeom>
          <a:solidFill>
            <a:srgbClr val="F09435">
              <a:alpha val="62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735AD207-F217-40CD-B055-BE03EF712C9E}"/>
              </a:ext>
            </a:extLst>
          </p:cNvPr>
          <p:cNvSpPr/>
          <p:nvPr/>
        </p:nvSpPr>
        <p:spPr>
          <a:xfrm>
            <a:off x="7278011" y="1101627"/>
            <a:ext cx="943969" cy="875731"/>
          </a:xfrm>
          <a:prstGeom prst="hexagon">
            <a:avLst/>
          </a:prstGeom>
          <a:solidFill>
            <a:srgbClr val="D96525">
              <a:alpha val="63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C4078107-C5A2-468D-9A8A-86FFCDA8007C}"/>
              </a:ext>
            </a:extLst>
          </p:cNvPr>
          <p:cNvSpPr/>
          <p:nvPr/>
        </p:nvSpPr>
        <p:spPr>
          <a:xfrm>
            <a:off x="9234188" y="3103297"/>
            <a:ext cx="1000835" cy="887104"/>
          </a:xfrm>
          <a:prstGeom prst="hexagon">
            <a:avLst/>
          </a:prstGeom>
          <a:solidFill>
            <a:srgbClr val="037EA3">
              <a:alpha val="61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8AA0DB9F-81D1-44B7-AD52-918341E68484}"/>
              </a:ext>
            </a:extLst>
          </p:cNvPr>
          <p:cNvSpPr/>
          <p:nvPr/>
        </p:nvSpPr>
        <p:spPr>
          <a:xfrm>
            <a:off x="2660519" y="669446"/>
            <a:ext cx="943969" cy="864358"/>
          </a:xfrm>
          <a:prstGeom prst="hexagon">
            <a:avLst/>
          </a:prstGeom>
          <a:solidFill>
            <a:srgbClr val="F09435">
              <a:alpha val="62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D1EAF736-E73F-4115-95F5-7E22B0F2B3B6}"/>
              </a:ext>
            </a:extLst>
          </p:cNvPr>
          <p:cNvSpPr/>
          <p:nvPr/>
        </p:nvSpPr>
        <p:spPr>
          <a:xfrm>
            <a:off x="3445266" y="1181237"/>
            <a:ext cx="1012208" cy="943970"/>
          </a:xfrm>
          <a:prstGeom prst="hexagon">
            <a:avLst/>
          </a:prstGeom>
          <a:solidFill>
            <a:srgbClr val="4ECEF5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3FF67614-60DC-469D-92B7-B8A0409D9B67}"/>
              </a:ext>
            </a:extLst>
          </p:cNvPr>
          <p:cNvSpPr/>
          <p:nvPr/>
        </p:nvSpPr>
        <p:spPr>
          <a:xfrm>
            <a:off x="8415326" y="3717447"/>
            <a:ext cx="1012208" cy="943970"/>
          </a:xfrm>
          <a:prstGeom prst="hexagon">
            <a:avLst/>
          </a:prstGeom>
          <a:solidFill>
            <a:srgbClr val="4ECEF5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531CFD23-FF46-418C-AE18-ED019CA395BA}"/>
              </a:ext>
            </a:extLst>
          </p:cNvPr>
          <p:cNvSpPr/>
          <p:nvPr/>
        </p:nvSpPr>
        <p:spPr>
          <a:xfrm>
            <a:off x="9370669" y="4217867"/>
            <a:ext cx="1023582" cy="875731"/>
          </a:xfrm>
          <a:prstGeom prst="hexagon">
            <a:avLst/>
          </a:prstGeom>
          <a:solidFill>
            <a:srgbClr val="F8C02A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D15F076F-52EB-4BCD-AC78-A451B28CFE0F}"/>
              </a:ext>
            </a:extLst>
          </p:cNvPr>
          <p:cNvSpPr/>
          <p:nvPr/>
        </p:nvSpPr>
        <p:spPr>
          <a:xfrm>
            <a:off x="1807533" y="3273894"/>
            <a:ext cx="943969" cy="864358"/>
          </a:xfrm>
          <a:prstGeom prst="hexagon">
            <a:avLst/>
          </a:prstGeom>
          <a:solidFill>
            <a:srgbClr val="F09435">
              <a:alpha val="62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12CFFCB5-0F60-4326-A9A8-203CF6654BC1}"/>
              </a:ext>
            </a:extLst>
          </p:cNvPr>
          <p:cNvSpPr/>
          <p:nvPr/>
        </p:nvSpPr>
        <p:spPr>
          <a:xfrm>
            <a:off x="2592282" y="3990403"/>
            <a:ext cx="1012208" cy="943970"/>
          </a:xfrm>
          <a:prstGeom prst="hexagon">
            <a:avLst/>
          </a:prstGeom>
          <a:solidFill>
            <a:srgbClr val="4ECEF5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342C1C9A-8FF3-4C93-9F73-9020CE1F2326}"/>
              </a:ext>
            </a:extLst>
          </p:cNvPr>
          <p:cNvSpPr/>
          <p:nvPr/>
        </p:nvSpPr>
        <p:spPr>
          <a:xfrm>
            <a:off x="920428" y="4024522"/>
            <a:ext cx="1000835" cy="887104"/>
          </a:xfrm>
          <a:prstGeom prst="hexagon">
            <a:avLst/>
          </a:prstGeom>
          <a:solidFill>
            <a:srgbClr val="037EA3">
              <a:alpha val="61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92443D47-D999-4874-A70F-1D3102A05AB4}"/>
              </a:ext>
            </a:extLst>
          </p:cNvPr>
          <p:cNvSpPr/>
          <p:nvPr/>
        </p:nvSpPr>
        <p:spPr>
          <a:xfrm>
            <a:off x="10235025" y="3501356"/>
            <a:ext cx="943969" cy="864358"/>
          </a:xfrm>
          <a:prstGeom prst="hexagon">
            <a:avLst/>
          </a:prstGeom>
          <a:solidFill>
            <a:srgbClr val="F09435">
              <a:alpha val="62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314A636E-C883-4060-8DD4-BCB2FF17F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028" y="4185334"/>
            <a:ext cx="3765645" cy="2662030"/>
          </a:xfrm>
          <a:prstGeom prst="rect">
            <a:avLst/>
          </a:prstGeom>
        </p:spPr>
      </p:pic>
      <p:pic>
        <p:nvPicPr>
          <p:cNvPr id="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17EC0BD5-8C4E-465A-9AF6-000B38BA5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2518" y="5907954"/>
            <a:ext cx="12858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16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93E38FAC-3DB6-4DC0-A222-E31EEB527D16}"/>
              </a:ext>
            </a:extLst>
          </p:cNvPr>
          <p:cNvSpPr/>
          <p:nvPr/>
        </p:nvSpPr>
        <p:spPr>
          <a:xfrm>
            <a:off x="-791" y="2329928"/>
            <a:ext cx="1012209" cy="943969"/>
          </a:xfrm>
          <a:prstGeom prst="hexagon">
            <a:avLst/>
          </a:prstGeom>
          <a:solidFill>
            <a:srgbClr val="037EA3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74CE2FDB-8E34-4588-9A39-FEAB669AE6B8}"/>
              </a:ext>
            </a:extLst>
          </p:cNvPr>
          <p:cNvSpPr/>
          <p:nvPr/>
        </p:nvSpPr>
        <p:spPr>
          <a:xfrm>
            <a:off x="-792" y="1363211"/>
            <a:ext cx="1023582" cy="875731"/>
          </a:xfrm>
          <a:prstGeom prst="hexagon">
            <a:avLst/>
          </a:prstGeom>
          <a:solidFill>
            <a:srgbClr val="F8C02A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81A6BE13-0266-407A-B25F-28AF02DE6CD5}"/>
              </a:ext>
            </a:extLst>
          </p:cNvPr>
          <p:cNvSpPr/>
          <p:nvPr/>
        </p:nvSpPr>
        <p:spPr>
          <a:xfrm>
            <a:off x="874939" y="2921329"/>
            <a:ext cx="1012208" cy="943970"/>
          </a:xfrm>
          <a:prstGeom prst="hexagon">
            <a:avLst/>
          </a:prstGeom>
          <a:solidFill>
            <a:srgbClr val="4ECEF5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10FD937E-C341-4B00-9E3A-F47CED9CBF3E}"/>
              </a:ext>
            </a:extLst>
          </p:cNvPr>
          <p:cNvSpPr/>
          <p:nvPr/>
        </p:nvSpPr>
        <p:spPr>
          <a:xfrm>
            <a:off x="1807535" y="2238941"/>
            <a:ext cx="943969" cy="875731"/>
          </a:xfrm>
          <a:prstGeom prst="hexagon">
            <a:avLst/>
          </a:prstGeom>
          <a:solidFill>
            <a:srgbClr val="D96525">
              <a:alpha val="63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2542D3AC-87D2-42A9-83B7-C9070191B795}"/>
              </a:ext>
            </a:extLst>
          </p:cNvPr>
          <p:cNvSpPr/>
          <p:nvPr/>
        </p:nvSpPr>
        <p:spPr>
          <a:xfrm>
            <a:off x="943176" y="1897745"/>
            <a:ext cx="943969" cy="864358"/>
          </a:xfrm>
          <a:prstGeom prst="hexagon">
            <a:avLst/>
          </a:prstGeom>
          <a:solidFill>
            <a:srgbClr val="F09435">
              <a:alpha val="62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511D8276-6BA0-4705-92D6-80DE37AF1CA8}"/>
              </a:ext>
            </a:extLst>
          </p:cNvPr>
          <p:cNvSpPr/>
          <p:nvPr/>
        </p:nvSpPr>
        <p:spPr>
          <a:xfrm>
            <a:off x="1659682" y="1101627"/>
            <a:ext cx="1000835" cy="887104"/>
          </a:xfrm>
          <a:prstGeom prst="hexagon">
            <a:avLst/>
          </a:prstGeom>
          <a:solidFill>
            <a:srgbClr val="037EA3">
              <a:alpha val="61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7D9DABB4-8317-488D-BD69-00E308E344E1}"/>
              </a:ext>
            </a:extLst>
          </p:cNvPr>
          <p:cNvSpPr/>
          <p:nvPr/>
        </p:nvSpPr>
        <p:spPr>
          <a:xfrm>
            <a:off x="8096880" y="1647540"/>
            <a:ext cx="1012209" cy="943969"/>
          </a:xfrm>
          <a:prstGeom prst="hexagon">
            <a:avLst/>
          </a:prstGeom>
          <a:solidFill>
            <a:srgbClr val="037EA3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BE6CD162-88B6-49C0-9A0E-A15A15FC7729}"/>
              </a:ext>
            </a:extLst>
          </p:cNvPr>
          <p:cNvSpPr/>
          <p:nvPr/>
        </p:nvSpPr>
        <p:spPr>
          <a:xfrm>
            <a:off x="10792312" y="771808"/>
            <a:ext cx="1023582" cy="875731"/>
          </a:xfrm>
          <a:prstGeom prst="hexagon">
            <a:avLst/>
          </a:prstGeom>
          <a:solidFill>
            <a:srgbClr val="F8C02A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919F0775-D868-4647-BC73-C112AA55D290}"/>
              </a:ext>
            </a:extLst>
          </p:cNvPr>
          <p:cNvSpPr/>
          <p:nvPr/>
        </p:nvSpPr>
        <p:spPr>
          <a:xfrm>
            <a:off x="9109088" y="1977357"/>
            <a:ext cx="1012208" cy="943970"/>
          </a:xfrm>
          <a:prstGeom prst="hexagon">
            <a:avLst/>
          </a:prstGeom>
          <a:solidFill>
            <a:srgbClr val="4ECEF5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17EBC430-73A7-462D-AF56-0B15B7C948A9}"/>
              </a:ext>
            </a:extLst>
          </p:cNvPr>
          <p:cNvSpPr/>
          <p:nvPr/>
        </p:nvSpPr>
        <p:spPr>
          <a:xfrm>
            <a:off x="10121296" y="2443657"/>
            <a:ext cx="943969" cy="875731"/>
          </a:xfrm>
          <a:prstGeom prst="hexagon">
            <a:avLst/>
          </a:prstGeom>
          <a:solidFill>
            <a:srgbClr val="D96525">
              <a:alpha val="63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679C3F82-11B0-40FF-A9EE-79E71CD00AFE}"/>
              </a:ext>
            </a:extLst>
          </p:cNvPr>
          <p:cNvSpPr/>
          <p:nvPr/>
        </p:nvSpPr>
        <p:spPr>
          <a:xfrm>
            <a:off x="9984817" y="1385954"/>
            <a:ext cx="943969" cy="864358"/>
          </a:xfrm>
          <a:prstGeom prst="hexagon">
            <a:avLst/>
          </a:prstGeom>
          <a:solidFill>
            <a:srgbClr val="F09435">
              <a:alpha val="62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F861B673-4216-4411-9E85-93815CA03D65}"/>
              </a:ext>
            </a:extLst>
          </p:cNvPr>
          <p:cNvSpPr/>
          <p:nvPr/>
        </p:nvSpPr>
        <p:spPr>
          <a:xfrm>
            <a:off x="10883294" y="1806761"/>
            <a:ext cx="1000835" cy="887104"/>
          </a:xfrm>
          <a:prstGeom prst="hexagon">
            <a:avLst/>
          </a:prstGeom>
          <a:solidFill>
            <a:srgbClr val="037EA3">
              <a:alpha val="61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A1B3A4-1D03-469D-9A36-9D1F5C4554BA}"/>
              </a:ext>
            </a:extLst>
          </p:cNvPr>
          <p:cNvSpPr txBox="1"/>
          <p:nvPr/>
        </p:nvSpPr>
        <p:spPr>
          <a:xfrm>
            <a:off x="2961564" y="2452701"/>
            <a:ext cx="614376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0" err="1">
                <a:latin typeface="TW Cen MT"/>
                <a:cs typeface="Calibri"/>
              </a:rPr>
              <a:t>Padrão</a:t>
            </a:r>
            <a:r>
              <a:rPr lang="en-US" sz="6000">
                <a:latin typeface="TW Cen MT"/>
                <a:cs typeface="Calibri"/>
              </a:rPr>
              <a:t> de </a:t>
            </a:r>
            <a:r>
              <a:rPr lang="en-US" sz="6000" err="1">
                <a:latin typeface="TW Cen MT"/>
                <a:cs typeface="Calibri"/>
              </a:rPr>
              <a:t>Projeto</a:t>
            </a:r>
            <a:endParaRPr lang="en-US" sz="6000">
              <a:latin typeface="TW Cen MT"/>
              <a:cs typeface="Calibri"/>
            </a:endParaRPr>
          </a:p>
          <a:p>
            <a:pPr algn="ctr"/>
            <a:r>
              <a:rPr lang="en-US" sz="6000">
                <a:latin typeface="TW Cen MT"/>
                <a:cs typeface="Calibri"/>
              </a:rPr>
              <a:t>Adapter </a:t>
            </a:r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6FE596E8-17E2-42AB-A815-B73555C6CD7B}"/>
              </a:ext>
            </a:extLst>
          </p:cNvPr>
          <p:cNvSpPr/>
          <p:nvPr/>
        </p:nvSpPr>
        <p:spPr>
          <a:xfrm>
            <a:off x="44698" y="3478611"/>
            <a:ext cx="943969" cy="875731"/>
          </a:xfrm>
          <a:prstGeom prst="hexagon">
            <a:avLst/>
          </a:prstGeom>
          <a:solidFill>
            <a:srgbClr val="D96525">
              <a:alpha val="63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6BBE028F-8EA7-42B1-868B-F8E537FA0716}"/>
              </a:ext>
            </a:extLst>
          </p:cNvPr>
          <p:cNvSpPr/>
          <p:nvPr/>
        </p:nvSpPr>
        <p:spPr>
          <a:xfrm>
            <a:off x="9780102" y="271388"/>
            <a:ext cx="1012208" cy="943970"/>
          </a:xfrm>
          <a:prstGeom prst="hexagon">
            <a:avLst/>
          </a:prstGeom>
          <a:solidFill>
            <a:srgbClr val="4ECEF5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CE0FA64D-CC7A-4FDD-AAAB-031DE86C4392}"/>
              </a:ext>
            </a:extLst>
          </p:cNvPr>
          <p:cNvSpPr/>
          <p:nvPr/>
        </p:nvSpPr>
        <p:spPr>
          <a:xfrm>
            <a:off x="2535415" y="1681658"/>
            <a:ext cx="1023582" cy="875731"/>
          </a:xfrm>
          <a:prstGeom prst="hexagon">
            <a:avLst/>
          </a:prstGeom>
          <a:solidFill>
            <a:srgbClr val="F8C02A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7F5848A-0C7C-432F-8EB6-8765E222968C}"/>
              </a:ext>
            </a:extLst>
          </p:cNvPr>
          <p:cNvSpPr/>
          <p:nvPr/>
        </p:nvSpPr>
        <p:spPr>
          <a:xfrm>
            <a:off x="8995354" y="1033386"/>
            <a:ext cx="943969" cy="864358"/>
          </a:xfrm>
          <a:prstGeom prst="hexagon">
            <a:avLst/>
          </a:prstGeom>
          <a:solidFill>
            <a:srgbClr val="F09435">
              <a:alpha val="62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735AD207-F217-40CD-B055-BE03EF712C9E}"/>
              </a:ext>
            </a:extLst>
          </p:cNvPr>
          <p:cNvSpPr/>
          <p:nvPr/>
        </p:nvSpPr>
        <p:spPr>
          <a:xfrm>
            <a:off x="7278011" y="1101627"/>
            <a:ext cx="943969" cy="875731"/>
          </a:xfrm>
          <a:prstGeom prst="hexagon">
            <a:avLst/>
          </a:prstGeom>
          <a:solidFill>
            <a:srgbClr val="D96525">
              <a:alpha val="63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C4078107-C5A2-468D-9A8A-86FFCDA8007C}"/>
              </a:ext>
            </a:extLst>
          </p:cNvPr>
          <p:cNvSpPr/>
          <p:nvPr/>
        </p:nvSpPr>
        <p:spPr>
          <a:xfrm>
            <a:off x="9234188" y="3103297"/>
            <a:ext cx="1000835" cy="887104"/>
          </a:xfrm>
          <a:prstGeom prst="hexagon">
            <a:avLst/>
          </a:prstGeom>
          <a:solidFill>
            <a:srgbClr val="037EA3">
              <a:alpha val="61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8AA0DB9F-81D1-44B7-AD52-918341E68484}"/>
              </a:ext>
            </a:extLst>
          </p:cNvPr>
          <p:cNvSpPr/>
          <p:nvPr/>
        </p:nvSpPr>
        <p:spPr>
          <a:xfrm>
            <a:off x="2660519" y="669446"/>
            <a:ext cx="943969" cy="864358"/>
          </a:xfrm>
          <a:prstGeom prst="hexagon">
            <a:avLst/>
          </a:prstGeom>
          <a:solidFill>
            <a:srgbClr val="F09435">
              <a:alpha val="62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D1EAF736-E73F-4115-95F5-7E22B0F2B3B6}"/>
              </a:ext>
            </a:extLst>
          </p:cNvPr>
          <p:cNvSpPr/>
          <p:nvPr/>
        </p:nvSpPr>
        <p:spPr>
          <a:xfrm>
            <a:off x="3456639" y="1181237"/>
            <a:ext cx="1012208" cy="943970"/>
          </a:xfrm>
          <a:prstGeom prst="hexagon">
            <a:avLst/>
          </a:prstGeom>
          <a:solidFill>
            <a:srgbClr val="4ECEF5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3FF67614-60DC-469D-92B7-B8A0409D9B67}"/>
              </a:ext>
            </a:extLst>
          </p:cNvPr>
          <p:cNvSpPr/>
          <p:nvPr/>
        </p:nvSpPr>
        <p:spPr>
          <a:xfrm>
            <a:off x="8415326" y="3717447"/>
            <a:ext cx="1012208" cy="943970"/>
          </a:xfrm>
          <a:prstGeom prst="hexagon">
            <a:avLst/>
          </a:prstGeom>
          <a:solidFill>
            <a:srgbClr val="4ECEF5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531CFD23-FF46-418C-AE18-ED019CA395BA}"/>
              </a:ext>
            </a:extLst>
          </p:cNvPr>
          <p:cNvSpPr/>
          <p:nvPr/>
        </p:nvSpPr>
        <p:spPr>
          <a:xfrm>
            <a:off x="9359296" y="4183748"/>
            <a:ext cx="1023582" cy="875731"/>
          </a:xfrm>
          <a:prstGeom prst="hexagon">
            <a:avLst/>
          </a:prstGeom>
          <a:solidFill>
            <a:srgbClr val="F8C02A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D15F076F-52EB-4BCD-AC78-A451B28CFE0F}"/>
              </a:ext>
            </a:extLst>
          </p:cNvPr>
          <p:cNvSpPr/>
          <p:nvPr/>
        </p:nvSpPr>
        <p:spPr>
          <a:xfrm>
            <a:off x="1807533" y="3273894"/>
            <a:ext cx="943969" cy="864358"/>
          </a:xfrm>
          <a:prstGeom prst="hexagon">
            <a:avLst/>
          </a:prstGeom>
          <a:solidFill>
            <a:srgbClr val="F09435">
              <a:alpha val="62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12CFFCB5-0F60-4326-A9A8-203CF6654BC1}"/>
              </a:ext>
            </a:extLst>
          </p:cNvPr>
          <p:cNvSpPr/>
          <p:nvPr/>
        </p:nvSpPr>
        <p:spPr>
          <a:xfrm>
            <a:off x="2592282" y="3990403"/>
            <a:ext cx="1012208" cy="943970"/>
          </a:xfrm>
          <a:prstGeom prst="hexagon">
            <a:avLst/>
          </a:prstGeom>
          <a:solidFill>
            <a:srgbClr val="4ECEF5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342C1C9A-8FF3-4C93-9F73-9020CE1F2326}"/>
              </a:ext>
            </a:extLst>
          </p:cNvPr>
          <p:cNvSpPr/>
          <p:nvPr/>
        </p:nvSpPr>
        <p:spPr>
          <a:xfrm>
            <a:off x="920428" y="4024522"/>
            <a:ext cx="1000835" cy="887104"/>
          </a:xfrm>
          <a:prstGeom prst="hexagon">
            <a:avLst/>
          </a:prstGeom>
          <a:solidFill>
            <a:srgbClr val="037EA3">
              <a:alpha val="61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92443D47-D999-4874-A70F-1D3102A05AB4}"/>
              </a:ext>
            </a:extLst>
          </p:cNvPr>
          <p:cNvSpPr/>
          <p:nvPr/>
        </p:nvSpPr>
        <p:spPr>
          <a:xfrm>
            <a:off x="10235025" y="3501356"/>
            <a:ext cx="943969" cy="864358"/>
          </a:xfrm>
          <a:prstGeom prst="hexagon">
            <a:avLst/>
          </a:prstGeom>
          <a:solidFill>
            <a:srgbClr val="F09435">
              <a:alpha val="62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095BDBDE-F211-49ED-A4BD-A0B385F1F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028" y="4185334"/>
            <a:ext cx="3765645" cy="2662030"/>
          </a:xfrm>
          <a:prstGeom prst="rect">
            <a:avLst/>
          </a:prstGeom>
        </p:spPr>
      </p:pic>
      <p:pic>
        <p:nvPicPr>
          <p:cNvPr id="10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D0A9C5B7-2285-4ED7-A608-D327EED8E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2518" y="5907954"/>
            <a:ext cx="12858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87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93E38FAC-3DB6-4DC0-A222-E31EEB527D16}"/>
              </a:ext>
            </a:extLst>
          </p:cNvPr>
          <p:cNvSpPr/>
          <p:nvPr/>
        </p:nvSpPr>
        <p:spPr>
          <a:xfrm>
            <a:off x="-791" y="2329928"/>
            <a:ext cx="1012209" cy="943969"/>
          </a:xfrm>
          <a:prstGeom prst="hexagon">
            <a:avLst/>
          </a:prstGeom>
          <a:solidFill>
            <a:srgbClr val="037EA3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74CE2FDB-8E34-4588-9A39-FEAB669AE6B8}"/>
              </a:ext>
            </a:extLst>
          </p:cNvPr>
          <p:cNvSpPr/>
          <p:nvPr/>
        </p:nvSpPr>
        <p:spPr>
          <a:xfrm>
            <a:off x="-792" y="1363211"/>
            <a:ext cx="1023582" cy="875731"/>
          </a:xfrm>
          <a:prstGeom prst="hexagon">
            <a:avLst/>
          </a:prstGeom>
          <a:solidFill>
            <a:srgbClr val="F8C02A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81A6BE13-0266-407A-B25F-28AF02DE6CD5}"/>
              </a:ext>
            </a:extLst>
          </p:cNvPr>
          <p:cNvSpPr/>
          <p:nvPr/>
        </p:nvSpPr>
        <p:spPr>
          <a:xfrm>
            <a:off x="874939" y="2921329"/>
            <a:ext cx="1012208" cy="943970"/>
          </a:xfrm>
          <a:prstGeom prst="hexagon">
            <a:avLst/>
          </a:prstGeom>
          <a:solidFill>
            <a:srgbClr val="4ECEF5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10FD937E-C341-4B00-9E3A-F47CED9CBF3E}"/>
              </a:ext>
            </a:extLst>
          </p:cNvPr>
          <p:cNvSpPr/>
          <p:nvPr/>
        </p:nvSpPr>
        <p:spPr>
          <a:xfrm>
            <a:off x="1807535" y="2238941"/>
            <a:ext cx="943969" cy="875731"/>
          </a:xfrm>
          <a:prstGeom prst="hexagon">
            <a:avLst/>
          </a:prstGeom>
          <a:solidFill>
            <a:srgbClr val="D96525">
              <a:alpha val="63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2542D3AC-87D2-42A9-83B7-C9070191B795}"/>
              </a:ext>
            </a:extLst>
          </p:cNvPr>
          <p:cNvSpPr/>
          <p:nvPr/>
        </p:nvSpPr>
        <p:spPr>
          <a:xfrm>
            <a:off x="943176" y="1897745"/>
            <a:ext cx="943969" cy="864358"/>
          </a:xfrm>
          <a:prstGeom prst="hexagon">
            <a:avLst/>
          </a:prstGeom>
          <a:solidFill>
            <a:srgbClr val="F09435">
              <a:alpha val="62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511D8276-6BA0-4705-92D6-80DE37AF1CA8}"/>
              </a:ext>
            </a:extLst>
          </p:cNvPr>
          <p:cNvSpPr/>
          <p:nvPr/>
        </p:nvSpPr>
        <p:spPr>
          <a:xfrm>
            <a:off x="1659682" y="1101627"/>
            <a:ext cx="1000835" cy="887104"/>
          </a:xfrm>
          <a:prstGeom prst="hexagon">
            <a:avLst/>
          </a:prstGeom>
          <a:solidFill>
            <a:srgbClr val="037EA3">
              <a:alpha val="61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7D9DABB4-8317-488D-BD69-00E308E344E1}"/>
              </a:ext>
            </a:extLst>
          </p:cNvPr>
          <p:cNvSpPr/>
          <p:nvPr/>
        </p:nvSpPr>
        <p:spPr>
          <a:xfrm>
            <a:off x="8096880" y="1647540"/>
            <a:ext cx="1012209" cy="943969"/>
          </a:xfrm>
          <a:prstGeom prst="hexagon">
            <a:avLst/>
          </a:prstGeom>
          <a:solidFill>
            <a:srgbClr val="037EA3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BE6CD162-88B6-49C0-9A0E-A15A15FC7729}"/>
              </a:ext>
            </a:extLst>
          </p:cNvPr>
          <p:cNvSpPr/>
          <p:nvPr/>
        </p:nvSpPr>
        <p:spPr>
          <a:xfrm>
            <a:off x="10792312" y="771808"/>
            <a:ext cx="1023582" cy="875731"/>
          </a:xfrm>
          <a:prstGeom prst="hexagon">
            <a:avLst/>
          </a:prstGeom>
          <a:solidFill>
            <a:srgbClr val="F8C02A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919F0775-D868-4647-BC73-C112AA55D290}"/>
              </a:ext>
            </a:extLst>
          </p:cNvPr>
          <p:cNvSpPr/>
          <p:nvPr/>
        </p:nvSpPr>
        <p:spPr>
          <a:xfrm>
            <a:off x="9109088" y="1977357"/>
            <a:ext cx="1012208" cy="943970"/>
          </a:xfrm>
          <a:prstGeom prst="hexagon">
            <a:avLst/>
          </a:prstGeom>
          <a:solidFill>
            <a:srgbClr val="4ECEF5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17EBC430-73A7-462D-AF56-0B15B7C948A9}"/>
              </a:ext>
            </a:extLst>
          </p:cNvPr>
          <p:cNvSpPr/>
          <p:nvPr/>
        </p:nvSpPr>
        <p:spPr>
          <a:xfrm>
            <a:off x="10121296" y="2443657"/>
            <a:ext cx="943969" cy="875731"/>
          </a:xfrm>
          <a:prstGeom prst="hexagon">
            <a:avLst/>
          </a:prstGeom>
          <a:solidFill>
            <a:srgbClr val="D96525">
              <a:alpha val="63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679C3F82-11B0-40FF-A9EE-79E71CD00AFE}"/>
              </a:ext>
            </a:extLst>
          </p:cNvPr>
          <p:cNvSpPr/>
          <p:nvPr/>
        </p:nvSpPr>
        <p:spPr>
          <a:xfrm>
            <a:off x="9984817" y="1385954"/>
            <a:ext cx="943969" cy="864358"/>
          </a:xfrm>
          <a:prstGeom prst="hexagon">
            <a:avLst/>
          </a:prstGeom>
          <a:solidFill>
            <a:srgbClr val="F09435">
              <a:alpha val="62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F861B673-4216-4411-9E85-93815CA03D65}"/>
              </a:ext>
            </a:extLst>
          </p:cNvPr>
          <p:cNvSpPr/>
          <p:nvPr/>
        </p:nvSpPr>
        <p:spPr>
          <a:xfrm>
            <a:off x="10883294" y="1806761"/>
            <a:ext cx="1000835" cy="887104"/>
          </a:xfrm>
          <a:prstGeom prst="hexagon">
            <a:avLst/>
          </a:prstGeom>
          <a:solidFill>
            <a:srgbClr val="037EA3">
              <a:alpha val="61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A1B3A4-1D03-469D-9A36-9D1F5C4554BA}"/>
              </a:ext>
            </a:extLst>
          </p:cNvPr>
          <p:cNvSpPr txBox="1"/>
          <p:nvPr/>
        </p:nvSpPr>
        <p:spPr>
          <a:xfrm>
            <a:off x="2961564" y="2256428"/>
            <a:ext cx="6143766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600" err="1">
                <a:latin typeface="TW Cen MT"/>
                <a:cs typeface="Calibri"/>
              </a:rPr>
              <a:t>Diagrama</a:t>
            </a:r>
            <a:r>
              <a:rPr lang="en-US" sz="6600">
                <a:latin typeface="TW Cen MT"/>
                <a:cs typeface="Calibri"/>
              </a:rPr>
              <a:t> de Classe</a:t>
            </a:r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6FE596E8-17E2-42AB-A815-B73555C6CD7B}"/>
              </a:ext>
            </a:extLst>
          </p:cNvPr>
          <p:cNvSpPr/>
          <p:nvPr/>
        </p:nvSpPr>
        <p:spPr>
          <a:xfrm>
            <a:off x="44698" y="3478611"/>
            <a:ext cx="943969" cy="875731"/>
          </a:xfrm>
          <a:prstGeom prst="hexagon">
            <a:avLst/>
          </a:prstGeom>
          <a:solidFill>
            <a:srgbClr val="D96525">
              <a:alpha val="63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6BBE028F-8EA7-42B1-868B-F8E537FA0716}"/>
              </a:ext>
            </a:extLst>
          </p:cNvPr>
          <p:cNvSpPr/>
          <p:nvPr/>
        </p:nvSpPr>
        <p:spPr>
          <a:xfrm>
            <a:off x="9780102" y="271388"/>
            <a:ext cx="1012208" cy="943970"/>
          </a:xfrm>
          <a:prstGeom prst="hexagon">
            <a:avLst/>
          </a:prstGeom>
          <a:solidFill>
            <a:srgbClr val="4ECEF5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CE0FA64D-CC7A-4FDD-AAAB-031DE86C4392}"/>
              </a:ext>
            </a:extLst>
          </p:cNvPr>
          <p:cNvSpPr/>
          <p:nvPr/>
        </p:nvSpPr>
        <p:spPr>
          <a:xfrm>
            <a:off x="2535415" y="1681658"/>
            <a:ext cx="1023582" cy="875731"/>
          </a:xfrm>
          <a:prstGeom prst="hexagon">
            <a:avLst/>
          </a:prstGeom>
          <a:solidFill>
            <a:srgbClr val="F8C02A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7F5848A-0C7C-432F-8EB6-8765E222968C}"/>
              </a:ext>
            </a:extLst>
          </p:cNvPr>
          <p:cNvSpPr/>
          <p:nvPr/>
        </p:nvSpPr>
        <p:spPr>
          <a:xfrm>
            <a:off x="8995354" y="1033386"/>
            <a:ext cx="943969" cy="864358"/>
          </a:xfrm>
          <a:prstGeom prst="hexagon">
            <a:avLst/>
          </a:prstGeom>
          <a:solidFill>
            <a:srgbClr val="F09435">
              <a:alpha val="62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735AD207-F217-40CD-B055-BE03EF712C9E}"/>
              </a:ext>
            </a:extLst>
          </p:cNvPr>
          <p:cNvSpPr/>
          <p:nvPr/>
        </p:nvSpPr>
        <p:spPr>
          <a:xfrm>
            <a:off x="7278011" y="1101627"/>
            <a:ext cx="943969" cy="875731"/>
          </a:xfrm>
          <a:prstGeom prst="hexagon">
            <a:avLst/>
          </a:prstGeom>
          <a:solidFill>
            <a:srgbClr val="D96525">
              <a:alpha val="63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C4078107-C5A2-468D-9A8A-86FFCDA8007C}"/>
              </a:ext>
            </a:extLst>
          </p:cNvPr>
          <p:cNvSpPr/>
          <p:nvPr/>
        </p:nvSpPr>
        <p:spPr>
          <a:xfrm>
            <a:off x="9234188" y="3103297"/>
            <a:ext cx="1000835" cy="887104"/>
          </a:xfrm>
          <a:prstGeom prst="hexagon">
            <a:avLst/>
          </a:prstGeom>
          <a:solidFill>
            <a:srgbClr val="037EA3">
              <a:alpha val="61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8AA0DB9F-81D1-44B7-AD52-918341E68484}"/>
              </a:ext>
            </a:extLst>
          </p:cNvPr>
          <p:cNvSpPr/>
          <p:nvPr/>
        </p:nvSpPr>
        <p:spPr>
          <a:xfrm>
            <a:off x="2660519" y="669446"/>
            <a:ext cx="943969" cy="864358"/>
          </a:xfrm>
          <a:prstGeom prst="hexagon">
            <a:avLst/>
          </a:prstGeom>
          <a:solidFill>
            <a:srgbClr val="F09435">
              <a:alpha val="62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D1EAF736-E73F-4115-95F5-7E22B0F2B3B6}"/>
              </a:ext>
            </a:extLst>
          </p:cNvPr>
          <p:cNvSpPr/>
          <p:nvPr/>
        </p:nvSpPr>
        <p:spPr>
          <a:xfrm>
            <a:off x="3456639" y="1181237"/>
            <a:ext cx="1012208" cy="943970"/>
          </a:xfrm>
          <a:prstGeom prst="hexagon">
            <a:avLst/>
          </a:prstGeom>
          <a:solidFill>
            <a:srgbClr val="4ECEF5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3FF67614-60DC-469D-92B7-B8A0409D9B67}"/>
              </a:ext>
            </a:extLst>
          </p:cNvPr>
          <p:cNvSpPr/>
          <p:nvPr/>
        </p:nvSpPr>
        <p:spPr>
          <a:xfrm>
            <a:off x="8415326" y="3717447"/>
            <a:ext cx="1012208" cy="943970"/>
          </a:xfrm>
          <a:prstGeom prst="hexagon">
            <a:avLst/>
          </a:prstGeom>
          <a:solidFill>
            <a:srgbClr val="4ECEF5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531CFD23-FF46-418C-AE18-ED019CA395BA}"/>
              </a:ext>
            </a:extLst>
          </p:cNvPr>
          <p:cNvSpPr/>
          <p:nvPr/>
        </p:nvSpPr>
        <p:spPr>
          <a:xfrm>
            <a:off x="9359296" y="4183748"/>
            <a:ext cx="1023582" cy="875731"/>
          </a:xfrm>
          <a:prstGeom prst="hexagon">
            <a:avLst/>
          </a:prstGeom>
          <a:solidFill>
            <a:srgbClr val="F8C02A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D15F076F-52EB-4BCD-AC78-A451B28CFE0F}"/>
              </a:ext>
            </a:extLst>
          </p:cNvPr>
          <p:cNvSpPr/>
          <p:nvPr/>
        </p:nvSpPr>
        <p:spPr>
          <a:xfrm>
            <a:off x="1807533" y="3273894"/>
            <a:ext cx="943969" cy="864358"/>
          </a:xfrm>
          <a:prstGeom prst="hexagon">
            <a:avLst/>
          </a:prstGeom>
          <a:solidFill>
            <a:srgbClr val="F09435">
              <a:alpha val="62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12CFFCB5-0F60-4326-A9A8-203CF6654BC1}"/>
              </a:ext>
            </a:extLst>
          </p:cNvPr>
          <p:cNvSpPr/>
          <p:nvPr/>
        </p:nvSpPr>
        <p:spPr>
          <a:xfrm>
            <a:off x="2592282" y="3990403"/>
            <a:ext cx="1012208" cy="943970"/>
          </a:xfrm>
          <a:prstGeom prst="hexagon">
            <a:avLst/>
          </a:prstGeom>
          <a:solidFill>
            <a:srgbClr val="4ECEF5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342C1C9A-8FF3-4C93-9F73-9020CE1F2326}"/>
              </a:ext>
            </a:extLst>
          </p:cNvPr>
          <p:cNvSpPr/>
          <p:nvPr/>
        </p:nvSpPr>
        <p:spPr>
          <a:xfrm>
            <a:off x="920428" y="4024522"/>
            <a:ext cx="1000835" cy="887104"/>
          </a:xfrm>
          <a:prstGeom prst="hexagon">
            <a:avLst/>
          </a:prstGeom>
          <a:solidFill>
            <a:srgbClr val="037EA3">
              <a:alpha val="61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92443D47-D999-4874-A70F-1D3102A05AB4}"/>
              </a:ext>
            </a:extLst>
          </p:cNvPr>
          <p:cNvSpPr/>
          <p:nvPr/>
        </p:nvSpPr>
        <p:spPr>
          <a:xfrm>
            <a:off x="10235025" y="3501356"/>
            <a:ext cx="943969" cy="864358"/>
          </a:xfrm>
          <a:prstGeom prst="hexagon">
            <a:avLst/>
          </a:prstGeom>
          <a:solidFill>
            <a:srgbClr val="F09435">
              <a:alpha val="62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095BDBDE-F211-49ED-A4BD-A0B385F1F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028" y="4185334"/>
            <a:ext cx="3765645" cy="2662030"/>
          </a:xfrm>
          <a:prstGeom prst="rect">
            <a:avLst/>
          </a:prstGeom>
        </p:spPr>
      </p:pic>
      <p:pic>
        <p:nvPicPr>
          <p:cNvPr id="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254C8178-A293-4B7C-B8FE-3559FD6DE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2518" y="5907954"/>
            <a:ext cx="12858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39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93E38FAC-3DB6-4DC0-A222-E31EEB527D16}"/>
              </a:ext>
            </a:extLst>
          </p:cNvPr>
          <p:cNvSpPr/>
          <p:nvPr/>
        </p:nvSpPr>
        <p:spPr>
          <a:xfrm>
            <a:off x="-791" y="2329928"/>
            <a:ext cx="1012209" cy="943969"/>
          </a:xfrm>
          <a:prstGeom prst="hexagon">
            <a:avLst/>
          </a:prstGeom>
          <a:solidFill>
            <a:srgbClr val="037EA3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74CE2FDB-8E34-4588-9A39-FEAB669AE6B8}"/>
              </a:ext>
            </a:extLst>
          </p:cNvPr>
          <p:cNvSpPr/>
          <p:nvPr/>
        </p:nvSpPr>
        <p:spPr>
          <a:xfrm>
            <a:off x="-792" y="1363211"/>
            <a:ext cx="1023582" cy="875731"/>
          </a:xfrm>
          <a:prstGeom prst="hexagon">
            <a:avLst/>
          </a:prstGeom>
          <a:solidFill>
            <a:srgbClr val="F8C02A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81A6BE13-0266-407A-B25F-28AF02DE6CD5}"/>
              </a:ext>
            </a:extLst>
          </p:cNvPr>
          <p:cNvSpPr/>
          <p:nvPr/>
        </p:nvSpPr>
        <p:spPr>
          <a:xfrm>
            <a:off x="874939" y="2921329"/>
            <a:ext cx="1012208" cy="943970"/>
          </a:xfrm>
          <a:prstGeom prst="hexagon">
            <a:avLst/>
          </a:prstGeom>
          <a:solidFill>
            <a:srgbClr val="4ECEF5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10FD937E-C341-4B00-9E3A-F47CED9CBF3E}"/>
              </a:ext>
            </a:extLst>
          </p:cNvPr>
          <p:cNvSpPr/>
          <p:nvPr/>
        </p:nvSpPr>
        <p:spPr>
          <a:xfrm>
            <a:off x="1807535" y="2238941"/>
            <a:ext cx="943969" cy="875731"/>
          </a:xfrm>
          <a:prstGeom prst="hexagon">
            <a:avLst/>
          </a:prstGeom>
          <a:solidFill>
            <a:srgbClr val="D96525">
              <a:alpha val="63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2542D3AC-87D2-42A9-83B7-C9070191B795}"/>
              </a:ext>
            </a:extLst>
          </p:cNvPr>
          <p:cNvSpPr/>
          <p:nvPr/>
        </p:nvSpPr>
        <p:spPr>
          <a:xfrm>
            <a:off x="943176" y="1897745"/>
            <a:ext cx="943969" cy="864358"/>
          </a:xfrm>
          <a:prstGeom prst="hexagon">
            <a:avLst/>
          </a:prstGeom>
          <a:solidFill>
            <a:srgbClr val="F09435">
              <a:alpha val="62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511D8276-6BA0-4705-92D6-80DE37AF1CA8}"/>
              </a:ext>
            </a:extLst>
          </p:cNvPr>
          <p:cNvSpPr/>
          <p:nvPr/>
        </p:nvSpPr>
        <p:spPr>
          <a:xfrm>
            <a:off x="1659682" y="1101627"/>
            <a:ext cx="1000835" cy="887104"/>
          </a:xfrm>
          <a:prstGeom prst="hexagon">
            <a:avLst/>
          </a:prstGeom>
          <a:solidFill>
            <a:srgbClr val="037EA3">
              <a:alpha val="61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7D9DABB4-8317-488D-BD69-00E308E344E1}"/>
              </a:ext>
            </a:extLst>
          </p:cNvPr>
          <p:cNvSpPr/>
          <p:nvPr/>
        </p:nvSpPr>
        <p:spPr>
          <a:xfrm>
            <a:off x="8096880" y="1647540"/>
            <a:ext cx="1012209" cy="943969"/>
          </a:xfrm>
          <a:prstGeom prst="hexagon">
            <a:avLst/>
          </a:prstGeom>
          <a:solidFill>
            <a:srgbClr val="037EA3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BE6CD162-88B6-49C0-9A0E-A15A15FC7729}"/>
              </a:ext>
            </a:extLst>
          </p:cNvPr>
          <p:cNvSpPr/>
          <p:nvPr/>
        </p:nvSpPr>
        <p:spPr>
          <a:xfrm>
            <a:off x="10792312" y="771808"/>
            <a:ext cx="1023582" cy="875731"/>
          </a:xfrm>
          <a:prstGeom prst="hexagon">
            <a:avLst/>
          </a:prstGeom>
          <a:solidFill>
            <a:srgbClr val="F8C02A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919F0775-D868-4647-BC73-C112AA55D290}"/>
              </a:ext>
            </a:extLst>
          </p:cNvPr>
          <p:cNvSpPr/>
          <p:nvPr/>
        </p:nvSpPr>
        <p:spPr>
          <a:xfrm>
            <a:off x="9109088" y="1977357"/>
            <a:ext cx="1012208" cy="943970"/>
          </a:xfrm>
          <a:prstGeom prst="hexagon">
            <a:avLst/>
          </a:prstGeom>
          <a:solidFill>
            <a:srgbClr val="4ECEF5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17EBC430-73A7-462D-AF56-0B15B7C948A9}"/>
              </a:ext>
            </a:extLst>
          </p:cNvPr>
          <p:cNvSpPr/>
          <p:nvPr/>
        </p:nvSpPr>
        <p:spPr>
          <a:xfrm>
            <a:off x="10121296" y="2443657"/>
            <a:ext cx="943969" cy="875731"/>
          </a:xfrm>
          <a:prstGeom prst="hexagon">
            <a:avLst/>
          </a:prstGeom>
          <a:solidFill>
            <a:srgbClr val="D96525">
              <a:alpha val="63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679C3F82-11B0-40FF-A9EE-79E71CD00AFE}"/>
              </a:ext>
            </a:extLst>
          </p:cNvPr>
          <p:cNvSpPr/>
          <p:nvPr/>
        </p:nvSpPr>
        <p:spPr>
          <a:xfrm>
            <a:off x="9984817" y="1385954"/>
            <a:ext cx="943969" cy="864358"/>
          </a:xfrm>
          <a:prstGeom prst="hexagon">
            <a:avLst/>
          </a:prstGeom>
          <a:solidFill>
            <a:srgbClr val="F09435">
              <a:alpha val="62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F861B673-4216-4411-9E85-93815CA03D65}"/>
              </a:ext>
            </a:extLst>
          </p:cNvPr>
          <p:cNvSpPr/>
          <p:nvPr/>
        </p:nvSpPr>
        <p:spPr>
          <a:xfrm>
            <a:off x="10883294" y="1806761"/>
            <a:ext cx="1000835" cy="887104"/>
          </a:xfrm>
          <a:prstGeom prst="hexagon">
            <a:avLst/>
          </a:prstGeom>
          <a:solidFill>
            <a:srgbClr val="037EA3">
              <a:alpha val="61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A1B3A4-1D03-469D-9A36-9D1F5C4554BA}"/>
              </a:ext>
            </a:extLst>
          </p:cNvPr>
          <p:cNvSpPr txBox="1"/>
          <p:nvPr/>
        </p:nvSpPr>
        <p:spPr>
          <a:xfrm>
            <a:off x="2961564" y="2256428"/>
            <a:ext cx="614376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>
                <a:latin typeface="TW Cen MT"/>
                <a:cs typeface="Calibri"/>
              </a:rPr>
              <a:t>Layout de </a:t>
            </a:r>
            <a:r>
              <a:rPr lang="en-US" sz="4800" err="1">
                <a:latin typeface="TW Cen MT"/>
                <a:cs typeface="Calibri"/>
              </a:rPr>
              <a:t>Importação</a:t>
            </a:r>
            <a:r>
              <a:rPr lang="en-US" sz="4800">
                <a:latin typeface="TW Cen MT"/>
                <a:cs typeface="Calibri"/>
              </a:rPr>
              <a:t>/</a:t>
            </a:r>
            <a:r>
              <a:rPr lang="en-US" sz="4800" err="1">
                <a:latin typeface="TW Cen MT"/>
                <a:cs typeface="Calibri"/>
              </a:rPr>
              <a:t>Exportação</a:t>
            </a:r>
            <a:endParaRPr lang="en-US" sz="4800">
              <a:latin typeface="TW Cen MT"/>
              <a:cs typeface="Calibri"/>
            </a:endParaRPr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6FE596E8-17E2-42AB-A815-B73555C6CD7B}"/>
              </a:ext>
            </a:extLst>
          </p:cNvPr>
          <p:cNvSpPr/>
          <p:nvPr/>
        </p:nvSpPr>
        <p:spPr>
          <a:xfrm>
            <a:off x="44698" y="3478611"/>
            <a:ext cx="943969" cy="875731"/>
          </a:xfrm>
          <a:prstGeom prst="hexagon">
            <a:avLst/>
          </a:prstGeom>
          <a:solidFill>
            <a:srgbClr val="D96525">
              <a:alpha val="63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6BBE028F-8EA7-42B1-868B-F8E537FA0716}"/>
              </a:ext>
            </a:extLst>
          </p:cNvPr>
          <p:cNvSpPr/>
          <p:nvPr/>
        </p:nvSpPr>
        <p:spPr>
          <a:xfrm>
            <a:off x="9780102" y="271388"/>
            <a:ext cx="1012208" cy="943970"/>
          </a:xfrm>
          <a:prstGeom prst="hexagon">
            <a:avLst/>
          </a:prstGeom>
          <a:solidFill>
            <a:srgbClr val="4ECEF5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CE0FA64D-CC7A-4FDD-AAAB-031DE86C4392}"/>
              </a:ext>
            </a:extLst>
          </p:cNvPr>
          <p:cNvSpPr/>
          <p:nvPr/>
        </p:nvSpPr>
        <p:spPr>
          <a:xfrm>
            <a:off x="2535415" y="1681658"/>
            <a:ext cx="1023582" cy="875731"/>
          </a:xfrm>
          <a:prstGeom prst="hexagon">
            <a:avLst/>
          </a:prstGeom>
          <a:solidFill>
            <a:srgbClr val="F8C02A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7F5848A-0C7C-432F-8EB6-8765E222968C}"/>
              </a:ext>
            </a:extLst>
          </p:cNvPr>
          <p:cNvSpPr/>
          <p:nvPr/>
        </p:nvSpPr>
        <p:spPr>
          <a:xfrm>
            <a:off x="8995354" y="1033386"/>
            <a:ext cx="943969" cy="864358"/>
          </a:xfrm>
          <a:prstGeom prst="hexagon">
            <a:avLst/>
          </a:prstGeom>
          <a:solidFill>
            <a:srgbClr val="F09435">
              <a:alpha val="62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735AD207-F217-40CD-B055-BE03EF712C9E}"/>
              </a:ext>
            </a:extLst>
          </p:cNvPr>
          <p:cNvSpPr/>
          <p:nvPr/>
        </p:nvSpPr>
        <p:spPr>
          <a:xfrm>
            <a:off x="7278011" y="1101627"/>
            <a:ext cx="943969" cy="875731"/>
          </a:xfrm>
          <a:prstGeom prst="hexagon">
            <a:avLst/>
          </a:prstGeom>
          <a:solidFill>
            <a:srgbClr val="D96525">
              <a:alpha val="63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C4078107-C5A2-468D-9A8A-86FFCDA8007C}"/>
              </a:ext>
            </a:extLst>
          </p:cNvPr>
          <p:cNvSpPr/>
          <p:nvPr/>
        </p:nvSpPr>
        <p:spPr>
          <a:xfrm>
            <a:off x="9234188" y="3103297"/>
            <a:ext cx="1000835" cy="887104"/>
          </a:xfrm>
          <a:prstGeom prst="hexagon">
            <a:avLst/>
          </a:prstGeom>
          <a:solidFill>
            <a:srgbClr val="037EA3">
              <a:alpha val="61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8AA0DB9F-81D1-44B7-AD52-918341E68484}"/>
              </a:ext>
            </a:extLst>
          </p:cNvPr>
          <p:cNvSpPr/>
          <p:nvPr/>
        </p:nvSpPr>
        <p:spPr>
          <a:xfrm>
            <a:off x="2660519" y="669446"/>
            <a:ext cx="943969" cy="864358"/>
          </a:xfrm>
          <a:prstGeom prst="hexagon">
            <a:avLst/>
          </a:prstGeom>
          <a:solidFill>
            <a:srgbClr val="F09435">
              <a:alpha val="62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D1EAF736-E73F-4115-95F5-7E22B0F2B3B6}"/>
              </a:ext>
            </a:extLst>
          </p:cNvPr>
          <p:cNvSpPr/>
          <p:nvPr/>
        </p:nvSpPr>
        <p:spPr>
          <a:xfrm>
            <a:off x="3456639" y="1181237"/>
            <a:ext cx="1012208" cy="943970"/>
          </a:xfrm>
          <a:prstGeom prst="hexagon">
            <a:avLst/>
          </a:prstGeom>
          <a:solidFill>
            <a:srgbClr val="4ECEF5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3FF67614-60DC-469D-92B7-B8A0409D9B67}"/>
              </a:ext>
            </a:extLst>
          </p:cNvPr>
          <p:cNvSpPr/>
          <p:nvPr/>
        </p:nvSpPr>
        <p:spPr>
          <a:xfrm>
            <a:off x="8415326" y="3717447"/>
            <a:ext cx="1012208" cy="943970"/>
          </a:xfrm>
          <a:prstGeom prst="hexagon">
            <a:avLst/>
          </a:prstGeom>
          <a:solidFill>
            <a:srgbClr val="4ECEF5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531CFD23-FF46-418C-AE18-ED019CA395BA}"/>
              </a:ext>
            </a:extLst>
          </p:cNvPr>
          <p:cNvSpPr/>
          <p:nvPr/>
        </p:nvSpPr>
        <p:spPr>
          <a:xfrm>
            <a:off x="9359296" y="4183748"/>
            <a:ext cx="1023582" cy="875731"/>
          </a:xfrm>
          <a:prstGeom prst="hexagon">
            <a:avLst/>
          </a:prstGeom>
          <a:solidFill>
            <a:srgbClr val="F8C02A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D15F076F-52EB-4BCD-AC78-A451B28CFE0F}"/>
              </a:ext>
            </a:extLst>
          </p:cNvPr>
          <p:cNvSpPr/>
          <p:nvPr/>
        </p:nvSpPr>
        <p:spPr>
          <a:xfrm>
            <a:off x="1807533" y="3273894"/>
            <a:ext cx="943969" cy="864358"/>
          </a:xfrm>
          <a:prstGeom prst="hexagon">
            <a:avLst/>
          </a:prstGeom>
          <a:solidFill>
            <a:srgbClr val="F09435">
              <a:alpha val="62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12CFFCB5-0F60-4326-A9A8-203CF6654BC1}"/>
              </a:ext>
            </a:extLst>
          </p:cNvPr>
          <p:cNvSpPr/>
          <p:nvPr/>
        </p:nvSpPr>
        <p:spPr>
          <a:xfrm>
            <a:off x="2592282" y="3990403"/>
            <a:ext cx="1012208" cy="943970"/>
          </a:xfrm>
          <a:prstGeom prst="hexagon">
            <a:avLst/>
          </a:prstGeom>
          <a:solidFill>
            <a:srgbClr val="4ECEF5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342C1C9A-8FF3-4C93-9F73-9020CE1F2326}"/>
              </a:ext>
            </a:extLst>
          </p:cNvPr>
          <p:cNvSpPr/>
          <p:nvPr/>
        </p:nvSpPr>
        <p:spPr>
          <a:xfrm>
            <a:off x="920428" y="4024522"/>
            <a:ext cx="1000835" cy="887104"/>
          </a:xfrm>
          <a:prstGeom prst="hexagon">
            <a:avLst/>
          </a:prstGeom>
          <a:solidFill>
            <a:srgbClr val="037EA3">
              <a:alpha val="61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92443D47-D999-4874-A70F-1D3102A05AB4}"/>
              </a:ext>
            </a:extLst>
          </p:cNvPr>
          <p:cNvSpPr/>
          <p:nvPr/>
        </p:nvSpPr>
        <p:spPr>
          <a:xfrm>
            <a:off x="10235025" y="3501356"/>
            <a:ext cx="943969" cy="864358"/>
          </a:xfrm>
          <a:prstGeom prst="hexagon">
            <a:avLst/>
          </a:prstGeom>
          <a:solidFill>
            <a:srgbClr val="F09435">
              <a:alpha val="62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095BDBDE-F211-49ED-A4BD-A0B385F1F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028" y="4185334"/>
            <a:ext cx="3765645" cy="2662030"/>
          </a:xfrm>
          <a:prstGeom prst="rect">
            <a:avLst/>
          </a:prstGeom>
        </p:spPr>
      </p:pic>
      <p:pic>
        <p:nvPicPr>
          <p:cNvPr id="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E369A90A-A768-45C0-9BBF-73739A046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2518" y="5907954"/>
            <a:ext cx="12858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645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93E38FAC-3DB6-4DC0-A222-E31EEB527D16}"/>
              </a:ext>
            </a:extLst>
          </p:cNvPr>
          <p:cNvSpPr/>
          <p:nvPr/>
        </p:nvSpPr>
        <p:spPr>
          <a:xfrm>
            <a:off x="-791" y="2329928"/>
            <a:ext cx="1012209" cy="943969"/>
          </a:xfrm>
          <a:prstGeom prst="hexagon">
            <a:avLst/>
          </a:prstGeom>
          <a:solidFill>
            <a:srgbClr val="037EA3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74CE2FDB-8E34-4588-9A39-FEAB669AE6B8}"/>
              </a:ext>
            </a:extLst>
          </p:cNvPr>
          <p:cNvSpPr/>
          <p:nvPr/>
        </p:nvSpPr>
        <p:spPr>
          <a:xfrm>
            <a:off x="-792" y="1363211"/>
            <a:ext cx="1023582" cy="875731"/>
          </a:xfrm>
          <a:prstGeom prst="hexagon">
            <a:avLst/>
          </a:prstGeom>
          <a:solidFill>
            <a:srgbClr val="F8C02A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81A6BE13-0266-407A-B25F-28AF02DE6CD5}"/>
              </a:ext>
            </a:extLst>
          </p:cNvPr>
          <p:cNvSpPr/>
          <p:nvPr/>
        </p:nvSpPr>
        <p:spPr>
          <a:xfrm>
            <a:off x="874939" y="2921329"/>
            <a:ext cx="1012208" cy="943970"/>
          </a:xfrm>
          <a:prstGeom prst="hexagon">
            <a:avLst/>
          </a:prstGeom>
          <a:solidFill>
            <a:srgbClr val="4ECEF5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10FD937E-C341-4B00-9E3A-F47CED9CBF3E}"/>
              </a:ext>
            </a:extLst>
          </p:cNvPr>
          <p:cNvSpPr/>
          <p:nvPr/>
        </p:nvSpPr>
        <p:spPr>
          <a:xfrm>
            <a:off x="1807535" y="2238941"/>
            <a:ext cx="943969" cy="875731"/>
          </a:xfrm>
          <a:prstGeom prst="hexagon">
            <a:avLst/>
          </a:prstGeom>
          <a:solidFill>
            <a:srgbClr val="D96525">
              <a:alpha val="63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2542D3AC-87D2-42A9-83B7-C9070191B795}"/>
              </a:ext>
            </a:extLst>
          </p:cNvPr>
          <p:cNvSpPr/>
          <p:nvPr/>
        </p:nvSpPr>
        <p:spPr>
          <a:xfrm>
            <a:off x="943176" y="1897745"/>
            <a:ext cx="943969" cy="864358"/>
          </a:xfrm>
          <a:prstGeom prst="hexagon">
            <a:avLst/>
          </a:prstGeom>
          <a:solidFill>
            <a:srgbClr val="F09435">
              <a:alpha val="62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511D8276-6BA0-4705-92D6-80DE37AF1CA8}"/>
              </a:ext>
            </a:extLst>
          </p:cNvPr>
          <p:cNvSpPr/>
          <p:nvPr/>
        </p:nvSpPr>
        <p:spPr>
          <a:xfrm>
            <a:off x="1659682" y="1101627"/>
            <a:ext cx="1000835" cy="887104"/>
          </a:xfrm>
          <a:prstGeom prst="hexagon">
            <a:avLst/>
          </a:prstGeom>
          <a:solidFill>
            <a:srgbClr val="037EA3">
              <a:alpha val="61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7D9DABB4-8317-488D-BD69-00E308E344E1}"/>
              </a:ext>
            </a:extLst>
          </p:cNvPr>
          <p:cNvSpPr/>
          <p:nvPr/>
        </p:nvSpPr>
        <p:spPr>
          <a:xfrm>
            <a:off x="8096880" y="1647540"/>
            <a:ext cx="1012209" cy="943969"/>
          </a:xfrm>
          <a:prstGeom prst="hexagon">
            <a:avLst/>
          </a:prstGeom>
          <a:solidFill>
            <a:srgbClr val="037EA3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BE6CD162-88B6-49C0-9A0E-A15A15FC7729}"/>
              </a:ext>
            </a:extLst>
          </p:cNvPr>
          <p:cNvSpPr/>
          <p:nvPr/>
        </p:nvSpPr>
        <p:spPr>
          <a:xfrm>
            <a:off x="10792312" y="771808"/>
            <a:ext cx="1023582" cy="875731"/>
          </a:xfrm>
          <a:prstGeom prst="hexagon">
            <a:avLst/>
          </a:prstGeom>
          <a:solidFill>
            <a:srgbClr val="F8C02A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919F0775-D868-4647-BC73-C112AA55D290}"/>
              </a:ext>
            </a:extLst>
          </p:cNvPr>
          <p:cNvSpPr/>
          <p:nvPr/>
        </p:nvSpPr>
        <p:spPr>
          <a:xfrm>
            <a:off x="9109088" y="1977357"/>
            <a:ext cx="1012208" cy="943970"/>
          </a:xfrm>
          <a:prstGeom prst="hexagon">
            <a:avLst/>
          </a:prstGeom>
          <a:solidFill>
            <a:srgbClr val="4ECEF5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17EBC430-73A7-462D-AF56-0B15B7C948A9}"/>
              </a:ext>
            </a:extLst>
          </p:cNvPr>
          <p:cNvSpPr/>
          <p:nvPr/>
        </p:nvSpPr>
        <p:spPr>
          <a:xfrm>
            <a:off x="10121296" y="2443657"/>
            <a:ext cx="943969" cy="875731"/>
          </a:xfrm>
          <a:prstGeom prst="hexagon">
            <a:avLst/>
          </a:prstGeom>
          <a:solidFill>
            <a:srgbClr val="D96525">
              <a:alpha val="63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679C3F82-11B0-40FF-A9EE-79E71CD00AFE}"/>
              </a:ext>
            </a:extLst>
          </p:cNvPr>
          <p:cNvSpPr/>
          <p:nvPr/>
        </p:nvSpPr>
        <p:spPr>
          <a:xfrm>
            <a:off x="9984817" y="1385954"/>
            <a:ext cx="943969" cy="864358"/>
          </a:xfrm>
          <a:prstGeom prst="hexagon">
            <a:avLst/>
          </a:prstGeom>
          <a:solidFill>
            <a:srgbClr val="F09435">
              <a:alpha val="62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F861B673-4216-4411-9E85-93815CA03D65}"/>
              </a:ext>
            </a:extLst>
          </p:cNvPr>
          <p:cNvSpPr/>
          <p:nvPr/>
        </p:nvSpPr>
        <p:spPr>
          <a:xfrm>
            <a:off x="10883294" y="1806761"/>
            <a:ext cx="1000835" cy="887104"/>
          </a:xfrm>
          <a:prstGeom prst="hexagon">
            <a:avLst/>
          </a:prstGeom>
          <a:solidFill>
            <a:srgbClr val="037EA3">
              <a:alpha val="61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A1B3A4-1D03-469D-9A36-9D1F5C4554BA}"/>
              </a:ext>
            </a:extLst>
          </p:cNvPr>
          <p:cNvSpPr txBox="1"/>
          <p:nvPr/>
        </p:nvSpPr>
        <p:spPr>
          <a:xfrm>
            <a:off x="2961564" y="2256428"/>
            <a:ext cx="6143766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600">
                <a:latin typeface="TW Cen MT"/>
                <a:cs typeface="Calibri"/>
              </a:rPr>
              <a:t>Time Line</a:t>
            </a:r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6FE596E8-17E2-42AB-A815-B73555C6CD7B}"/>
              </a:ext>
            </a:extLst>
          </p:cNvPr>
          <p:cNvSpPr/>
          <p:nvPr/>
        </p:nvSpPr>
        <p:spPr>
          <a:xfrm>
            <a:off x="44698" y="3478611"/>
            <a:ext cx="943969" cy="875731"/>
          </a:xfrm>
          <a:prstGeom prst="hexagon">
            <a:avLst/>
          </a:prstGeom>
          <a:solidFill>
            <a:srgbClr val="D96525">
              <a:alpha val="63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6BBE028F-8EA7-42B1-868B-F8E537FA0716}"/>
              </a:ext>
            </a:extLst>
          </p:cNvPr>
          <p:cNvSpPr/>
          <p:nvPr/>
        </p:nvSpPr>
        <p:spPr>
          <a:xfrm>
            <a:off x="9780102" y="271388"/>
            <a:ext cx="1012208" cy="943970"/>
          </a:xfrm>
          <a:prstGeom prst="hexagon">
            <a:avLst/>
          </a:prstGeom>
          <a:solidFill>
            <a:srgbClr val="4ECEF5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CE0FA64D-CC7A-4FDD-AAAB-031DE86C4392}"/>
              </a:ext>
            </a:extLst>
          </p:cNvPr>
          <p:cNvSpPr/>
          <p:nvPr/>
        </p:nvSpPr>
        <p:spPr>
          <a:xfrm>
            <a:off x="2535415" y="1681658"/>
            <a:ext cx="1023582" cy="875731"/>
          </a:xfrm>
          <a:prstGeom prst="hexagon">
            <a:avLst/>
          </a:prstGeom>
          <a:solidFill>
            <a:srgbClr val="F8C02A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7F5848A-0C7C-432F-8EB6-8765E222968C}"/>
              </a:ext>
            </a:extLst>
          </p:cNvPr>
          <p:cNvSpPr/>
          <p:nvPr/>
        </p:nvSpPr>
        <p:spPr>
          <a:xfrm>
            <a:off x="8995354" y="1033386"/>
            <a:ext cx="943969" cy="864358"/>
          </a:xfrm>
          <a:prstGeom prst="hexagon">
            <a:avLst/>
          </a:prstGeom>
          <a:solidFill>
            <a:srgbClr val="F09435">
              <a:alpha val="62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735AD207-F217-40CD-B055-BE03EF712C9E}"/>
              </a:ext>
            </a:extLst>
          </p:cNvPr>
          <p:cNvSpPr/>
          <p:nvPr/>
        </p:nvSpPr>
        <p:spPr>
          <a:xfrm>
            <a:off x="7278011" y="1101627"/>
            <a:ext cx="943969" cy="875731"/>
          </a:xfrm>
          <a:prstGeom prst="hexagon">
            <a:avLst/>
          </a:prstGeom>
          <a:solidFill>
            <a:srgbClr val="D96525">
              <a:alpha val="63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C4078107-C5A2-468D-9A8A-86FFCDA8007C}"/>
              </a:ext>
            </a:extLst>
          </p:cNvPr>
          <p:cNvSpPr/>
          <p:nvPr/>
        </p:nvSpPr>
        <p:spPr>
          <a:xfrm>
            <a:off x="9234188" y="3103297"/>
            <a:ext cx="1000835" cy="887104"/>
          </a:xfrm>
          <a:prstGeom prst="hexagon">
            <a:avLst/>
          </a:prstGeom>
          <a:solidFill>
            <a:srgbClr val="037EA3">
              <a:alpha val="61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8AA0DB9F-81D1-44B7-AD52-918341E68484}"/>
              </a:ext>
            </a:extLst>
          </p:cNvPr>
          <p:cNvSpPr/>
          <p:nvPr/>
        </p:nvSpPr>
        <p:spPr>
          <a:xfrm>
            <a:off x="2660519" y="669446"/>
            <a:ext cx="943969" cy="864358"/>
          </a:xfrm>
          <a:prstGeom prst="hexagon">
            <a:avLst/>
          </a:prstGeom>
          <a:solidFill>
            <a:srgbClr val="F09435">
              <a:alpha val="62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D1EAF736-E73F-4115-95F5-7E22B0F2B3B6}"/>
              </a:ext>
            </a:extLst>
          </p:cNvPr>
          <p:cNvSpPr/>
          <p:nvPr/>
        </p:nvSpPr>
        <p:spPr>
          <a:xfrm>
            <a:off x="3456639" y="1181237"/>
            <a:ext cx="1012208" cy="943970"/>
          </a:xfrm>
          <a:prstGeom prst="hexagon">
            <a:avLst/>
          </a:prstGeom>
          <a:solidFill>
            <a:srgbClr val="4ECEF5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3FF67614-60DC-469D-92B7-B8A0409D9B67}"/>
              </a:ext>
            </a:extLst>
          </p:cNvPr>
          <p:cNvSpPr/>
          <p:nvPr/>
        </p:nvSpPr>
        <p:spPr>
          <a:xfrm>
            <a:off x="8415326" y="3717447"/>
            <a:ext cx="1012208" cy="943970"/>
          </a:xfrm>
          <a:prstGeom prst="hexagon">
            <a:avLst/>
          </a:prstGeom>
          <a:solidFill>
            <a:srgbClr val="4ECEF5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531CFD23-FF46-418C-AE18-ED019CA395BA}"/>
              </a:ext>
            </a:extLst>
          </p:cNvPr>
          <p:cNvSpPr/>
          <p:nvPr/>
        </p:nvSpPr>
        <p:spPr>
          <a:xfrm>
            <a:off x="9359296" y="4183748"/>
            <a:ext cx="1023582" cy="875731"/>
          </a:xfrm>
          <a:prstGeom prst="hexagon">
            <a:avLst/>
          </a:prstGeom>
          <a:solidFill>
            <a:srgbClr val="F8C02A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D15F076F-52EB-4BCD-AC78-A451B28CFE0F}"/>
              </a:ext>
            </a:extLst>
          </p:cNvPr>
          <p:cNvSpPr/>
          <p:nvPr/>
        </p:nvSpPr>
        <p:spPr>
          <a:xfrm>
            <a:off x="1807533" y="3273894"/>
            <a:ext cx="943969" cy="864358"/>
          </a:xfrm>
          <a:prstGeom prst="hexagon">
            <a:avLst/>
          </a:prstGeom>
          <a:solidFill>
            <a:srgbClr val="F09435">
              <a:alpha val="62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12CFFCB5-0F60-4326-A9A8-203CF6654BC1}"/>
              </a:ext>
            </a:extLst>
          </p:cNvPr>
          <p:cNvSpPr/>
          <p:nvPr/>
        </p:nvSpPr>
        <p:spPr>
          <a:xfrm>
            <a:off x="2592282" y="3990403"/>
            <a:ext cx="1012208" cy="943970"/>
          </a:xfrm>
          <a:prstGeom prst="hexagon">
            <a:avLst/>
          </a:prstGeom>
          <a:solidFill>
            <a:srgbClr val="4ECEF5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342C1C9A-8FF3-4C93-9F73-9020CE1F2326}"/>
              </a:ext>
            </a:extLst>
          </p:cNvPr>
          <p:cNvSpPr/>
          <p:nvPr/>
        </p:nvSpPr>
        <p:spPr>
          <a:xfrm>
            <a:off x="920428" y="4024522"/>
            <a:ext cx="1000835" cy="887104"/>
          </a:xfrm>
          <a:prstGeom prst="hexagon">
            <a:avLst/>
          </a:prstGeom>
          <a:solidFill>
            <a:srgbClr val="037EA3">
              <a:alpha val="61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92443D47-D999-4874-A70F-1D3102A05AB4}"/>
              </a:ext>
            </a:extLst>
          </p:cNvPr>
          <p:cNvSpPr/>
          <p:nvPr/>
        </p:nvSpPr>
        <p:spPr>
          <a:xfrm>
            <a:off x="10235025" y="3501356"/>
            <a:ext cx="943969" cy="864358"/>
          </a:xfrm>
          <a:prstGeom prst="hexagon">
            <a:avLst/>
          </a:prstGeom>
          <a:solidFill>
            <a:srgbClr val="F09435">
              <a:alpha val="62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095BDBDE-F211-49ED-A4BD-A0B385F1F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028" y="4185334"/>
            <a:ext cx="3765645" cy="2662030"/>
          </a:xfrm>
          <a:prstGeom prst="rect">
            <a:avLst/>
          </a:prstGeom>
        </p:spPr>
      </p:pic>
      <p:pic>
        <p:nvPicPr>
          <p:cNvPr id="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23CB5EC1-C4AA-419D-841F-182C5C3AE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2518" y="5907954"/>
            <a:ext cx="12858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64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93E38FAC-3DB6-4DC0-A222-E31EEB527D16}"/>
              </a:ext>
            </a:extLst>
          </p:cNvPr>
          <p:cNvSpPr/>
          <p:nvPr/>
        </p:nvSpPr>
        <p:spPr>
          <a:xfrm>
            <a:off x="-791" y="2329928"/>
            <a:ext cx="1012209" cy="943969"/>
          </a:xfrm>
          <a:prstGeom prst="hexagon">
            <a:avLst/>
          </a:prstGeom>
          <a:solidFill>
            <a:srgbClr val="037EA3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74CE2FDB-8E34-4588-9A39-FEAB669AE6B8}"/>
              </a:ext>
            </a:extLst>
          </p:cNvPr>
          <p:cNvSpPr/>
          <p:nvPr/>
        </p:nvSpPr>
        <p:spPr>
          <a:xfrm>
            <a:off x="-792" y="1363211"/>
            <a:ext cx="1023582" cy="875731"/>
          </a:xfrm>
          <a:prstGeom prst="hexagon">
            <a:avLst/>
          </a:prstGeom>
          <a:solidFill>
            <a:srgbClr val="F8C02A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81A6BE13-0266-407A-B25F-28AF02DE6CD5}"/>
              </a:ext>
            </a:extLst>
          </p:cNvPr>
          <p:cNvSpPr/>
          <p:nvPr/>
        </p:nvSpPr>
        <p:spPr>
          <a:xfrm>
            <a:off x="874939" y="2921329"/>
            <a:ext cx="1012208" cy="943970"/>
          </a:xfrm>
          <a:prstGeom prst="hexagon">
            <a:avLst/>
          </a:prstGeom>
          <a:solidFill>
            <a:srgbClr val="4ECEF5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10FD937E-C341-4B00-9E3A-F47CED9CBF3E}"/>
              </a:ext>
            </a:extLst>
          </p:cNvPr>
          <p:cNvSpPr/>
          <p:nvPr/>
        </p:nvSpPr>
        <p:spPr>
          <a:xfrm>
            <a:off x="1807535" y="2238941"/>
            <a:ext cx="943969" cy="875731"/>
          </a:xfrm>
          <a:prstGeom prst="hexagon">
            <a:avLst/>
          </a:prstGeom>
          <a:solidFill>
            <a:srgbClr val="D96525">
              <a:alpha val="63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2542D3AC-87D2-42A9-83B7-C9070191B795}"/>
              </a:ext>
            </a:extLst>
          </p:cNvPr>
          <p:cNvSpPr/>
          <p:nvPr/>
        </p:nvSpPr>
        <p:spPr>
          <a:xfrm>
            <a:off x="943176" y="1897745"/>
            <a:ext cx="943969" cy="864358"/>
          </a:xfrm>
          <a:prstGeom prst="hexagon">
            <a:avLst/>
          </a:prstGeom>
          <a:solidFill>
            <a:srgbClr val="F09435">
              <a:alpha val="62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511D8276-6BA0-4705-92D6-80DE37AF1CA8}"/>
              </a:ext>
            </a:extLst>
          </p:cNvPr>
          <p:cNvSpPr/>
          <p:nvPr/>
        </p:nvSpPr>
        <p:spPr>
          <a:xfrm>
            <a:off x="1659682" y="1101627"/>
            <a:ext cx="1000835" cy="887104"/>
          </a:xfrm>
          <a:prstGeom prst="hexagon">
            <a:avLst/>
          </a:prstGeom>
          <a:solidFill>
            <a:srgbClr val="037EA3">
              <a:alpha val="61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7D9DABB4-8317-488D-BD69-00E308E344E1}"/>
              </a:ext>
            </a:extLst>
          </p:cNvPr>
          <p:cNvSpPr/>
          <p:nvPr/>
        </p:nvSpPr>
        <p:spPr>
          <a:xfrm>
            <a:off x="8096880" y="1647540"/>
            <a:ext cx="1012209" cy="943969"/>
          </a:xfrm>
          <a:prstGeom prst="hexagon">
            <a:avLst/>
          </a:prstGeom>
          <a:solidFill>
            <a:srgbClr val="037EA3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BE6CD162-88B6-49C0-9A0E-A15A15FC7729}"/>
              </a:ext>
            </a:extLst>
          </p:cNvPr>
          <p:cNvSpPr/>
          <p:nvPr/>
        </p:nvSpPr>
        <p:spPr>
          <a:xfrm>
            <a:off x="10792312" y="771808"/>
            <a:ext cx="1023582" cy="875731"/>
          </a:xfrm>
          <a:prstGeom prst="hexagon">
            <a:avLst/>
          </a:prstGeom>
          <a:solidFill>
            <a:srgbClr val="F8C02A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919F0775-D868-4647-BC73-C112AA55D290}"/>
              </a:ext>
            </a:extLst>
          </p:cNvPr>
          <p:cNvSpPr/>
          <p:nvPr/>
        </p:nvSpPr>
        <p:spPr>
          <a:xfrm>
            <a:off x="9109088" y="1977357"/>
            <a:ext cx="1012208" cy="943970"/>
          </a:xfrm>
          <a:prstGeom prst="hexagon">
            <a:avLst/>
          </a:prstGeom>
          <a:solidFill>
            <a:srgbClr val="4ECEF5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17EBC430-73A7-462D-AF56-0B15B7C948A9}"/>
              </a:ext>
            </a:extLst>
          </p:cNvPr>
          <p:cNvSpPr/>
          <p:nvPr/>
        </p:nvSpPr>
        <p:spPr>
          <a:xfrm>
            <a:off x="10121296" y="2443657"/>
            <a:ext cx="943969" cy="875731"/>
          </a:xfrm>
          <a:prstGeom prst="hexagon">
            <a:avLst/>
          </a:prstGeom>
          <a:solidFill>
            <a:srgbClr val="D96525">
              <a:alpha val="63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679C3F82-11B0-40FF-A9EE-79E71CD00AFE}"/>
              </a:ext>
            </a:extLst>
          </p:cNvPr>
          <p:cNvSpPr/>
          <p:nvPr/>
        </p:nvSpPr>
        <p:spPr>
          <a:xfrm>
            <a:off x="9984817" y="1385954"/>
            <a:ext cx="943969" cy="864358"/>
          </a:xfrm>
          <a:prstGeom prst="hexagon">
            <a:avLst/>
          </a:prstGeom>
          <a:solidFill>
            <a:srgbClr val="F09435">
              <a:alpha val="62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F861B673-4216-4411-9E85-93815CA03D65}"/>
              </a:ext>
            </a:extLst>
          </p:cNvPr>
          <p:cNvSpPr/>
          <p:nvPr/>
        </p:nvSpPr>
        <p:spPr>
          <a:xfrm>
            <a:off x="10883294" y="1806761"/>
            <a:ext cx="1000835" cy="887104"/>
          </a:xfrm>
          <a:prstGeom prst="hexagon">
            <a:avLst/>
          </a:prstGeom>
          <a:solidFill>
            <a:srgbClr val="037EA3">
              <a:alpha val="61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A1B3A4-1D03-469D-9A36-9D1F5C4554BA}"/>
              </a:ext>
            </a:extLst>
          </p:cNvPr>
          <p:cNvSpPr txBox="1"/>
          <p:nvPr/>
        </p:nvSpPr>
        <p:spPr>
          <a:xfrm>
            <a:off x="2961564" y="2256428"/>
            <a:ext cx="6143766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600" dirty="0">
                <a:latin typeface="TW Cen MT"/>
                <a:cs typeface="Calibri"/>
              </a:rPr>
              <a:t>Conclusão</a:t>
            </a:r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6FE596E8-17E2-42AB-A815-B73555C6CD7B}"/>
              </a:ext>
            </a:extLst>
          </p:cNvPr>
          <p:cNvSpPr/>
          <p:nvPr/>
        </p:nvSpPr>
        <p:spPr>
          <a:xfrm>
            <a:off x="44698" y="3478611"/>
            <a:ext cx="943969" cy="875731"/>
          </a:xfrm>
          <a:prstGeom prst="hexagon">
            <a:avLst/>
          </a:prstGeom>
          <a:solidFill>
            <a:srgbClr val="D96525">
              <a:alpha val="63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6BBE028F-8EA7-42B1-868B-F8E537FA0716}"/>
              </a:ext>
            </a:extLst>
          </p:cNvPr>
          <p:cNvSpPr/>
          <p:nvPr/>
        </p:nvSpPr>
        <p:spPr>
          <a:xfrm>
            <a:off x="9780102" y="271388"/>
            <a:ext cx="1012208" cy="943970"/>
          </a:xfrm>
          <a:prstGeom prst="hexagon">
            <a:avLst/>
          </a:prstGeom>
          <a:solidFill>
            <a:srgbClr val="4ECEF5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CE0FA64D-CC7A-4FDD-AAAB-031DE86C4392}"/>
              </a:ext>
            </a:extLst>
          </p:cNvPr>
          <p:cNvSpPr/>
          <p:nvPr/>
        </p:nvSpPr>
        <p:spPr>
          <a:xfrm>
            <a:off x="2535415" y="1681658"/>
            <a:ext cx="1023582" cy="875731"/>
          </a:xfrm>
          <a:prstGeom prst="hexagon">
            <a:avLst/>
          </a:prstGeom>
          <a:solidFill>
            <a:srgbClr val="F8C02A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7F5848A-0C7C-432F-8EB6-8765E222968C}"/>
              </a:ext>
            </a:extLst>
          </p:cNvPr>
          <p:cNvSpPr/>
          <p:nvPr/>
        </p:nvSpPr>
        <p:spPr>
          <a:xfrm>
            <a:off x="8995354" y="1033386"/>
            <a:ext cx="943969" cy="864358"/>
          </a:xfrm>
          <a:prstGeom prst="hexagon">
            <a:avLst/>
          </a:prstGeom>
          <a:solidFill>
            <a:srgbClr val="F09435">
              <a:alpha val="62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735AD207-F217-40CD-B055-BE03EF712C9E}"/>
              </a:ext>
            </a:extLst>
          </p:cNvPr>
          <p:cNvSpPr/>
          <p:nvPr/>
        </p:nvSpPr>
        <p:spPr>
          <a:xfrm>
            <a:off x="7278011" y="1101627"/>
            <a:ext cx="943969" cy="875731"/>
          </a:xfrm>
          <a:prstGeom prst="hexagon">
            <a:avLst/>
          </a:prstGeom>
          <a:solidFill>
            <a:srgbClr val="D96525">
              <a:alpha val="63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C4078107-C5A2-468D-9A8A-86FFCDA8007C}"/>
              </a:ext>
            </a:extLst>
          </p:cNvPr>
          <p:cNvSpPr/>
          <p:nvPr/>
        </p:nvSpPr>
        <p:spPr>
          <a:xfrm>
            <a:off x="9234188" y="3103297"/>
            <a:ext cx="1000835" cy="887104"/>
          </a:xfrm>
          <a:prstGeom prst="hexagon">
            <a:avLst/>
          </a:prstGeom>
          <a:solidFill>
            <a:srgbClr val="037EA3">
              <a:alpha val="61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8AA0DB9F-81D1-44B7-AD52-918341E68484}"/>
              </a:ext>
            </a:extLst>
          </p:cNvPr>
          <p:cNvSpPr/>
          <p:nvPr/>
        </p:nvSpPr>
        <p:spPr>
          <a:xfrm>
            <a:off x="2660519" y="669446"/>
            <a:ext cx="943969" cy="864358"/>
          </a:xfrm>
          <a:prstGeom prst="hexagon">
            <a:avLst/>
          </a:prstGeom>
          <a:solidFill>
            <a:srgbClr val="F09435">
              <a:alpha val="62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D1EAF736-E73F-4115-95F5-7E22B0F2B3B6}"/>
              </a:ext>
            </a:extLst>
          </p:cNvPr>
          <p:cNvSpPr/>
          <p:nvPr/>
        </p:nvSpPr>
        <p:spPr>
          <a:xfrm>
            <a:off x="3456639" y="1181237"/>
            <a:ext cx="1012208" cy="943970"/>
          </a:xfrm>
          <a:prstGeom prst="hexagon">
            <a:avLst/>
          </a:prstGeom>
          <a:solidFill>
            <a:srgbClr val="4ECEF5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3FF67614-60DC-469D-92B7-B8A0409D9B67}"/>
              </a:ext>
            </a:extLst>
          </p:cNvPr>
          <p:cNvSpPr/>
          <p:nvPr/>
        </p:nvSpPr>
        <p:spPr>
          <a:xfrm>
            <a:off x="8415326" y="3717447"/>
            <a:ext cx="1012208" cy="943970"/>
          </a:xfrm>
          <a:prstGeom prst="hexagon">
            <a:avLst/>
          </a:prstGeom>
          <a:solidFill>
            <a:srgbClr val="4ECEF5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531CFD23-FF46-418C-AE18-ED019CA395BA}"/>
              </a:ext>
            </a:extLst>
          </p:cNvPr>
          <p:cNvSpPr/>
          <p:nvPr/>
        </p:nvSpPr>
        <p:spPr>
          <a:xfrm>
            <a:off x="9359296" y="4183748"/>
            <a:ext cx="1023582" cy="875731"/>
          </a:xfrm>
          <a:prstGeom prst="hexagon">
            <a:avLst/>
          </a:prstGeom>
          <a:solidFill>
            <a:srgbClr val="F8C02A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D15F076F-52EB-4BCD-AC78-A451B28CFE0F}"/>
              </a:ext>
            </a:extLst>
          </p:cNvPr>
          <p:cNvSpPr/>
          <p:nvPr/>
        </p:nvSpPr>
        <p:spPr>
          <a:xfrm>
            <a:off x="1807533" y="3273894"/>
            <a:ext cx="943969" cy="864358"/>
          </a:xfrm>
          <a:prstGeom prst="hexagon">
            <a:avLst/>
          </a:prstGeom>
          <a:solidFill>
            <a:srgbClr val="F09435">
              <a:alpha val="62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12CFFCB5-0F60-4326-A9A8-203CF6654BC1}"/>
              </a:ext>
            </a:extLst>
          </p:cNvPr>
          <p:cNvSpPr/>
          <p:nvPr/>
        </p:nvSpPr>
        <p:spPr>
          <a:xfrm>
            <a:off x="2592282" y="3990403"/>
            <a:ext cx="1012208" cy="943970"/>
          </a:xfrm>
          <a:prstGeom prst="hexagon">
            <a:avLst/>
          </a:prstGeom>
          <a:solidFill>
            <a:srgbClr val="4ECEF5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342C1C9A-8FF3-4C93-9F73-9020CE1F2326}"/>
              </a:ext>
            </a:extLst>
          </p:cNvPr>
          <p:cNvSpPr/>
          <p:nvPr/>
        </p:nvSpPr>
        <p:spPr>
          <a:xfrm>
            <a:off x="920428" y="4024522"/>
            <a:ext cx="1000835" cy="887104"/>
          </a:xfrm>
          <a:prstGeom prst="hexagon">
            <a:avLst/>
          </a:prstGeom>
          <a:solidFill>
            <a:srgbClr val="037EA3">
              <a:alpha val="61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92443D47-D999-4874-A70F-1D3102A05AB4}"/>
              </a:ext>
            </a:extLst>
          </p:cNvPr>
          <p:cNvSpPr/>
          <p:nvPr/>
        </p:nvSpPr>
        <p:spPr>
          <a:xfrm>
            <a:off x="10235025" y="3501356"/>
            <a:ext cx="943969" cy="864358"/>
          </a:xfrm>
          <a:prstGeom prst="hexagon">
            <a:avLst/>
          </a:prstGeom>
          <a:solidFill>
            <a:srgbClr val="F09435">
              <a:alpha val="62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095BDBDE-F211-49ED-A4BD-A0B385F1F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028" y="4185334"/>
            <a:ext cx="3765645" cy="2662030"/>
          </a:xfrm>
          <a:prstGeom prst="rect">
            <a:avLst/>
          </a:prstGeom>
        </p:spPr>
      </p:pic>
      <p:pic>
        <p:nvPicPr>
          <p:cNvPr id="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23CB5EC1-C4AA-419D-841F-182C5C3AE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2518" y="5907954"/>
            <a:ext cx="12858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751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9BA494-023B-4010-BAA7-51251273AEAE}"/>
              </a:ext>
            </a:extLst>
          </p:cNvPr>
          <p:cNvSpPr/>
          <p:nvPr/>
        </p:nvSpPr>
        <p:spPr>
          <a:xfrm>
            <a:off x="4618" y="4618"/>
            <a:ext cx="4006271" cy="3417453"/>
          </a:xfrm>
          <a:prstGeom prst="rect">
            <a:avLst/>
          </a:prstGeom>
          <a:solidFill>
            <a:srgbClr val="F8C02A">
              <a:alpha val="60000"/>
            </a:srgbClr>
          </a:solidFill>
          <a:ln>
            <a:solidFill>
              <a:srgbClr val="F8C0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W Cen MT"/>
                <a:ea typeface="+mn-lt"/>
                <a:cs typeface="+mn-lt"/>
              </a:rPr>
              <a:t> Provavelmente lidamos com uma realidade bastante diferente . Essa experiência será imprescindível para abrir os olhos e mostrar a necessidade de investir em ideias para melhorar e tornar o mundo um lugar melhor.</a:t>
            </a:r>
            <a:endParaRPr lang="en-US" sz="2400" dirty="0">
              <a:solidFill>
                <a:schemeClr val="tx1"/>
              </a:solidFill>
              <a:latin typeface="TW Cen M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DEBDBE-E9E5-4341-93D1-E52B7B3C501D}"/>
              </a:ext>
            </a:extLst>
          </p:cNvPr>
          <p:cNvSpPr/>
          <p:nvPr/>
        </p:nvSpPr>
        <p:spPr>
          <a:xfrm>
            <a:off x="8028708" y="4618"/>
            <a:ext cx="4167908" cy="3428998"/>
          </a:xfrm>
          <a:prstGeom prst="rect">
            <a:avLst/>
          </a:prstGeom>
          <a:solidFill>
            <a:srgbClr val="037EA3">
              <a:alpha val="6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C003F3-EC2D-431A-8D5F-6C7351FD6141}"/>
              </a:ext>
            </a:extLst>
          </p:cNvPr>
          <p:cNvSpPr/>
          <p:nvPr/>
        </p:nvSpPr>
        <p:spPr>
          <a:xfrm>
            <a:off x="4010890" y="3422072"/>
            <a:ext cx="4017816" cy="3440543"/>
          </a:xfrm>
          <a:prstGeom prst="rect">
            <a:avLst/>
          </a:prstGeom>
          <a:solidFill>
            <a:srgbClr val="D96525">
              <a:alpha val="61000"/>
            </a:srgbClr>
          </a:solidFill>
          <a:ln>
            <a:solidFill>
              <a:srgbClr val="F8C0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pic>
        <p:nvPicPr>
          <p:cNvPr id="8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DA4A8F52-E57B-4696-AF56-F89A62911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518" y="5907954"/>
            <a:ext cx="1285875" cy="6762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63AAB2-40E6-429C-9E37-9593D8292D0D}"/>
              </a:ext>
            </a:extLst>
          </p:cNvPr>
          <p:cNvSpPr txBox="1"/>
          <p:nvPr/>
        </p:nvSpPr>
        <p:spPr>
          <a:xfrm>
            <a:off x="9065490" y="4782128"/>
            <a:ext cx="232934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>
                <a:latin typeface="TW Cen MT"/>
              </a:rPr>
              <a:t>Conclusão</a:t>
            </a:r>
            <a:endParaRPr lang="en-US" sz="4000" dirty="0">
              <a:latin typeface="Calibri" panose="020F0502020204030204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4A91F7-0A6A-4DC2-A323-31DA4E6D5AA0}"/>
              </a:ext>
            </a:extLst>
          </p:cNvPr>
          <p:cNvSpPr txBox="1"/>
          <p:nvPr/>
        </p:nvSpPr>
        <p:spPr>
          <a:xfrm>
            <a:off x="4100946" y="3500581"/>
            <a:ext cx="3828472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solidFill>
                  <a:srgbClr val="383838"/>
                </a:solidFill>
                <a:latin typeface="TW Cen MT"/>
              </a:rPr>
              <a:t>Quando você perceber a diferença que está fazendo na vida de alguém, pode ter certeza de que isso vai transformá-lo pessoalmente. Não há prazer maior do que colher os frutos de um trabalho bem-feito e dedicado.</a:t>
            </a:r>
            <a:endParaRPr lang="en-US" sz="2400" dirty="0">
              <a:latin typeface="TW Cen MT"/>
            </a:endParaRPr>
          </a:p>
        </p:txBody>
      </p:sp>
      <p:pic>
        <p:nvPicPr>
          <p:cNvPr id="5" name="Imagem 4" descr="Uma imagem contendo brinquedo, mesa&#10;&#10;Descrição gerada automaticamente">
            <a:extLst>
              <a:ext uri="{FF2B5EF4-FFF2-40B4-BE49-F238E27FC236}">
                <a16:creationId xmlns:a16="http://schemas.microsoft.com/office/drawing/2014/main" id="{DEC288CB-3C00-4D4C-A8AE-C4D228CB4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52" y="3857630"/>
            <a:ext cx="2769401" cy="2556882"/>
          </a:xfrm>
          <a:prstGeom prst="rect">
            <a:avLst/>
          </a:prstGeom>
        </p:spPr>
      </p:pic>
      <p:pic>
        <p:nvPicPr>
          <p:cNvPr id="7" name="Imagem 6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D1097C9E-DF71-4FBA-B939-5FF75B133D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228" y="591282"/>
            <a:ext cx="3336868" cy="224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13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F1DCF8-2056-4F5A-9B03-D4DDD9B93F82}"/>
              </a:ext>
            </a:extLst>
          </p:cNvPr>
          <p:cNvSpPr/>
          <p:nvPr/>
        </p:nvSpPr>
        <p:spPr>
          <a:xfrm>
            <a:off x="8971129" y="3426726"/>
            <a:ext cx="3218595" cy="3434685"/>
          </a:xfrm>
          <a:prstGeom prst="rect">
            <a:avLst/>
          </a:prstGeom>
          <a:solidFill>
            <a:srgbClr val="4ECEF5">
              <a:alpha val="46000"/>
            </a:srgbClr>
          </a:solidFill>
          <a:ln>
            <a:solidFill>
              <a:srgbClr val="35C4F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242A5C-5142-4A5D-9B79-DA51E13CC233}"/>
              </a:ext>
            </a:extLst>
          </p:cNvPr>
          <p:cNvSpPr/>
          <p:nvPr/>
        </p:nvSpPr>
        <p:spPr>
          <a:xfrm>
            <a:off x="2966113" y="3438098"/>
            <a:ext cx="3127610" cy="3411939"/>
          </a:xfrm>
          <a:prstGeom prst="rect">
            <a:avLst/>
          </a:prstGeom>
          <a:solidFill>
            <a:srgbClr val="F8552A">
              <a:alpha val="61000"/>
            </a:srgbClr>
          </a:solidFill>
          <a:ln>
            <a:solidFill>
              <a:srgbClr val="35C4F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7A5A7-B96B-4765-ADB9-3D76062EB42A}"/>
              </a:ext>
            </a:extLst>
          </p:cNvPr>
          <p:cNvSpPr/>
          <p:nvPr/>
        </p:nvSpPr>
        <p:spPr>
          <a:xfrm>
            <a:off x="2966112" y="3411"/>
            <a:ext cx="3127610" cy="3423312"/>
          </a:xfrm>
          <a:prstGeom prst="rect">
            <a:avLst/>
          </a:prstGeom>
          <a:solidFill>
            <a:srgbClr val="F09435">
              <a:alpha val="65000"/>
            </a:srgbClr>
          </a:solidFill>
          <a:ln>
            <a:solidFill>
              <a:srgbClr val="F094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14FDC4-A345-403E-A596-F1D6C4DBCFCB}"/>
              </a:ext>
            </a:extLst>
          </p:cNvPr>
          <p:cNvSpPr/>
          <p:nvPr/>
        </p:nvSpPr>
        <p:spPr>
          <a:xfrm>
            <a:off x="-2277" y="3438097"/>
            <a:ext cx="2979759" cy="3411939"/>
          </a:xfrm>
          <a:prstGeom prst="rect">
            <a:avLst/>
          </a:prstGeom>
          <a:solidFill>
            <a:srgbClr val="F8C02A">
              <a:alpha val="65000"/>
            </a:srgbClr>
          </a:solidFill>
          <a:ln>
            <a:solidFill>
              <a:srgbClr val="F8C0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29A998-16C3-4EEA-AD61-D1D83874FACD}"/>
              </a:ext>
            </a:extLst>
          </p:cNvPr>
          <p:cNvSpPr/>
          <p:nvPr/>
        </p:nvSpPr>
        <p:spPr>
          <a:xfrm>
            <a:off x="6093724" y="3410"/>
            <a:ext cx="2866028" cy="3423312"/>
          </a:xfrm>
          <a:prstGeom prst="rect">
            <a:avLst/>
          </a:prstGeom>
          <a:solidFill>
            <a:srgbClr val="D96525">
              <a:alpha val="63000"/>
            </a:srgbClr>
          </a:solidFill>
          <a:ln>
            <a:solidFill>
              <a:srgbClr val="D96525">
                <a:alpha val="6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6E2B11-6F0E-44CD-92CA-BFD2AE7F4CA4}"/>
              </a:ext>
            </a:extLst>
          </p:cNvPr>
          <p:cNvSpPr/>
          <p:nvPr/>
        </p:nvSpPr>
        <p:spPr>
          <a:xfrm>
            <a:off x="8971127" y="3410"/>
            <a:ext cx="3218595" cy="3423312"/>
          </a:xfrm>
          <a:prstGeom prst="rect">
            <a:avLst/>
          </a:prstGeom>
          <a:solidFill>
            <a:srgbClr val="F8C02A">
              <a:alpha val="74000"/>
            </a:srgbClr>
          </a:solidFill>
          <a:ln>
            <a:solidFill>
              <a:srgbClr val="D96525">
                <a:alpha val="6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37BA40-9B57-47AF-BB5C-7AF544A2D96F}"/>
              </a:ext>
            </a:extLst>
          </p:cNvPr>
          <p:cNvSpPr/>
          <p:nvPr/>
        </p:nvSpPr>
        <p:spPr>
          <a:xfrm>
            <a:off x="-2275" y="3412"/>
            <a:ext cx="2979760" cy="3423312"/>
          </a:xfrm>
          <a:prstGeom prst="rect">
            <a:avLst/>
          </a:prstGeom>
          <a:solidFill>
            <a:srgbClr val="4ECEF5">
              <a:alpha val="46000"/>
            </a:srgbClr>
          </a:solidFill>
          <a:ln>
            <a:solidFill>
              <a:srgbClr val="35C4F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D93C51-E8D3-4867-B09F-E77F869F94D8}"/>
              </a:ext>
            </a:extLst>
          </p:cNvPr>
          <p:cNvSpPr/>
          <p:nvPr/>
        </p:nvSpPr>
        <p:spPr>
          <a:xfrm>
            <a:off x="6093724" y="3438097"/>
            <a:ext cx="2866028" cy="3411939"/>
          </a:xfrm>
          <a:prstGeom prst="rect">
            <a:avLst/>
          </a:prstGeom>
          <a:solidFill>
            <a:srgbClr val="F09435">
              <a:alpha val="65000"/>
            </a:srgbClr>
          </a:solidFill>
          <a:ln>
            <a:solidFill>
              <a:srgbClr val="F094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52E13B-B906-4572-AB7E-572AFDA7DCFC}"/>
              </a:ext>
            </a:extLst>
          </p:cNvPr>
          <p:cNvSpPr/>
          <p:nvPr/>
        </p:nvSpPr>
        <p:spPr>
          <a:xfrm>
            <a:off x="226610" y="209551"/>
            <a:ext cx="11759819" cy="64713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EA403A-9F6D-4AAE-86ED-00B2B37B9664}"/>
              </a:ext>
            </a:extLst>
          </p:cNvPr>
          <p:cNvSpPr txBox="1"/>
          <p:nvPr/>
        </p:nvSpPr>
        <p:spPr>
          <a:xfrm>
            <a:off x="3423964" y="2168610"/>
            <a:ext cx="936236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600" err="1">
                <a:latin typeface="TW Cen MT"/>
                <a:cs typeface="Calibri"/>
              </a:rPr>
              <a:t>Obrigado</a:t>
            </a:r>
            <a:r>
              <a:rPr lang="en-US" sz="9600">
                <a:latin typeface="TW Cen MT"/>
                <a:cs typeface="Calibri"/>
              </a:rPr>
              <a:t>! </a:t>
            </a:r>
          </a:p>
        </p:txBody>
      </p:sp>
      <p:pic>
        <p:nvPicPr>
          <p:cNvPr id="3" name="Picture 8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EDDA8387-FACF-40AB-B9EA-74E7E4C49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00" y="3218618"/>
            <a:ext cx="4800600" cy="3367164"/>
          </a:xfrm>
          <a:prstGeom prst="rect">
            <a:avLst/>
          </a:prstGeom>
        </p:spPr>
      </p:pic>
      <p:pic>
        <p:nvPicPr>
          <p:cNvPr id="11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C97AC9E9-973C-4F0C-BF2D-CCA839ADA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2518" y="5907954"/>
            <a:ext cx="12858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25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95A923A-55B2-4A1C-86BE-E574FAE07ABC}"/>
              </a:ext>
            </a:extLst>
          </p:cNvPr>
          <p:cNvCxnSpPr/>
          <p:nvPr/>
        </p:nvCxnSpPr>
        <p:spPr>
          <a:xfrm>
            <a:off x="6002740" y="867770"/>
            <a:ext cx="21680" cy="5390864"/>
          </a:xfrm>
          <a:prstGeom prst="straightConnector1">
            <a:avLst/>
          </a:prstGeom>
          <a:ln w="28575">
            <a:solidFill>
              <a:srgbClr val="A6A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D9E98A5-BC91-43D4-9575-4BCB988636D2}"/>
              </a:ext>
            </a:extLst>
          </p:cNvPr>
          <p:cNvCxnSpPr/>
          <p:nvPr/>
        </p:nvCxnSpPr>
        <p:spPr>
          <a:xfrm flipH="1" flipV="1">
            <a:off x="3604429" y="6260057"/>
            <a:ext cx="2411105" cy="1"/>
          </a:xfrm>
          <a:prstGeom prst="straightConnector1">
            <a:avLst/>
          </a:prstGeom>
          <a:ln w="28575">
            <a:solidFill>
              <a:srgbClr val="A6A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6C7A53-9C99-4FBC-B4BC-54CFF3EF18B7}"/>
              </a:ext>
            </a:extLst>
          </p:cNvPr>
          <p:cNvCxnSpPr>
            <a:cxnSpLocks/>
          </p:cNvCxnSpPr>
          <p:nvPr/>
        </p:nvCxnSpPr>
        <p:spPr>
          <a:xfrm flipH="1" flipV="1">
            <a:off x="5992787" y="869191"/>
            <a:ext cx="1887941" cy="1"/>
          </a:xfrm>
          <a:prstGeom prst="straightConnector1">
            <a:avLst/>
          </a:prstGeom>
          <a:ln w="28575">
            <a:solidFill>
              <a:srgbClr val="A6A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CC66212-2F89-4298-A2E0-45848A95B5E0}"/>
              </a:ext>
            </a:extLst>
          </p:cNvPr>
          <p:cNvCxnSpPr>
            <a:cxnSpLocks/>
          </p:cNvCxnSpPr>
          <p:nvPr/>
        </p:nvCxnSpPr>
        <p:spPr>
          <a:xfrm flipH="1" flipV="1">
            <a:off x="4446039" y="1710802"/>
            <a:ext cx="1569494" cy="1"/>
          </a:xfrm>
          <a:prstGeom prst="straightConnector1">
            <a:avLst/>
          </a:prstGeom>
          <a:ln w="28575">
            <a:solidFill>
              <a:srgbClr val="A6A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0DFF20-8BC3-45E3-AA81-95A5C680200F}"/>
              </a:ext>
            </a:extLst>
          </p:cNvPr>
          <p:cNvCxnSpPr>
            <a:cxnSpLocks/>
          </p:cNvCxnSpPr>
          <p:nvPr/>
        </p:nvCxnSpPr>
        <p:spPr>
          <a:xfrm flipH="1" flipV="1">
            <a:off x="5992786" y="2711636"/>
            <a:ext cx="1137315" cy="1"/>
          </a:xfrm>
          <a:prstGeom prst="straightConnector1">
            <a:avLst/>
          </a:prstGeom>
          <a:ln w="28575">
            <a:solidFill>
              <a:srgbClr val="A6A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05A12B-C956-4794-BF29-E675A8E8986B}"/>
              </a:ext>
            </a:extLst>
          </p:cNvPr>
          <p:cNvCxnSpPr>
            <a:cxnSpLocks/>
          </p:cNvCxnSpPr>
          <p:nvPr/>
        </p:nvCxnSpPr>
        <p:spPr>
          <a:xfrm flipH="1" flipV="1">
            <a:off x="5151174" y="3803457"/>
            <a:ext cx="864359" cy="1"/>
          </a:xfrm>
          <a:prstGeom prst="straightConnector1">
            <a:avLst/>
          </a:prstGeom>
          <a:ln w="28575">
            <a:solidFill>
              <a:srgbClr val="A6A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8FF3824-EB54-4EED-BC01-C82D663A0F01}"/>
              </a:ext>
            </a:extLst>
          </p:cNvPr>
          <p:cNvSpPr/>
          <p:nvPr/>
        </p:nvSpPr>
        <p:spPr>
          <a:xfrm>
            <a:off x="7887299" y="272813"/>
            <a:ext cx="2688022" cy="1216924"/>
          </a:xfrm>
          <a:prstGeom prst="roundRect">
            <a:avLst/>
          </a:prstGeom>
          <a:solidFill>
            <a:srgbClr val="F09435">
              <a:alpha val="98000"/>
            </a:srgbClr>
          </a:solidFill>
          <a:ln>
            <a:solidFill>
              <a:srgbClr val="F094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err="1">
                <a:solidFill>
                  <a:schemeClr val="tx1"/>
                </a:solidFill>
                <a:latin typeface="TW Cen MT"/>
                <a:cs typeface="Calibri"/>
              </a:rPr>
              <a:t>Kivia</a:t>
            </a:r>
            <a:r>
              <a:rPr lang="en-US" sz="2400">
                <a:solidFill>
                  <a:schemeClr val="tx1"/>
                </a:solidFill>
                <a:latin typeface="TW Cen MT"/>
                <a:cs typeface="Calibri"/>
              </a:rPr>
              <a:t> Araujo</a:t>
            </a:r>
          </a:p>
          <a:p>
            <a:pPr algn="ctr"/>
            <a:r>
              <a:rPr lang="en-US" i="1" err="1">
                <a:solidFill>
                  <a:schemeClr val="tx1"/>
                </a:solidFill>
                <a:latin typeface="TW Cen MT"/>
                <a:cs typeface="Calibri"/>
              </a:rPr>
              <a:t>Negócios</a:t>
            </a:r>
            <a:endParaRPr lang="en-US" i="1">
              <a:solidFill>
                <a:schemeClr val="tx1"/>
              </a:solidFill>
              <a:latin typeface="TW Cen MT"/>
              <a:cs typeface="Calibri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8DD1247-BB5A-4030-8606-CD281DA7E065}"/>
              </a:ext>
            </a:extLst>
          </p:cNvPr>
          <p:cNvSpPr/>
          <p:nvPr/>
        </p:nvSpPr>
        <p:spPr>
          <a:xfrm>
            <a:off x="2018588" y="1046186"/>
            <a:ext cx="2422476" cy="1216924"/>
          </a:xfrm>
          <a:prstGeom prst="roundRect">
            <a:avLst/>
          </a:prstGeom>
          <a:solidFill>
            <a:srgbClr val="86DDF7"/>
          </a:solidFill>
          <a:ln>
            <a:solidFill>
              <a:srgbClr val="4ECE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W Cen MT"/>
                <a:cs typeface="Calibri"/>
              </a:rPr>
              <a:t>Martha Silva </a:t>
            </a:r>
          </a:p>
          <a:p>
            <a:pPr algn="ctr"/>
            <a:r>
              <a:rPr lang="en-US" i="1" dirty="0" err="1">
                <a:solidFill>
                  <a:schemeClr val="tx1"/>
                </a:solidFill>
                <a:cs typeface="Calibri"/>
              </a:rPr>
              <a:t>Desenvolvimento</a:t>
            </a:r>
            <a:r>
              <a:rPr lang="en-US" i="1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i="1" dirty="0" err="1">
                <a:solidFill>
                  <a:schemeClr val="tx1"/>
                </a:solidFill>
                <a:cs typeface="Calibri"/>
              </a:rPr>
              <a:t>FullStack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E380432-B19A-4B4D-9783-BB1B0DD3C830}"/>
              </a:ext>
            </a:extLst>
          </p:cNvPr>
          <p:cNvSpPr/>
          <p:nvPr/>
        </p:nvSpPr>
        <p:spPr>
          <a:xfrm>
            <a:off x="7125125" y="2103887"/>
            <a:ext cx="2422476" cy="1216924"/>
          </a:xfrm>
          <a:prstGeom prst="roundRect">
            <a:avLst/>
          </a:prstGeom>
          <a:solidFill>
            <a:srgbClr val="D96525">
              <a:alpha val="82000"/>
            </a:srgbClr>
          </a:solidFill>
          <a:ln>
            <a:solidFill>
              <a:srgbClr val="F094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W Cen MT"/>
                <a:cs typeface="Calibri"/>
              </a:rPr>
              <a:t>Paulo Felipe</a:t>
            </a:r>
          </a:p>
          <a:p>
            <a:pPr algn="ctr"/>
            <a:r>
              <a:rPr lang="en-US" i="1" err="1">
                <a:solidFill>
                  <a:schemeClr val="tx1"/>
                </a:solidFill>
                <a:latin typeface="TW Cen MT"/>
                <a:cs typeface="Calibri"/>
              </a:rPr>
              <a:t>Desenvolvimento</a:t>
            </a:r>
            <a:r>
              <a:rPr lang="en-US" i="1">
                <a:solidFill>
                  <a:schemeClr val="tx1"/>
                </a:solidFill>
                <a:latin typeface="TW Cen MT"/>
                <a:cs typeface="Calibri"/>
              </a:rPr>
              <a:t> </a:t>
            </a:r>
            <a:r>
              <a:rPr lang="en-US" i="1" err="1">
                <a:solidFill>
                  <a:schemeClr val="tx1"/>
                </a:solidFill>
                <a:latin typeface="TW Cen MT"/>
                <a:cs typeface="Calibri"/>
              </a:rPr>
              <a:t>FullStack</a:t>
            </a:r>
            <a:endParaRPr lang="en-US" i="1">
              <a:solidFill>
                <a:schemeClr val="tx1"/>
              </a:solidFill>
              <a:latin typeface="TW Cen MT"/>
              <a:cs typeface="Calibri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09948D5-45DA-48F9-904A-380A28FD7010}"/>
              </a:ext>
            </a:extLst>
          </p:cNvPr>
          <p:cNvSpPr/>
          <p:nvPr/>
        </p:nvSpPr>
        <p:spPr>
          <a:xfrm>
            <a:off x="2723722" y="3252574"/>
            <a:ext cx="2422476" cy="1216924"/>
          </a:xfrm>
          <a:prstGeom prst="roundRect">
            <a:avLst/>
          </a:prstGeom>
          <a:solidFill>
            <a:srgbClr val="037EA3"/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W Cen MT"/>
                <a:cs typeface="Calibri"/>
              </a:rPr>
              <a:t>Pedro Abbate</a:t>
            </a:r>
          </a:p>
          <a:p>
            <a:pPr algn="ctr"/>
            <a:r>
              <a:rPr lang="en-US" i="1" err="1">
                <a:solidFill>
                  <a:schemeClr val="tx1"/>
                </a:solidFill>
                <a:latin typeface="TW Cen MT"/>
                <a:cs typeface="Calibri"/>
              </a:rPr>
              <a:t>Desenvolvimento</a:t>
            </a:r>
            <a:r>
              <a:rPr lang="en-US" i="1">
                <a:solidFill>
                  <a:schemeClr val="tx1"/>
                </a:solidFill>
                <a:latin typeface="TW Cen MT"/>
                <a:cs typeface="Calibri"/>
              </a:rPr>
              <a:t> Back-end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B8ABCC-D9EA-4ED2-ACEF-B2B294EE16E4}"/>
              </a:ext>
            </a:extLst>
          </p:cNvPr>
          <p:cNvCxnSpPr>
            <a:cxnSpLocks/>
          </p:cNvCxnSpPr>
          <p:nvPr/>
        </p:nvCxnSpPr>
        <p:spPr>
          <a:xfrm flipH="1" flipV="1">
            <a:off x="6015531" y="4804292"/>
            <a:ext cx="864359" cy="1"/>
          </a:xfrm>
          <a:prstGeom prst="straightConnector1">
            <a:avLst/>
          </a:prstGeom>
          <a:ln w="28575">
            <a:solidFill>
              <a:srgbClr val="A6A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B565479-08B6-4407-B476-E50C64AD3891}"/>
              </a:ext>
            </a:extLst>
          </p:cNvPr>
          <p:cNvSpPr/>
          <p:nvPr/>
        </p:nvSpPr>
        <p:spPr>
          <a:xfrm>
            <a:off x="6874915" y="4139677"/>
            <a:ext cx="2422476" cy="1216924"/>
          </a:xfrm>
          <a:prstGeom prst="roundRect">
            <a:avLst/>
          </a:prstGeom>
          <a:solidFill>
            <a:srgbClr val="F8C02A">
              <a:alpha val="99000"/>
            </a:srgbClr>
          </a:solidFill>
          <a:ln>
            <a:solidFill>
              <a:srgbClr val="F094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W Cen MT"/>
                <a:cs typeface="Calibri"/>
              </a:rPr>
              <a:t>Rubens Nascimento</a:t>
            </a:r>
          </a:p>
          <a:p>
            <a:pPr algn="ctr"/>
            <a:r>
              <a:rPr lang="en-US" i="1" err="1">
                <a:solidFill>
                  <a:schemeClr val="tx1"/>
                </a:solidFill>
                <a:latin typeface="TW Cen MT"/>
                <a:cs typeface="Calibri"/>
              </a:rPr>
              <a:t>Desenvolvimento</a:t>
            </a:r>
            <a:r>
              <a:rPr lang="en-US" i="1">
                <a:solidFill>
                  <a:schemeClr val="tx1"/>
                </a:solidFill>
                <a:latin typeface="TW Cen MT"/>
                <a:cs typeface="Calibri"/>
              </a:rPr>
              <a:t> Front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508DB83E-8C23-45DC-BD8D-1DF83CD3C8F7}"/>
              </a:ext>
            </a:extLst>
          </p:cNvPr>
          <p:cNvSpPr/>
          <p:nvPr/>
        </p:nvSpPr>
        <p:spPr>
          <a:xfrm>
            <a:off x="6504466" y="893809"/>
            <a:ext cx="943969" cy="875731"/>
          </a:xfrm>
          <a:prstGeom prst="hexagon">
            <a:avLst/>
          </a:prstGeom>
          <a:solidFill>
            <a:srgbClr val="D96525">
              <a:alpha val="24000"/>
            </a:srgbClr>
          </a:solidFill>
          <a:ln>
            <a:solidFill>
              <a:srgbClr val="037EA3">
                <a:alpha val="2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A8AAB5C-A7E2-468E-8FB1-461449405A5B}"/>
              </a:ext>
            </a:extLst>
          </p:cNvPr>
          <p:cNvSpPr/>
          <p:nvPr/>
        </p:nvSpPr>
        <p:spPr>
          <a:xfrm>
            <a:off x="1176975" y="5493081"/>
            <a:ext cx="2422476" cy="1216924"/>
          </a:xfrm>
          <a:prstGeom prst="roundRect">
            <a:avLst/>
          </a:prstGeom>
          <a:solidFill>
            <a:srgbClr val="61CBF2"/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W Cen MT"/>
                <a:cs typeface="Calibri"/>
              </a:rPr>
              <a:t>Wellington Macena</a:t>
            </a:r>
          </a:p>
          <a:p>
            <a:pPr algn="ctr"/>
            <a:r>
              <a:rPr lang="en-US" i="1" dirty="0" err="1">
                <a:solidFill>
                  <a:schemeClr val="tx1"/>
                </a:solidFill>
                <a:latin typeface="TW Cen MT"/>
                <a:cs typeface="Calibri"/>
              </a:rPr>
              <a:t>Desenvolvimento</a:t>
            </a:r>
            <a:r>
              <a:rPr lang="en-US" i="1" dirty="0">
                <a:solidFill>
                  <a:schemeClr val="tx1"/>
                </a:solidFill>
                <a:latin typeface="TW Cen MT"/>
                <a:cs typeface="Calibri"/>
              </a:rPr>
              <a:t>/</a:t>
            </a:r>
          </a:p>
          <a:p>
            <a:pPr algn="ctr"/>
            <a:r>
              <a:rPr lang="en-US" i="1" dirty="0" err="1">
                <a:solidFill>
                  <a:schemeClr val="tx1"/>
                </a:solidFill>
                <a:latin typeface="TW Cen MT"/>
                <a:cs typeface="Calibri"/>
              </a:rPr>
              <a:t>Negócios</a:t>
            </a:r>
            <a:endParaRPr lang="en-US" i="1" dirty="0">
              <a:solidFill>
                <a:schemeClr val="tx1"/>
              </a:solidFill>
              <a:latin typeface="TW Cen MT"/>
              <a:cs typeface="Calibri"/>
            </a:endParaRPr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39B25731-AA9F-48F1-8284-BDA436077D90}"/>
              </a:ext>
            </a:extLst>
          </p:cNvPr>
          <p:cNvSpPr/>
          <p:nvPr/>
        </p:nvSpPr>
        <p:spPr>
          <a:xfrm>
            <a:off x="4049248" y="4669345"/>
            <a:ext cx="943969" cy="875731"/>
          </a:xfrm>
          <a:prstGeom prst="hexagon">
            <a:avLst/>
          </a:prstGeom>
          <a:solidFill>
            <a:srgbClr val="D96525">
              <a:alpha val="23000"/>
            </a:srgbClr>
          </a:solidFill>
          <a:ln>
            <a:solidFill>
              <a:srgbClr val="037EA3">
                <a:alpha val="2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D4AD0682-91E0-448C-8C76-F37FAE4FB011}"/>
              </a:ext>
            </a:extLst>
          </p:cNvPr>
          <p:cNvSpPr/>
          <p:nvPr/>
        </p:nvSpPr>
        <p:spPr>
          <a:xfrm>
            <a:off x="488251" y="635327"/>
            <a:ext cx="1012208" cy="943970"/>
          </a:xfrm>
          <a:prstGeom prst="hexagon">
            <a:avLst/>
          </a:prstGeom>
          <a:solidFill>
            <a:srgbClr val="4ECEF5">
              <a:alpha val="13000"/>
            </a:srgbClr>
          </a:solidFill>
          <a:ln>
            <a:solidFill>
              <a:srgbClr val="037EA3">
                <a:alpha val="3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1B60941B-3873-4326-B1E9-AD5ED87859B5}"/>
              </a:ext>
            </a:extLst>
          </p:cNvPr>
          <p:cNvSpPr/>
          <p:nvPr/>
        </p:nvSpPr>
        <p:spPr>
          <a:xfrm>
            <a:off x="1728955" y="-18282"/>
            <a:ext cx="1000835" cy="887104"/>
          </a:xfrm>
          <a:prstGeom prst="hexagon">
            <a:avLst/>
          </a:prstGeom>
          <a:solidFill>
            <a:srgbClr val="037EA3">
              <a:alpha val="6000"/>
            </a:srgbClr>
          </a:solidFill>
          <a:ln>
            <a:solidFill>
              <a:srgbClr val="037EA3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5DD7C643-5CBF-4523-9815-C3C70426AF55}"/>
              </a:ext>
            </a:extLst>
          </p:cNvPr>
          <p:cNvSpPr/>
          <p:nvPr/>
        </p:nvSpPr>
        <p:spPr>
          <a:xfrm>
            <a:off x="10792312" y="771808"/>
            <a:ext cx="1023582" cy="875731"/>
          </a:xfrm>
          <a:prstGeom prst="hexagon">
            <a:avLst/>
          </a:prstGeom>
          <a:solidFill>
            <a:srgbClr val="F8C02A">
              <a:alpha val="13000"/>
            </a:srgbClr>
          </a:solidFill>
          <a:ln>
            <a:solidFill>
              <a:srgbClr val="037EA3">
                <a:alpha val="2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4AC74671-FF02-4504-8839-4EBACA004B6F}"/>
              </a:ext>
            </a:extLst>
          </p:cNvPr>
          <p:cNvSpPr/>
          <p:nvPr/>
        </p:nvSpPr>
        <p:spPr>
          <a:xfrm>
            <a:off x="8142370" y="5491656"/>
            <a:ext cx="943969" cy="875731"/>
          </a:xfrm>
          <a:prstGeom prst="hexagon">
            <a:avLst/>
          </a:prstGeom>
          <a:solidFill>
            <a:srgbClr val="D96525">
              <a:alpha val="23000"/>
            </a:srgbClr>
          </a:solidFill>
          <a:ln>
            <a:solidFill>
              <a:srgbClr val="037EA3">
                <a:alpha val="2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09A82CC2-2CEF-4886-98BE-38AB62C312CC}"/>
              </a:ext>
            </a:extLst>
          </p:cNvPr>
          <p:cNvSpPr/>
          <p:nvPr/>
        </p:nvSpPr>
        <p:spPr>
          <a:xfrm>
            <a:off x="9399619" y="3259249"/>
            <a:ext cx="1023582" cy="875731"/>
          </a:xfrm>
          <a:prstGeom prst="hexagon">
            <a:avLst/>
          </a:prstGeom>
          <a:solidFill>
            <a:srgbClr val="F8C02A">
              <a:alpha val="13000"/>
            </a:srgbClr>
          </a:solidFill>
          <a:ln>
            <a:solidFill>
              <a:srgbClr val="037EA3">
                <a:alpha val="2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2DB94542-057D-4B1D-9624-F43A62354357}"/>
              </a:ext>
            </a:extLst>
          </p:cNvPr>
          <p:cNvSpPr/>
          <p:nvPr/>
        </p:nvSpPr>
        <p:spPr>
          <a:xfrm>
            <a:off x="5870326" y="5658634"/>
            <a:ext cx="1000835" cy="887104"/>
          </a:xfrm>
          <a:prstGeom prst="hexagon">
            <a:avLst/>
          </a:prstGeom>
          <a:solidFill>
            <a:srgbClr val="037EA3">
              <a:alpha val="20000"/>
            </a:srgbClr>
          </a:solidFill>
          <a:ln>
            <a:solidFill>
              <a:srgbClr val="037EA3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5497DA3-72BF-46DB-A8B9-D3AF755FEB6A}"/>
              </a:ext>
            </a:extLst>
          </p:cNvPr>
          <p:cNvSpPr/>
          <p:nvPr/>
        </p:nvSpPr>
        <p:spPr>
          <a:xfrm>
            <a:off x="169802" y="4195117"/>
            <a:ext cx="1012208" cy="943970"/>
          </a:xfrm>
          <a:prstGeom prst="hexagon">
            <a:avLst/>
          </a:prstGeom>
          <a:solidFill>
            <a:srgbClr val="4ECEF5">
              <a:alpha val="13000"/>
            </a:srgbClr>
          </a:solidFill>
          <a:ln>
            <a:solidFill>
              <a:srgbClr val="037EA3">
                <a:alpha val="3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DC3DC9A-4C8D-4357-BAC4-85BFFFFC5FB5}"/>
              </a:ext>
            </a:extLst>
          </p:cNvPr>
          <p:cNvSpPr/>
          <p:nvPr/>
        </p:nvSpPr>
        <p:spPr>
          <a:xfrm>
            <a:off x="4398369" y="2100739"/>
            <a:ext cx="1023582" cy="875731"/>
          </a:xfrm>
          <a:prstGeom prst="hexagon">
            <a:avLst/>
          </a:prstGeom>
          <a:solidFill>
            <a:srgbClr val="F8C02A">
              <a:alpha val="13000"/>
            </a:srgbClr>
          </a:solidFill>
          <a:ln>
            <a:solidFill>
              <a:srgbClr val="037EA3">
                <a:alpha val="2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C04A4C00-B482-4C6F-B153-4C2F8F18D3FA}"/>
              </a:ext>
            </a:extLst>
          </p:cNvPr>
          <p:cNvSpPr/>
          <p:nvPr/>
        </p:nvSpPr>
        <p:spPr>
          <a:xfrm>
            <a:off x="10906039" y="4468073"/>
            <a:ext cx="1000835" cy="887104"/>
          </a:xfrm>
          <a:prstGeom prst="hexagon">
            <a:avLst/>
          </a:prstGeom>
          <a:solidFill>
            <a:srgbClr val="037EA3">
              <a:alpha val="13000"/>
            </a:srgbClr>
          </a:solidFill>
          <a:ln>
            <a:solidFill>
              <a:srgbClr val="037EA3">
                <a:alpha val="4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F87BF4A1-D736-4FFB-8FE3-C6179AF4ABFC}"/>
              </a:ext>
            </a:extLst>
          </p:cNvPr>
          <p:cNvSpPr/>
          <p:nvPr/>
        </p:nvSpPr>
        <p:spPr>
          <a:xfrm>
            <a:off x="4127653" y="55298"/>
            <a:ext cx="1023582" cy="875731"/>
          </a:xfrm>
          <a:prstGeom prst="hexagon">
            <a:avLst/>
          </a:prstGeom>
          <a:solidFill>
            <a:srgbClr val="F8C02A">
              <a:alpha val="13000"/>
            </a:srgbClr>
          </a:solidFill>
          <a:ln>
            <a:solidFill>
              <a:srgbClr val="037EA3">
                <a:alpha val="2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BC8AD6DD-FB6A-4C2C-8EBB-9DFD67A195CF}"/>
              </a:ext>
            </a:extLst>
          </p:cNvPr>
          <p:cNvSpPr/>
          <p:nvPr/>
        </p:nvSpPr>
        <p:spPr>
          <a:xfrm>
            <a:off x="10485234" y="2307176"/>
            <a:ext cx="1012208" cy="943970"/>
          </a:xfrm>
          <a:prstGeom prst="hexagon">
            <a:avLst/>
          </a:prstGeom>
          <a:solidFill>
            <a:srgbClr val="4ECEF5">
              <a:alpha val="13000"/>
            </a:srgbClr>
          </a:solidFill>
          <a:ln>
            <a:solidFill>
              <a:srgbClr val="037EA3">
                <a:alpha val="3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25486DE4-01F0-4990-B902-4C7C29B72BB1}"/>
              </a:ext>
            </a:extLst>
          </p:cNvPr>
          <p:cNvSpPr/>
          <p:nvPr/>
        </p:nvSpPr>
        <p:spPr>
          <a:xfrm>
            <a:off x="1445489" y="2450203"/>
            <a:ext cx="943969" cy="875731"/>
          </a:xfrm>
          <a:prstGeom prst="hexagon">
            <a:avLst/>
          </a:prstGeom>
          <a:solidFill>
            <a:srgbClr val="D96525">
              <a:alpha val="23000"/>
            </a:srgbClr>
          </a:solidFill>
          <a:ln>
            <a:solidFill>
              <a:srgbClr val="037EA3">
                <a:alpha val="2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A54A4AE6-3880-4E6C-8C51-F1693DBA469E}"/>
              </a:ext>
            </a:extLst>
          </p:cNvPr>
          <p:cNvSpPr/>
          <p:nvPr/>
        </p:nvSpPr>
        <p:spPr>
          <a:xfrm>
            <a:off x="1919714" y="4365543"/>
            <a:ext cx="943969" cy="875731"/>
          </a:xfrm>
          <a:prstGeom prst="hexagon">
            <a:avLst/>
          </a:prstGeom>
          <a:solidFill>
            <a:srgbClr val="D96525">
              <a:alpha val="23000"/>
            </a:srgbClr>
          </a:solidFill>
          <a:ln>
            <a:solidFill>
              <a:srgbClr val="037EA3">
                <a:alpha val="2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3240FA20-23E3-40D7-815A-7DD340973A15}"/>
              </a:ext>
            </a:extLst>
          </p:cNvPr>
          <p:cNvSpPr/>
          <p:nvPr/>
        </p:nvSpPr>
        <p:spPr>
          <a:xfrm>
            <a:off x="9630527" y="5055169"/>
            <a:ext cx="1023582" cy="875731"/>
          </a:xfrm>
          <a:prstGeom prst="hexagon">
            <a:avLst/>
          </a:prstGeom>
          <a:solidFill>
            <a:srgbClr val="F8C02A">
              <a:alpha val="13000"/>
            </a:srgbClr>
          </a:solidFill>
          <a:ln>
            <a:solidFill>
              <a:srgbClr val="037EA3">
                <a:alpha val="2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FCA37876-F102-4C6D-A79A-D0E53B0D053F}"/>
              </a:ext>
            </a:extLst>
          </p:cNvPr>
          <p:cNvSpPr/>
          <p:nvPr/>
        </p:nvSpPr>
        <p:spPr>
          <a:xfrm>
            <a:off x="5515173" y="2648372"/>
            <a:ext cx="1000835" cy="887104"/>
          </a:xfrm>
          <a:prstGeom prst="hexagon">
            <a:avLst/>
          </a:prstGeom>
          <a:solidFill>
            <a:srgbClr val="037EA3">
              <a:alpha val="20000"/>
            </a:srgbClr>
          </a:solidFill>
          <a:ln>
            <a:solidFill>
              <a:srgbClr val="037EA3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5E39AC24-6A0F-484C-B32E-38679B4D30AD}"/>
              </a:ext>
            </a:extLst>
          </p:cNvPr>
          <p:cNvSpPr/>
          <p:nvPr/>
        </p:nvSpPr>
        <p:spPr>
          <a:xfrm>
            <a:off x="11247234" y="5832850"/>
            <a:ext cx="943969" cy="875731"/>
          </a:xfrm>
          <a:prstGeom prst="hexagon">
            <a:avLst/>
          </a:prstGeom>
          <a:solidFill>
            <a:srgbClr val="D96525">
              <a:alpha val="23000"/>
            </a:srgbClr>
          </a:solidFill>
          <a:ln>
            <a:solidFill>
              <a:srgbClr val="037EA3">
                <a:alpha val="2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0E0AD5-7A7E-45F0-849B-4CAE91D36CDD}"/>
              </a:ext>
            </a:extLst>
          </p:cNvPr>
          <p:cNvSpPr txBox="1"/>
          <p:nvPr/>
        </p:nvSpPr>
        <p:spPr>
          <a:xfrm>
            <a:off x="4917743" y="175145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TW Cen MT"/>
                <a:cs typeface="Calibri"/>
              </a:rPr>
              <a:t>Integrantes </a:t>
            </a:r>
          </a:p>
        </p:txBody>
      </p:sp>
      <p:pic>
        <p:nvPicPr>
          <p:cNvPr id="43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0D3ADDA8-C7AF-40AC-B052-258CFA812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518" y="5907954"/>
            <a:ext cx="12858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426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93E38FAC-3DB6-4DC0-A222-E31EEB527D16}"/>
              </a:ext>
            </a:extLst>
          </p:cNvPr>
          <p:cNvSpPr/>
          <p:nvPr/>
        </p:nvSpPr>
        <p:spPr>
          <a:xfrm>
            <a:off x="-791" y="2329928"/>
            <a:ext cx="1012209" cy="943969"/>
          </a:xfrm>
          <a:prstGeom prst="hexagon">
            <a:avLst/>
          </a:prstGeom>
          <a:solidFill>
            <a:srgbClr val="037EA3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74CE2FDB-8E34-4588-9A39-FEAB669AE6B8}"/>
              </a:ext>
            </a:extLst>
          </p:cNvPr>
          <p:cNvSpPr/>
          <p:nvPr/>
        </p:nvSpPr>
        <p:spPr>
          <a:xfrm>
            <a:off x="-792" y="1363211"/>
            <a:ext cx="1023582" cy="875731"/>
          </a:xfrm>
          <a:prstGeom prst="hexagon">
            <a:avLst/>
          </a:prstGeom>
          <a:solidFill>
            <a:srgbClr val="F8C02A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81A6BE13-0266-407A-B25F-28AF02DE6CD5}"/>
              </a:ext>
            </a:extLst>
          </p:cNvPr>
          <p:cNvSpPr/>
          <p:nvPr/>
        </p:nvSpPr>
        <p:spPr>
          <a:xfrm>
            <a:off x="874939" y="2921329"/>
            <a:ext cx="1012208" cy="943970"/>
          </a:xfrm>
          <a:prstGeom prst="hexagon">
            <a:avLst/>
          </a:prstGeom>
          <a:solidFill>
            <a:srgbClr val="4ECEF5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10FD937E-C341-4B00-9E3A-F47CED9CBF3E}"/>
              </a:ext>
            </a:extLst>
          </p:cNvPr>
          <p:cNvSpPr/>
          <p:nvPr/>
        </p:nvSpPr>
        <p:spPr>
          <a:xfrm>
            <a:off x="1807535" y="2238941"/>
            <a:ext cx="943969" cy="875731"/>
          </a:xfrm>
          <a:prstGeom prst="hexagon">
            <a:avLst/>
          </a:prstGeom>
          <a:solidFill>
            <a:srgbClr val="D96525">
              <a:alpha val="63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2542D3AC-87D2-42A9-83B7-C9070191B795}"/>
              </a:ext>
            </a:extLst>
          </p:cNvPr>
          <p:cNvSpPr/>
          <p:nvPr/>
        </p:nvSpPr>
        <p:spPr>
          <a:xfrm>
            <a:off x="943176" y="1897745"/>
            <a:ext cx="943969" cy="864358"/>
          </a:xfrm>
          <a:prstGeom prst="hexagon">
            <a:avLst/>
          </a:prstGeom>
          <a:solidFill>
            <a:srgbClr val="F09435">
              <a:alpha val="62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511D8276-6BA0-4705-92D6-80DE37AF1CA8}"/>
              </a:ext>
            </a:extLst>
          </p:cNvPr>
          <p:cNvSpPr/>
          <p:nvPr/>
        </p:nvSpPr>
        <p:spPr>
          <a:xfrm>
            <a:off x="1659682" y="1101627"/>
            <a:ext cx="1000835" cy="887104"/>
          </a:xfrm>
          <a:prstGeom prst="hexagon">
            <a:avLst/>
          </a:prstGeom>
          <a:solidFill>
            <a:srgbClr val="037EA3">
              <a:alpha val="61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7D9DABB4-8317-488D-BD69-00E308E344E1}"/>
              </a:ext>
            </a:extLst>
          </p:cNvPr>
          <p:cNvSpPr/>
          <p:nvPr/>
        </p:nvSpPr>
        <p:spPr>
          <a:xfrm>
            <a:off x="8096880" y="1647540"/>
            <a:ext cx="1012209" cy="943969"/>
          </a:xfrm>
          <a:prstGeom prst="hexagon">
            <a:avLst/>
          </a:prstGeom>
          <a:solidFill>
            <a:srgbClr val="037EA3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BE6CD162-88B6-49C0-9A0E-A15A15FC7729}"/>
              </a:ext>
            </a:extLst>
          </p:cNvPr>
          <p:cNvSpPr/>
          <p:nvPr/>
        </p:nvSpPr>
        <p:spPr>
          <a:xfrm>
            <a:off x="10792312" y="771808"/>
            <a:ext cx="1023582" cy="875731"/>
          </a:xfrm>
          <a:prstGeom prst="hexagon">
            <a:avLst/>
          </a:prstGeom>
          <a:solidFill>
            <a:srgbClr val="F8C02A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919F0775-D868-4647-BC73-C112AA55D290}"/>
              </a:ext>
            </a:extLst>
          </p:cNvPr>
          <p:cNvSpPr/>
          <p:nvPr/>
        </p:nvSpPr>
        <p:spPr>
          <a:xfrm>
            <a:off x="9109088" y="1977357"/>
            <a:ext cx="1012208" cy="943970"/>
          </a:xfrm>
          <a:prstGeom prst="hexagon">
            <a:avLst/>
          </a:prstGeom>
          <a:solidFill>
            <a:srgbClr val="4ECEF5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17EBC430-73A7-462D-AF56-0B15B7C948A9}"/>
              </a:ext>
            </a:extLst>
          </p:cNvPr>
          <p:cNvSpPr/>
          <p:nvPr/>
        </p:nvSpPr>
        <p:spPr>
          <a:xfrm>
            <a:off x="10121296" y="2443657"/>
            <a:ext cx="943969" cy="875731"/>
          </a:xfrm>
          <a:prstGeom prst="hexagon">
            <a:avLst/>
          </a:prstGeom>
          <a:solidFill>
            <a:srgbClr val="D96525">
              <a:alpha val="63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679C3F82-11B0-40FF-A9EE-79E71CD00AFE}"/>
              </a:ext>
            </a:extLst>
          </p:cNvPr>
          <p:cNvSpPr/>
          <p:nvPr/>
        </p:nvSpPr>
        <p:spPr>
          <a:xfrm>
            <a:off x="9984817" y="1385954"/>
            <a:ext cx="943969" cy="864358"/>
          </a:xfrm>
          <a:prstGeom prst="hexagon">
            <a:avLst/>
          </a:prstGeom>
          <a:solidFill>
            <a:srgbClr val="F09435">
              <a:alpha val="62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F861B673-4216-4411-9E85-93815CA03D65}"/>
              </a:ext>
            </a:extLst>
          </p:cNvPr>
          <p:cNvSpPr/>
          <p:nvPr/>
        </p:nvSpPr>
        <p:spPr>
          <a:xfrm>
            <a:off x="10883294" y="1806761"/>
            <a:ext cx="1000835" cy="887104"/>
          </a:xfrm>
          <a:prstGeom prst="hexagon">
            <a:avLst/>
          </a:prstGeom>
          <a:solidFill>
            <a:srgbClr val="037EA3">
              <a:alpha val="61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A1B3A4-1D03-469D-9A36-9D1F5C4554BA}"/>
              </a:ext>
            </a:extLst>
          </p:cNvPr>
          <p:cNvSpPr txBox="1"/>
          <p:nvPr/>
        </p:nvSpPr>
        <p:spPr>
          <a:xfrm>
            <a:off x="2961564" y="2540757"/>
            <a:ext cx="6143766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6600" dirty="0" err="1">
                <a:latin typeface="TW Cen MT"/>
                <a:cs typeface="Calibri"/>
              </a:rPr>
              <a:t>Contextualização</a:t>
            </a:r>
            <a:endParaRPr lang="en-US" sz="6600" dirty="0">
              <a:latin typeface="TW Cen MT"/>
              <a:cs typeface="Calibri"/>
            </a:endParaRPr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6FE596E8-17E2-42AB-A815-B73555C6CD7B}"/>
              </a:ext>
            </a:extLst>
          </p:cNvPr>
          <p:cNvSpPr/>
          <p:nvPr/>
        </p:nvSpPr>
        <p:spPr>
          <a:xfrm>
            <a:off x="44698" y="3478611"/>
            <a:ext cx="943969" cy="875731"/>
          </a:xfrm>
          <a:prstGeom prst="hexagon">
            <a:avLst/>
          </a:prstGeom>
          <a:solidFill>
            <a:srgbClr val="D96525">
              <a:alpha val="63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6BBE028F-8EA7-42B1-868B-F8E537FA0716}"/>
              </a:ext>
            </a:extLst>
          </p:cNvPr>
          <p:cNvSpPr/>
          <p:nvPr/>
        </p:nvSpPr>
        <p:spPr>
          <a:xfrm>
            <a:off x="9780102" y="271388"/>
            <a:ext cx="1012208" cy="943970"/>
          </a:xfrm>
          <a:prstGeom prst="hexagon">
            <a:avLst/>
          </a:prstGeom>
          <a:solidFill>
            <a:srgbClr val="4ECEF5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CE0FA64D-CC7A-4FDD-AAAB-031DE86C4392}"/>
              </a:ext>
            </a:extLst>
          </p:cNvPr>
          <p:cNvSpPr/>
          <p:nvPr/>
        </p:nvSpPr>
        <p:spPr>
          <a:xfrm>
            <a:off x="2535415" y="1681658"/>
            <a:ext cx="1023582" cy="875731"/>
          </a:xfrm>
          <a:prstGeom prst="hexagon">
            <a:avLst/>
          </a:prstGeom>
          <a:solidFill>
            <a:srgbClr val="F8C02A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7F5848A-0C7C-432F-8EB6-8765E222968C}"/>
              </a:ext>
            </a:extLst>
          </p:cNvPr>
          <p:cNvSpPr/>
          <p:nvPr/>
        </p:nvSpPr>
        <p:spPr>
          <a:xfrm>
            <a:off x="8995354" y="1033386"/>
            <a:ext cx="943969" cy="864358"/>
          </a:xfrm>
          <a:prstGeom prst="hexagon">
            <a:avLst/>
          </a:prstGeom>
          <a:solidFill>
            <a:srgbClr val="F09435">
              <a:alpha val="62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735AD207-F217-40CD-B055-BE03EF712C9E}"/>
              </a:ext>
            </a:extLst>
          </p:cNvPr>
          <p:cNvSpPr/>
          <p:nvPr/>
        </p:nvSpPr>
        <p:spPr>
          <a:xfrm>
            <a:off x="7278011" y="1101627"/>
            <a:ext cx="943969" cy="875731"/>
          </a:xfrm>
          <a:prstGeom prst="hexagon">
            <a:avLst/>
          </a:prstGeom>
          <a:solidFill>
            <a:srgbClr val="D96525">
              <a:alpha val="63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C4078107-C5A2-468D-9A8A-86FFCDA8007C}"/>
              </a:ext>
            </a:extLst>
          </p:cNvPr>
          <p:cNvSpPr/>
          <p:nvPr/>
        </p:nvSpPr>
        <p:spPr>
          <a:xfrm>
            <a:off x="9234188" y="3103297"/>
            <a:ext cx="1000835" cy="887104"/>
          </a:xfrm>
          <a:prstGeom prst="hexagon">
            <a:avLst/>
          </a:prstGeom>
          <a:solidFill>
            <a:srgbClr val="037EA3">
              <a:alpha val="61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8AA0DB9F-81D1-44B7-AD52-918341E68484}"/>
              </a:ext>
            </a:extLst>
          </p:cNvPr>
          <p:cNvSpPr/>
          <p:nvPr/>
        </p:nvSpPr>
        <p:spPr>
          <a:xfrm>
            <a:off x="2660519" y="669446"/>
            <a:ext cx="943969" cy="864358"/>
          </a:xfrm>
          <a:prstGeom prst="hexagon">
            <a:avLst/>
          </a:prstGeom>
          <a:solidFill>
            <a:srgbClr val="F09435">
              <a:alpha val="62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D1EAF736-E73F-4115-95F5-7E22B0F2B3B6}"/>
              </a:ext>
            </a:extLst>
          </p:cNvPr>
          <p:cNvSpPr/>
          <p:nvPr/>
        </p:nvSpPr>
        <p:spPr>
          <a:xfrm>
            <a:off x="3445266" y="1181237"/>
            <a:ext cx="1012208" cy="943970"/>
          </a:xfrm>
          <a:prstGeom prst="hexagon">
            <a:avLst/>
          </a:prstGeom>
          <a:solidFill>
            <a:srgbClr val="4ECEF5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3FF67614-60DC-469D-92B7-B8A0409D9B67}"/>
              </a:ext>
            </a:extLst>
          </p:cNvPr>
          <p:cNvSpPr/>
          <p:nvPr/>
        </p:nvSpPr>
        <p:spPr>
          <a:xfrm>
            <a:off x="8415326" y="3717447"/>
            <a:ext cx="1012208" cy="943970"/>
          </a:xfrm>
          <a:prstGeom prst="hexagon">
            <a:avLst/>
          </a:prstGeom>
          <a:solidFill>
            <a:srgbClr val="4ECEF5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531CFD23-FF46-418C-AE18-ED019CA395BA}"/>
              </a:ext>
            </a:extLst>
          </p:cNvPr>
          <p:cNvSpPr/>
          <p:nvPr/>
        </p:nvSpPr>
        <p:spPr>
          <a:xfrm>
            <a:off x="9370669" y="4217867"/>
            <a:ext cx="1023582" cy="875731"/>
          </a:xfrm>
          <a:prstGeom prst="hexagon">
            <a:avLst/>
          </a:prstGeom>
          <a:solidFill>
            <a:srgbClr val="F8C02A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D15F076F-52EB-4BCD-AC78-A451B28CFE0F}"/>
              </a:ext>
            </a:extLst>
          </p:cNvPr>
          <p:cNvSpPr/>
          <p:nvPr/>
        </p:nvSpPr>
        <p:spPr>
          <a:xfrm>
            <a:off x="1807533" y="3273894"/>
            <a:ext cx="943969" cy="864358"/>
          </a:xfrm>
          <a:prstGeom prst="hexagon">
            <a:avLst/>
          </a:prstGeom>
          <a:solidFill>
            <a:srgbClr val="F09435">
              <a:alpha val="62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12CFFCB5-0F60-4326-A9A8-203CF6654BC1}"/>
              </a:ext>
            </a:extLst>
          </p:cNvPr>
          <p:cNvSpPr/>
          <p:nvPr/>
        </p:nvSpPr>
        <p:spPr>
          <a:xfrm>
            <a:off x="2592282" y="3990403"/>
            <a:ext cx="1012208" cy="943970"/>
          </a:xfrm>
          <a:prstGeom prst="hexagon">
            <a:avLst/>
          </a:prstGeom>
          <a:solidFill>
            <a:srgbClr val="4ECEF5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342C1C9A-8FF3-4C93-9F73-9020CE1F2326}"/>
              </a:ext>
            </a:extLst>
          </p:cNvPr>
          <p:cNvSpPr/>
          <p:nvPr/>
        </p:nvSpPr>
        <p:spPr>
          <a:xfrm>
            <a:off x="920428" y="4024522"/>
            <a:ext cx="1000835" cy="887104"/>
          </a:xfrm>
          <a:prstGeom prst="hexagon">
            <a:avLst/>
          </a:prstGeom>
          <a:solidFill>
            <a:srgbClr val="037EA3">
              <a:alpha val="61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92443D47-D999-4874-A70F-1D3102A05AB4}"/>
              </a:ext>
            </a:extLst>
          </p:cNvPr>
          <p:cNvSpPr/>
          <p:nvPr/>
        </p:nvSpPr>
        <p:spPr>
          <a:xfrm>
            <a:off x="10235025" y="3501356"/>
            <a:ext cx="943969" cy="864358"/>
          </a:xfrm>
          <a:prstGeom prst="hexagon">
            <a:avLst/>
          </a:prstGeom>
          <a:solidFill>
            <a:srgbClr val="F09435">
              <a:alpha val="62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314A636E-C883-4060-8DD4-BCB2FF17F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028" y="4185334"/>
            <a:ext cx="3765645" cy="2662030"/>
          </a:xfrm>
          <a:prstGeom prst="rect">
            <a:avLst/>
          </a:prstGeom>
        </p:spPr>
      </p:pic>
      <p:pic>
        <p:nvPicPr>
          <p:cNvPr id="10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46B0F656-10EC-4891-9D5C-BCE19DCFC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2518" y="5907954"/>
            <a:ext cx="12858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67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exagon 12">
            <a:extLst>
              <a:ext uri="{FF2B5EF4-FFF2-40B4-BE49-F238E27FC236}">
                <a16:creationId xmlns:a16="http://schemas.microsoft.com/office/drawing/2014/main" id="{508DB83E-8C23-45DC-BD8D-1DF83CD3C8F7}"/>
              </a:ext>
            </a:extLst>
          </p:cNvPr>
          <p:cNvSpPr/>
          <p:nvPr/>
        </p:nvSpPr>
        <p:spPr>
          <a:xfrm>
            <a:off x="7278011" y="1101627"/>
            <a:ext cx="943969" cy="875731"/>
          </a:xfrm>
          <a:prstGeom prst="hexagon">
            <a:avLst/>
          </a:prstGeom>
          <a:solidFill>
            <a:srgbClr val="D96525">
              <a:alpha val="24000"/>
            </a:srgbClr>
          </a:solidFill>
          <a:ln>
            <a:solidFill>
              <a:srgbClr val="037EA3">
                <a:alpha val="2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D4AD0682-91E0-448C-8C76-F37FAE4FB011}"/>
              </a:ext>
            </a:extLst>
          </p:cNvPr>
          <p:cNvSpPr/>
          <p:nvPr/>
        </p:nvSpPr>
        <p:spPr>
          <a:xfrm>
            <a:off x="488251" y="635327"/>
            <a:ext cx="1012208" cy="943970"/>
          </a:xfrm>
          <a:prstGeom prst="hexagon">
            <a:avLst/>
          </a:prstGeom>
          <a:solidFill>
            <a:srgbClr val="4ECEF5">
              <a:alpha val="13000"/>
            </a:srgbClr>
          </a:solidFill>
          <a:ln>
            <a:solidFill>
              <a:srgbClr val="037EA3">
                <a:alpha val="3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39B25731-AA9F-48F1-8284-BDA436077D90}"/>
              </a:ext>
            </a:extLst>
          </p:cNvPr>
          <p:cNvSpPr/>
          <p:nvPr/>
        </p:nvSpPr>
        <p:spPr>
          <a:xfrm>
            <a:off x="3968430" y="4138254"/>
            <a:ext cx="943969" cy="875731"/>
          </a:xfrm>
          <a:prstGeom prst="hexagon">
            <a:avLst/>
          </a:prstGeom>
          <a:solidFill>
            <a:srgbClr val="D96525">
              <a:alpha val="23000"/>
            </a:srgbClr>
          </a:solidFill>
          <a:ln>
            <a:solidFill>
              <a:srgbClr val="037EA3">
                <a:alpha val="2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1B60941B-3873-4326-B1E9-AD5ED87859B5}"/>
              </a:ext>
            </a:extLst>
          </p:cNvPr>
          <p:cNvSpPr/>
          <p:nvPr/>
        </p:nvSpPr>
        <p:spPr>
          <a:xfrm>
            <a:off x="1659682" y="1101627"/>
            <a:ext cx="1000835" cy="887104"/>
          </a:xfrm>
          <a:prstGeom prst="hexagon">
            <a:avLst/>
          </a:prstGeom>
          <a:solidFill>
            <a:srgbClr val="037EA3">
              <a:alpha val="6000"/>
            </a:srgbClr>
          </a:solidFill>
          <a:ln>
            <a:solidFill>
              <a:srgbClr val="037EA3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5DD7C643-5CBF-4523-9815-C3C70426AF55}"/>
              </a:ext>
            </a:extLst>
          </p:cNvPr>
          <p:cNvSpPr/>
          <p:nvPr/>
        </p:nvSpPr>
        <p:spPr>
          <a:xfrm>
            <a:off x="10792312" y="771808"/>
            <a:ext cx="1023582" cy="875731"/>
          </a:xfrm>
          <a:prstGeom prst="hexagon">
            <a:avLst/>
          </a:prstGeom>
          <a:solidFill>
            <a:srgbClr val="F8C02A">
              <a:alpha val="13000"/>
            </a:srgbClr>
          </a:solidFill>
          <a:ln>
            <a:solidFill>
              <a:srgbClr val="037EA3">
                <a:alpha val="2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4AC74671-FF02-4504-8839-4EBACA004B6F}"/>
              </a:ext>
            </a:extLst>
          </p:cNvPr>
          <p:cNvSpPr/>
          <p:nvPr/>
        </p:nvSpPr>
        <p:spPr>
          <a:xfrm>
            <a:off x="8142370" y="5491656"/>
            <a:ext cx="943969" cy="875731"/>
          </a:xfrm>
          <a:prstGeom prst="hexagon">
            <a:avLst/>
          </a:prstGeom>
          <a:solidFill>
            <a:srgbClr val="D96525">
              <a:alpha val="23000"/>
            </a:srgbClr>
          </a:solidFill>
          <a:ln>
            <a:solidFill>
              <a:srgbClr val="037EA3">
                <a:alpha val="2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09A82CC2-2CEF-4886-98BE-38AB62C312CC}"/>
              </a:ext>
            </a:extLst>
          </p:cNvPr>
          <p:cNvSpPr/>
          <p:nvPr/>
        </p:nvSpPr>
        <p:spPr>
          <a:xfrm>
            <a:off x="8983983" y="2716613"/>
            <a:ext cx="1023582" cy="875731"/>
          </a:xfrm>
          <a:prstGeom prst="hexagon">
            <a:avLst/>
          </a:prstGeom>
          <a:solidFill>
            <a:srgbClr val="F8C02A">
              <a:alpha val="13000"/>
            </a:srgbClr>
          </a:solidFill>
          <a:ln>
            <a:solidFill>
              <a:srgbClr val="037EA3">
                <a:alpha val="2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2DB94542-057D-4B1D-9624-F43A62354357}"/>
              </a:ext>
            </a:extLst>
          </p:cNvPr>
          <p:cNvSpPr/>
          <p:nvPr/>
        </p:nvSpPr>
        <p:spPr>
          <a:xfrm>
            <a:off x="5697144" y="5139089"/>
            <a:ext cx="1000835" cy="887104"/>
          </a:xfrm>
          <a:prstGeom prst="hexagon">
            <a:avLst/>
          </a:prstGeom>
          <a:solidFill>
            <a:srgbClr val="037EA3">
              <a:alpha val="20000"/>
            </a:srgbClr>
          </a:solidFill>
          <a:ln>
            <a:solidFill>
              <a:srgbClr val="037EA3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5497DA3-72BF-46DB-A8B9-D3AF755FEB6A}"/>
              </a:ext>
            </a:extLst>
          </p:cNvPr>
          <p:cNvSpPr/>
          <p:nvPr/>
        </p:nvSpPr>
        <p:spPr>
          <a:xfrm>
            <a:off x="169802" y="4195117"/>
            <a:ext cx="1012208" cy="943970"/>
          </a:xfrm>
          <a:prstGeom prst="hexagon">
            <a:avLst/>
          </a:prstGeom>
          <a:solidFill>
            <a:srgbClr val="4ECEF5">
              <a:alpha val="13000"/>
            </a:srgbClr>
          </a:solidFill>
          <a:ln>
            <a:solidFill>
              <a:srgbClr val="037EA3">
                <a:alpha val="3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DC3DC9A-4C8D-4357-BAC4-85BFFFFC5FB5}"/>
              </a:ext>
            </a:extLst>
          </p:cNvPr>
          <p:cNvSpPr/>
          <p:nvPr/>
        </p:nvSpPr>
        <p:spPr>
          <a:xfrm>
            <a:off x="3786460" y="2216194"/>
            <a:ext cx="1023582" cy="875731"/>
          </a:xfrm>
          <a:prstGeom prst="hexagon">
            <a:avLst/>
          </a:prstGeom>
          <a:solidFill>
            <a:srgbClr val="F8C02A">
              <a:alpha val="13000"/>
            </a:srgbClr>
          </a:solidFill>
          <a:ln>
            <a:solidFill>
              <a:srgbClr val="037EA3">
                <a:alpha val="2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C04A4C00-B482-4C6F-B153-4C2F8F18D3FA}"/>
              </a:ext>
            </a:extLst>
          </p:cNvPr>
          <p:cNvSpPr/>
          <p:nvPr/>
        </p:nvSpPr>
        <p:spPr>
          <a:xfrm>
            <a:off x="10906039" y="4468073"/>
            <a:ext cx="1000835" cy="887104"/>
          </a:xfrm>
          <a:prstGeom prst="hexagon">
            <a:avLst/>
          </a:prstGeom>
          <a:solidFill>
            <a:srgbClr val="037EA3">
              <a:alpha val="13000"/>
            </a:srgbClr>
          </a:solidFill>
          <a:ln>
            <a:solidFill>
              <a:srgbClr val="037EA3">
                <a:alpha val="4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F87BF4A1-D736-4FFB-8FE3-C6179AF4ABFC}"/>
              </a:ext>
            </a:extLst>
          </p:cNvPr>
          <p:cNvSpPr/>
          <p:nvPr/>
        </p:nvSpPr>
        <p:spPr>
          <a:xfrm>
            <a:off x="4127653" y="55298"/>
            <a:ext cx="1023582" cy="875731"/>
          </a:xfrm>
          <a:prstGeom prst="hexagon">
            <a:avLst/>
          </a:prstGeom>
          <a:solidFill>
            <a:srgbClr val="F8C02A">
              <a:alpha val="13000"/>
            </a:srgbClr>
          </a:solidFill>
          <a:ln>
            <a:solidFill>
              <a:srgbClr val="037EA3">
                <a:alpha val="2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BC8AD6DD-FB6A-4C2C-8EBB-9DFD67A195CF}"/>
              </a:ext>
            </a:extLst>
          </p:cNvPr>
          <p:cNvSpPr/>
          <p:nvPr/>
        </p:nvSpPr>
        <p:spPr>
          <a:xfrm>
            <a:off x="10485234" y="2307176"/>
            <a:ext cx="1012208" cy="943970"/>
          </a:xfrm>
          <a:prstGeom prst="hexagon">
            <a:avLst/>
          </a:prstGeom>
          <a:solidFill>
            <a:srgbClr val="4ECEF5">
              <a:alpha val="13000"/>
            </a:srgbClr>
          </a:solidFill>
          <a:ln>
            <a:solidFill>
              <a:srgbClr val="037EA3">
                <a:alpha val="3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25486DE4-01F0-4990-B902-4C7C29B72BB1}"/>
              </a:ext>
            </a:extLst>
          </p:cNvPr>
          <p:cNvSpPr/>
          <p:nvPr/>
        </p:nvSpPr>
        <p:spPr>
          <a:xfrm>
            <a:off x="556489" y="2773476"/>
            <a:ext cx="943969" cy="875731"/>
          </a:xfrm>
          <a:prstGeom prst="hexagon">
            <a:avLst/>
          </a:prstGeom>
          <a:solidFill>
            <a:srgbClr val="D96525">
              <a:alpha val="23000"/>
            </a:srgbClr>
          </a:solidFill>
          <a:ln>
            <a:solidFill>
              <a:srgbClr val="037EA3">
                <a:alpha val="2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3240FA20-23E3-40D7-815A-7DD340973A15}"/>
              </a:ext>
            </a:extLst>
          </p:cNvPr>
          <p:cNvSpPr/>
          <p:nvPr/>
        </p:nvSpPr>
        <p:spPr>
          <a:xfrm>
            <a:off x="8983982" y="4581805"/>
            <a:ext cx="1023582" cy="875731"/>
          </a:xfrm>
          <a:prstGeom prst="hexagon">
            <a:avLst/>
          </a:prstGeom>
          <a:solidFill>
            <a:srgbClr val="F8C02A">
              <a:alpha val="13000"/>
            </a:srgbClr>
          </a:solidFill>
          <a:ln>
            <a:solidFill>
              <a:srgbClr val="037EA3">
                <a:alpha val="2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A54A4AE6-3880-4E6C-8C51-F1693DBA469E}"/>
              </a:ext>
            </a:extLst>
          </p:cNvPr>
          <p:cNvSpPr/>
          <p:nvPr/>
        </p:nvSpPr>
        <p:spPr>
          <a:xfrm>
            <a:off x="2023623" y="5139089"/>
            <a:ext cx="943969" cy="875731"/>
          </a:xfrm>
          <a:prstGeom prst="hexagon">
            <a:avLst/>
          </a:prstGeom>
          <a:solidFill>
            <a:srgbClr val="D96525">
              <a:alpha val="23000"/>
            </a:srgbClr>
          </a:solidFill>
          <a:ln>
            <a:solidFill>
              <a:srgbClr val="037EA3">
                <a:alpha val="2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FCA37876-F102-4C6D-A79A-D0E53B0D053F}"/>
              </a:ext>
            </a:extLst>
          </p:cNvPr>
          <p:cNvSpPr/>
          <p:nvPr/>
        </p:nvSpPr>
        <p:spPr>
          <a:xfrm>
            <a:off x="5515173" y="2648372"/>
            <a:ext cx="1000835" cy="887104"/>
          </a:xfrm>
          <a:prstGeom prst="hexagon">
            <a:avLst/>
          </a:prstGeom>
          <a:solidFill>
            <a:srgbClr val="037EA3">
              <a:alpha val="20000"/>
            </a:srgbClr>
          </a:solidFill>
          <a:ln>
            <a:solidFill>
              <a:srgbClr val="037EA3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706695-9762-4171-92C7-9B332B49543E}"/>
              </a:ext>
            </a:extLst>
          </p:cNvPr>
          <p:cNvSpPr txBox="1"/>
          <p:nvPr/>
        </p:nvSpPr>
        <p:spPr>
          <a:xfrm>
            <a:off x="163774" y="1642280"/>
            <a:ext cx="7178720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latin typeface="TW Cen MT"/>
              </a:rPr>
              <a:t>O “Vai </a:t>
            </a:r>
            <a:r>
              <a:rPr lang="en-US" sz="2800" dirty="0" err="1">
                <a:latin typeface="TW Cen MT"/>
              </a:rPr>
              <a:t>ali</a:t>
            </a:r>
            <a:r>
              <a:rPr lang="en-US" sz="2800" dirty="0">
                <a:latin typeface="TW Cen MT"/>
              </a:rPr>
              <a:t> </a:t>
            </a:r>
            <a:r>
              <a:rPr lang="en-US" sz="2800" dirty="0" err="1">
                <a:latin typeface="TW Cen MT"/>
              </a:rPr>
              <a:t>pra</a:t>
            </a:r>
            <a:r>
              <a:rPr lang="en-US" sz="2800" dirty="0">
                <a:latin typeface="TW Cen MT"/>
              </a:rPr>
              <a:t> </a:t>
            </a:r>
            <a:r>
              <a:rPr lang="en-US" sz="2800" dirty="0" err="1">
                <a:latin typeface="TW Cen MT"/>
              </a:rPr>
              <a:t>mim</a:t>
            </a:r>
            <a:r>
              <a:rPr lang="en-US" sz="2800" dirty="0">
                <a:latin typeface="TW Cen MT"/>
              </a:rPr>
              <a:t>” é uma </a:t>
            </a:r>
            <a:r>
              <a:rPr lang="en-US" sz="2800" dirty="0" err="1">
                <a:latin typeface="TW Cen MT"/>
              </a:rPr>
              <a:t>plataforma</a:t>
            </a:r>
            <a:r>
              <a:rPr lang="en-US" sz="2800" dirty="0">
                <a:latin typeface="TW Cen MT"/>
              </a:rPr>
              <a:t> </a:t>
            </a:r>
            <a:r>
              <a:rPr lang="en-US" sz="2800" dirty="0" err="1">
                <a:latin typeface="TW Cen MT"/>
              </a:rPr>
              <a:t>onde</a:t>
            </a:r>
            <a:r>
              <a:rPr lang="en-US" sz="2800" dirty="0">
                <a:latin typeface="TW Cen MT"/>
              </a:rPr>
              <a:t> </a:t>
            </a:r>
            <a:r>
              <a:rPr lang="en-US" sz="2800" dirty="0" err="1">
                <a:latin typeface="TW Cen MT"/>
              </a:rPr>
              <a:t>pessoas</a:t>
            </a:r>
            <a:r>
              <a:rPr lang="en-US" sz="2800" dirty="0">
                <a:latin typeface="TW Cen MT"/>
              </a:rPr>
              <a:t> que </a:t>
            </a:r>
            <a:r>
              <a:rPr lang="en-US" sz="2800" dirty="0" err="1">
                <a:latin typeface="TW Cen MT"/>
              </a:rPr>
              <a:t>precisam</a:t>
            </a:r>
            <a:r>
              <a:rPr lang="en-US" sz="2800" dirty="0">
                <a:latin typeface="TW Cen MT"/>
              </a:rPr>
              <a:t> de </a:t>
            </a:r>
            <a:r>
              <a:rPr lang="en-US" sz="2800" dirty="0" err="1">
                <a:latin typeface="TW Cen MT"/>
              </a:rPr>
              <a:t>ajuda</a:t>
            </a:r>
            <a:r>
              <a:rPr lang="en-US" sz="2800" dirty="0">
                <a:latin typeface="TW Cen MT"/>
              </a:rPr>
              <a:t> para </a:t>
            </a:r>
            <a:r>
              <a:rPr lang="en-US" sz="2800" dirty="0" err="1">
                <a:latin typeface="TW Cen MT"/>
              </a:rPr>
              <a:t>comprar</a:t>
            </a:r>
            <a:r>
              <a:rPr lang="en-US" sz="2800" dirty="0">
                <a:latin typeface="TW Cen MT"/>
              </a:rPr>
              <a:t> algo </a:t>
            </a:r>
            <a:r>
              <a:rPr lang="en-US" sz="2800" dirty="0" err="1">
                <a:latin typeface="TW Cen MT"/>
              </a:rPr>
              <a:t>encontram</a:t>
            </a:r>
            <a:r>
              <a:rPr lang="en-US" sz="2800" dirty="0">
                <a:latin typeface="TW Cen MT"/>
              </a:rPr>
              <a:t> </a:t>
            </a:r>
            <a:r>
              <a:rPr lang="en-US" sz="2800" dirty="0" err="1">
                <a:latin typeface="TW Cen MT"/>
              </a:rPr>
              <a:t>pessoas</a:t>
            </a:r>
            <a:r>
              <a:rPr lang="en-US" sz="2800" dirty="0">
                <a:latin typeface="TW Cen MT"/>
              </a:rPr>
              <a:t> </a:t>
            </a:r>
            <a:r>
              <a:rPr lang="en-US" sz="2800" dirty="0" err="1">
                <a:latin typeface="TW Cen MT"/>
              </a:rPr>
              <a:t>dispostas</a:t>
            </a:r>
            <a:r>
              <a:rPr lang="en-US" sz="2800" dirty="0">
                <a:latin typeface="TW Cen MT"/>
              </a:rPr>
              <a:t> a </a:t>
            </a:r>
            <a:r>
              <a:rPr lang="en-US" sz="2800" dirty="0" err="1">
                <a:latin typeface="TW Cen MT"/>
              </a:rPr>
              <a:t>ajudar</a:t>
            </a:r>
            <a:r>
              <a:rPr lang="en-US" sz="2800" dirty="0">
                <a:latin typeface="TW Cen MT"/>
              </a:rPr>
              <a:t>. </a:t>
            </a:r>
            <a:r>
              <a:rPr lang="en-US" sz="2800" dirty="0" err="1">
                <a:latin typeface="TW Cen MT"/>
              </a:rPr>
              <a:t>Nosso</a:t>
            </a:r>
            <a:r>
              <a:rPr lang="en-US" sz="2800" dirty="0">
                <a:latin typeface="TW Cen MT"/>
              </a:rPr>
              <a:t> </a:t>
            </a:r>
            <a:r>
              <a:rPr lang="en-US" sz="2800" dirty="0" err="1">
                <a:latin typeface="TW Cen MT"/>
              </a:rPr>
              <a:t>intuito</a:t>
            </a:r>
            <a:r>
              <a:rPr lang="en-US" sz="2800" dirty="0">
                <a:latin typeface="TW Cen MT"/>
              </a:rPr>
              <a:t> é </a:t>
            </a:r>
            <a:r>
              <a:rPr lang="en-US" sz="2800" dirty="0" err="1">
                <a:latin typeface="TW Cen MT"/>
              </a:rPr>
              <a:t>promover</a:t>
            </a:r>
            <a:r>
              <a:rPr lang="en-US" sz="2800" dirty="0">
                <a:latin typeface="TW Cen MT"/>
              </a:rPr>
              <a:t> uma maior </a:t>
            </a:r>
            <a:r>
              <a:rPr lang="en-US" sz="2800" dirty="0" err="1">
                <a:latin typeface="TW Cen MT"/>
              </a:rPr>
              <a:t>integração</a:t>
            </a:r>
            <a:r>
              <a:rPr lang="en-US" sz="2800" dirty="0">
                <a:latin typeface="TW Cen MT"/>
              </a:rPr>
              <a:t> entre </a:t>
            </a:r>
            <a:r>
              <a:rPr lang="en-US" sz="2800" dirty="0" err="1">
                <a:latin typeface="TW Cen MT"/>
              </a:rPr>
              <a:t>moradores</a:t>
            </a:r>
            <a:r>
              <a:rPr lang="en-US" sz="2800" dirty="0">
                <a:latin typeface="TW Cen MT"/>
              </a:rPr>
              <a:t> </a:t>
            </a:r>
            <a:r>
              <a:rPr lang="en-US" sz="2800" dirty="0" err="1">
                <a:latin typeface="TW Cen MT"/>
              </a:rPr>
              <a:t>proximos</a:t>
            </a:r>
            <a:r>
              <a:rPr lang="en-US" sz="2800" dirty="0">
                <a:latin typeface="TW Cen MT"/>
              </a:rPr>
              <a:t> um do outro, </a:t>
            </a:r>
            <a:r>
              <a:rPr lang="en-US" sz="2800" dirty="0" err="1">
                <a:latin typeface="TW Cen MT"/>
              </a:rPr>
              <a:t>onde</a:t>
            </a:r>
            <a:r>
              <a:rPr lang="en-US" sz="2800" dirty="0">
                <a:latin typeface="TW Cen MT"/>
              </a:rPr>
              <a:t> </a:t>
            </a:r>
            <a:r>
              <a:rPr lang="en-US" sz="2800" dirty="0" err="1">
                <a:latin typeface="TW Cen MT"/>
              </a:rPr>
              <a:t>pessoas</a:t>
            </a:r>
            <a:r>
              <a:rPr lang="en-US" sz="2800" dirty="0">
                <a:latin typeface="TW Cen MT"/>
              </a:rPr>
              <a:t> com uma maior </a:t>
            </a:r>
            <a:r>
              <a:rPr lang="en-US" sz="2800" dirty="0" err="1">
                <a:latin typeface="TW Cen MT"/>
              </a:rPr>
              <a:t>disponibilidade</a:t>
            </a:r>
            <a:r>
              <a:rPr lang="en-US" sz="2800" dirty="0">
                <a:latin typeface="TW Cen MT"/>
              </a:rPr>
              <a:t> e/</a:t>
            </a:r>
            <a:r>
              <a:rPr lang="en-US" sz="2800" dirty="0" err="1">
                <a:latin typeface="TW Cen MT"/>
              </a:rPr>
              <a:t>ou</a:t>
            </a:r>
            <a:r>
              <a:rPr lang="en-US" sz="2800" dirty="0">
                <a:latin typeface="TW Cen MT"/>
              </a:rPr>
              <a:t> </a:t>
            </a:r>
            <a:r>
              <a:rPr lang="en-US" sz="2800" dirty="0" err="1">
                <a:latin typeface="TW Cen MT"/>
              </a:rPr>
              <a:t>possibilidade</a:t>
            </a:r>
            <a:r>
              <a:rPr lang="en-US" sz="2800" dirty="0">
                <a:latin typeface="TW Cen MT"/>
              </a:rPr>
              <a:t> </a:t>
            </a:r>
            <a:r>
              <a:rPr lang="en-US" sz="2800" dirty="0" err="1">
                <a:latin typeface="TW Cen MT"/>
              </a:rPr>
              <a:t>possam</a:t>
            </a:r>
            <a:r>
              <a:rPr lang="en-US" sz="2800" dirty="0">
                <a:latin typeface="TW Cen MT"/>
              </a:rPr>
              <a:t> </a:t>
            </a:r>
            <a:r>
              <a:rPr lang="en-US" sz="2800" dirty="0" err="1">
                <a:latin typeface="TW Cen MT"/>
              </a:rPr>
              <a:t>atráves</a:t>
            </a:r>
            <a:r>
              <a:rPr lang="en-US" sz="2800" dirty="0">
                <a:latin typeface="TW Cen MT"/>
              </a:rPr>
              <a:t> de um </a:t>
            </a:r>
            <a:r>
              <a:rPr lang="en-US" sz="2800" dirty="0" err="1">
                <a:latin typeface="TW Cen MT"/>
              </a:rPr>
              <a:t>gesto</a:t>
            </a:r>
            <a:r>
              <a:rPr lang="en-US" sz="2800" dirty="0">
                <a:latin typeface="TW Cen MT"/>
              </a:rPr>
              <a:t> de </a:t>
            </a:r>
            <a:r>
              <a:rPr lang="en-US" sz="2800" dirty="0" err="1">
                <a:latin typeface="TW Cen MT"/>
              </a:rPr>
              <a:t>solidariedade</a:t>
            </a:r>
            <a:r>
              <a:rPr lang="en-US" sz="2800" dirty="0">
                <a:latin typeface="TW Cen MT"/>
              </a:rPr>
              <a:t>, </a:t>
            </a:r>
            <a:r>
              <a:rPr lang="en-US" sz="2800" dirty="0" err="1">
                <a:latin typeface="TW Cen MT"/>
              </a:rPr>
              <a:t>realizar</a:t>
            </a:r>
            <a:r>
              <a:rPr lang="en-US" sz="2800" dirty="0">
                <a:latin typeface="TW Cen MT"/>
              </a:rPr>
              <a:t> </a:t>
            </a:r>
            <a:r>
              <a:rPr lang="en-US" sz="2800" dirty="0" err="1">
                <a:latin typeface="TW Cen MT"/>
              </a:rPr>
              <a:t>tarefas</a:t>
            </a:r>
            <a:r>
              <a:rPr lang="en-US" sz="2800" dirty="0">
                <a:latin typeface="TW Cen MT"/>
              </a:rPr>
              <a:t> para </a:t>
            </a:r>
            <a:r>
              <a:rPr lang="en-US" sz="2800" dirty="0" err="1">
                <a:latin typeface="TW Cen MT"/>
              </a:rPr>
              <a:t>pessoas</a:t>
            </a:r>
            <a:r>
              <a:rPr lang="en-US" sz="2800" dirty="0">
                <a:latin typeface="TW Cen MT"/>
              </a:rPr>
              <a:t> que </a:t>
            </a:r>
            <a:r>
              <a:rPr lang="en-US" sz="2800" dirty="0" err="1">
                <a:latin typeface="TW Cen MT"/>
              </a:rPr>
              <a:t>estão</a:t>
            </a:r>
            <a:r>
              <a:rPr lang="en-US" sz="2800" dirty="0">
                <a:latin typeface="TW Cen MT"/>
              </a:rPr>
              <a:t> </a:t>
            </a:r>
            <a:r>
              <a:rPr lang="en-US" sz="2800" dirty="0" err="1">
                <a:latin typeface="TW Cen MT"/>
              </a:rPr>
              <a:t>impossibilitadas</a:t>
            </a:r>
            <a:r>
              <a:rPr lang="en-US" sz="2800" dirty="0">
                <a:latin typeface="TW Cen MT"/>
              </a:rPr>
              <a:t> de </a:t>
            </a:r>
            <a:r>
              <a:rPr lang="en-US" sz="2800" dirty="0" err="1">
                <a:latin typeface="TW Cen MT"/>
              </a:rPr>
              <a:t>realiza</a:t>
            </a:r>
            <a:r>
              <a:rPr lang="en-US" sz="2800" dirty="0">
                <a:latin typeface="TW Cen MT"/>
              </a:rPr>
              <a:t>-las.</a:t>
            </a:r>
            <a:endParaRPr lang="en-US" dirty="0"/>
          </a:p>
        </p:txBody>
      </p:sp>
      <p:pic>
        <p:nvPicPr>
          <p:cNvPr id="19" name="Picture 19" descr="A picture containing toy&#10;&#10;Description automatically generated">
            <a:extLst>
              <a:ext uri="{FF2B5EF4-FFF2-40B4-BE49-F238E27FC236}">
                <a16:creationId xmlns:a16="http://schemas.microsoft.com/office/drawing/2014/main" id="{2072089D-3799-4FDA-8C0B-5AD0D01B4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908" y="1688145"/>
            <a:ext cx="6826154" cy="4232337"/>
          </a:xfrm>
          <a:prstGeom prst="rect">
            <a:avLst/>
          </a:prstGeom>
        </p:spPr>
      </p:pic>
      <p:pic>
        <p:nvPicPr>
          <p:cNvPr id="2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01FFAE6B-B1A3-4AB3-8D0D-F6D55A78C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2518" y="5907954"/>
            <a:ext cx="12858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489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D57FB8B1-647D-4DE1-9905-9489BDA589E8}"/>
              </a:ext>
            </a:extLst>
          </p:cNvPr>
          <p:cNvSpPr/>
          <p:nvPr/>
        </p:nvSpPr>
        <p:spPr>
          <a:xfrm>
            <a:off x="5028333" y="6061"/>
            <a:ext cx="7158181" cy="3491058"/>
          </a:xfrm>
          <a:prstGeom prst="rect">
            <a:avLst/>
          </a:prstGeom>
          <a:solidFill>
            <a:srgbClr val="D96525">
              <a:alpha val="47000"/>
            </a:srgbClr>
          </a:solidFill>
          <a:ln>
            <a:solidFill>
              <a:srgbClr val="F094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cs typeface="Calibri" panose="020F0502020204030204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2C93FFE-6E3E-413A-A994-F8A8E62375DD}"/>
              </a:ext>
            </a:extLst>
          </p:cNvPr>
          <p:cNvSpPr/>
          <p:nvPr/>
        </p:nvSpPr>
        <p:spPr>
          <a:xfrm>
            <a:off x="-1155" y="3497119"/>
            <a:ext cx="6223000" cy="3359725"/>
          </a:xfrm>
          <a:prstGeom prst="rect">
            <a:avLst/>
          </a:prstGeom>
          <a:solidFill>
            <a:srgbClr val="86DDF7"/>
          </a:solidFill>
          <a:ln>
            <a:solidFill>
              <a:srgbClr val="86DD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TW Cen MT"/>
              </a:rPr>
              <a:t>Decidimos</a:t>
            </a:r>
            <a:r>
              <a:rPr lang="en-US" sz="2400" dirty="0">
                <a:solidFill>
                  <a:schemeClr val="tx1"/>
                </a:solidFill>
                <a:latin typeface="TW Cen M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W Cen MT"/>
              </a:rPr>
              <a:t>trazer</a:t>
            </a:r>
            <a:r>
              <a:rPr lang="en-US" sz="2400" dirty="0">
                <a:solidFill>
                  <a:schemeClr val="tx1"/>
                </a:solidFill>
                <a:latin typeface="TW Cen MT"/>
              </a:rPr>
              <a:t> uma </a:t>
            </a:r>
            <a:r>
              <a:rPr lang="en-US" sz="2400" dirty="0" err="1">
                <a:solidFill>
                  <a:schemeClr val="tx1"/>
                </a:solidFill>
                <a:latin typeface="TW Cen MT"/>
              </a:rPr>
              <a:t>aplicação</a:t>
            </a:r>
            <a:r>
              <a:rPr lang="en-US" sz="2400" dirty="0">
                <a:solidFill>
                  <a:schemeClr val="tx1"/>
                </a:solidFill>
                <a:latin typeface="TW Cen MT"/>
              </a:rPr>
              <a:t> em que </a:t>
            </a:r>
            <a:r>
              <a:rPr lang="en-US" sz="2400" dirty="0" err="1">
                <a:solidFill>
                  <a:schemeClr val="tx1"/>
                </a:solidFill>
                <a:latin typeface="TW Cen MT"/>
              </a:rPr>
              <a:t>forneça</a:t>
            </a:r>
            <a:r>
              <a:rPr lang="en-US" sz="2400" dirty="0">
                <a:solidFill>
                  <a:schemeClr val="tx1"/>
                </a:solidFill>
                <a:latin typeface="TW Cen MT"/>
              </a:rPr>
              <a:t> uma </a:t>
            </a:r>
            <a:r>
              <a:rPr lang="en-US" sz="2400" dirty="0" err="1">
                <a:solidFill>
                  <a:schemeClr val="tx1"/>
                </a:solidFill>
                <a:latin typeface="TW Cen MT"/>
              </a:rPr>
              <a:t>solução</a:t>
            </a:r>
            <a:r>
              <a:rPr lang="en-US" sz="2400" dirty="0">
                <a:solidFill>
                  <a:schemeClr val="tx1"/>
                </a:solidFill>
                <a:latin typeface="TW Cen MT"/>
              </a:rPr>
              <a:t> tanto para </a:t>
            </a:r>
            <a:r>
              <a:rPr lang="en-US" sz="2400" dirty="0" err="1">
                <a:solidFill>
                  <a:schemeClr val="tx1"/>
                </a:solidFill>
                <a:latin typeface="TW Cen MT"/>
              </a:rPr>
              <a:t>aqueles</a:t>
            </a:r>
            <a:r>
              <a:rPr lang="en-US" sz="2400" dirty="0">
                <a:solidFill>
                  <a:schemeClr val="tx1"/>
                </a:solidFill>
                <a:latin typeface="TW Cen MT"/>
              </a:rPr>
              <a:t> que </a:t>
            </a:r>
            <a:r>
              <a:rPr lang="en-US" sz="2400" dirty="0" err="1">
                <a:solidFill>
                  <a:schemeClr val="tx1"/>
                </a:solidFill>
                <a:latin typeface="TW Cen MT"/>
              </a:rPr>
              <a:t>não</a:t>
            </a:r>
            <a:r>
              <a:rPr lang="en-US" sz="2400" dirty="0">
                <a:solidFill>
                  <a:schemeClr val="tx1"/>
                </a:solidFill>
                <a:latin typeface="TW Cen M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W Cen MT"/>
              </a:rPr>
              <a:t>podem</a:t>
            </a:r>
            <a:r>
              <a:rPr lang="en-US" sz="2400" dirty="0">
                <a:solidFill>
                  <a:schemeClr val="tx1"/>
                </a:solidFill>
                <a:latin typeface="TW Cen M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W Cen MT"/>
              </a:rPr>
              <a:t>deixar</a:t>
            </a:r>
            <a:r>
              <a:rPr lang="en-US" sz="2400" dirty="0">
                <a:solidFill>
                  <a:schemeClr val="tx1"/>
                </a:solidFill>
                <a:latin typeface="TW Cen M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W Cen MT"/>
              </a:rPr>
              <a:t>suas</a:t>
            </a:r>
            <a:r>
              <a:rPr lang="en-US" sz="2400" dirty="0">
                <a:solidFill>
                  <a:schemeClr val="tx1"/>
                </a:solidFill>
                <a:latin typeface="TW Cen MT"/>
              </a:rPr>
              <a:t> casas </a:t>
            </a:r>
            <a:r>
              <a:rPr lang="en-US" sz="2400" dirty="0" err="1">
                <a:solidFill>
                  <a:schemeClr val="tx1"/>
                </a:solidFill>
                <a:latin typeface="TW Cen MT"/>
              </a:rPr>
              <a:t>nesse</a:t>
            </a:r>
            <a:r>
              <a:rPr lang="en-US" sz="2400" dirty="0">
                <a:solidFill>
                  <a:schemeClr val="tx1"/>
                </a:solidFill>
                <a:latin typeface="TW Cen M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W Cen MT"/>
              </a:rPr>
              <a:t>momento</a:t>
            </a:r>
            <a:r>
              <a:rPr lang="en-US" sz="2400" dirty="0">
                <a:solidFill>
                  <a:schemeClr val="tx1"/>
                </a:solidFill>
                <a:latin typeface="TW Cen MT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W Cen MT"/>
              </a:rPr>
              <a:t>quanto</a:t>
            </a:r>
            <a:r>
              <a:rPr lang="en-US" sz="2400" dirty="0">
                <a:solidFill>
                  <a:schemeClr val="tx1"/>
                </a:solidFill>
                <a:latin typeface="TW Cen MT"/>
              </a:rPr>
              <a:t> para </a:t>
            </a:r>
            <a:r>
              <a:rPr lang="en-US" sz="2400" dirty="0" err="1">
                <a:solidFill>
                  <a:schemeClr val="tx1"/>
                </a:solidFill>
                <a:latin typeface="TW Cen MT"/>
              </a:rPr>
              <a:t>aqueles</a:t>
            </a:r>
            <a:r>
              <a:rPr lang="en-US" sz="2400" dirty="0">
                <a:solidFill>
                  <a:schemeClr val="tx1"/>
                </a:solidFill>
                <a:latin typeface="TW Cen MT"/>
              </a:rPr>
              <a:t> que </a:t>
            </a:r>
            <a:r>
              <a:rPr lang="en-US" sz="2400" dirty="0" err="1">
                <a:solidFill>
                  <a:schemeClr val="tx1"/>
                </a:solidFill>
                <a:latin typeface="TW Cen MT"/>
              </a:rPr>
              <a:t>não</a:t>
            </a:r>
            <a:r>
              <a:rPr lang="en-US" sz="2400" dirty="0">
                <a:solidFill>
                  <a:schemeClr val="tx1"/>
                </a:solidFill>
                <a:latin typeface="TW Cen M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W Cen MT"/>
              </a:rPr>
              <a:t>tem</a:t>
            </a:r>
            <a:r>
              <a:rPr lang="en-US" sz="2400" dirty="0">
                <a:solidFill>
                  <a:schemeClr val="tx1"/>
                </a:solidFill>
                <a:latin typeface="TW Cen MT"/>
              </a:rPr>
              <a:t> tempo para </a:t>
            </a:r>
            <a:r>
              <a:rPr lang="en-US" sz="2400" dirty="0" err="1">
                <a:solidFill>
                  <a:schemeClr val="tx1"/>
                </a:solidFill>
                <a:latin typeface="TW Cen MT"/>
              </a:rPr>
              <a:t>dispor</a:t>
            </a:r>
            <a:r>
              <a:rPr lang="en-US" sz="2400" dirty="0">
                <a:solidFill>
                  <a:schemeClr val="tx1"/>
                </a:solidFill>
                <a:latin typeface="TW Cen MT"/>
              </a:rPr>
              <a:t> a </a:t>
            </a:r>
            <a:r>
              <a:rPr lang="en-US" sz="2400" dirty="0" err="1">
                <a:solidFill>
                  <a:schemeClr val="tx1"/>
                </a:solidFill>
                <a:latin typeface="TW Cen MT"/>
              </a:rPr>
              <a:t>compras</a:t>
            </a:r>
            <a:r>
              <a:rPr lang="en-US" sz="2400" dirty="0">
                <a:solidFill>
                  <a:schemeClr val="tx1"/>
                </a:solidFill>
                <a:latin typeface="TW Cen MT"/>
              </a:rPr>
              <a:t>.</a:t>
            </a:r>
          </a:p>
        </p:txBody>
      </p:sp>
      <p:pic>
        <p:nvPicPr>
          <p:cNvPr id="51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621632B6-1BD6-4F81-81F3-CE8B5634B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518" y="5907954"/>
            <a:ext cx="1285875" cy="676275"/>
          </a:xfrm>
          <a:prstGeom prst="rect">
            <a:avLst/>
          </a:prstGeom>
        </p:spPr>
      </p:pic>
      <p:pic>
        <p:nvPicPr>
          <p:cNvPr id="3" name="Imagem 2" descr="Uma imagem contendo mesa, atletismo, em pé, homem&#10;&#10;Descrição gerada automaticamente">
            <a:extLst>
              <a:ext uri="{FF2B5EF4-FFF2-40B4-BE49-F238E27FC236}">
                <a16:creationId xmlns:a16="http://schemas.microsoft.com/office/drawing/2014/main" id="{B5B0DA0D-18C8-46BF-8877-0594342256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" y="127930"/>
            <a:ext cx="5022847" cy="3359725"/>
          </a:xfrm>
          <a:prstGeom prst="rect">
            <a:avLst/>
          </a:prstGeom>
        </p:spPr>
      </p:pic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549CB500-73C1-4FD7-A895-9552C152C9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346" y="3686157"/>
            <a:ext cx="3937172" cy="245916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65551E1-3435-4F69-B8DB-80E9DF475598}"/>
              </a:ext>
            </a:extLst>
          </p:cNvPr>
          <p:cNvSpPr txBox="1"/>
          <p:nvPr/>
        </p:nvSpPr>
        <p:spPr>
          <a:xfrm>
            <a:off x="6921362" y="712683"/>
            <a:ext cx="398115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tx1"/>
                </a:solidFill>
                <a:latin typeface="TW Cen MT"/>
              </a:rPr>
              <a:t>Pensando</a:t>
            </a:r>
            <a:r>
              <a:rPr lang="en-US" sz="2400" dirty="0">
                <a:solidFill>
                  <a:schemeClr val="tx1"/>
                </a:solidFill>
                <a:latin typeface="TW Cen MT"/>
              </a:rPr>
              <a:t> </a:t>
            </a:r>
            <a:r>
              <a:rPr lang="en-US" sz="2400" dirty="0" err="1">
                <a:solidFill>
                  <a:schemeClr val="tx1"/>
                </a:solidFill>
                <a:latin typeface="TW Cen MT"/>
              </a:rPr>
              <a:t>nisso</a:t>
            </a:r>
            <a:r>
              <a:rPr lang="en-US" sz="2400" dirty="0">
                <a:solidFill>
                  <a:schemeClr val="tx1"/>
                </a:solidFill>
                <a:latin typeface="TW Cen MT"/>
              </a:rPr>
              <a:t>, </a:t>
            </a:r>
            <a:r>
              <a:rPr lang="en-US" sz="2400" dirty="0" err="1">
                <a:solidFill>
                  <a:schemeClr val="tx1"/>
                </a:solidFill>
                <a:latin typeface="TW Cen MT"/>
              </a:rPr>
              <a:t>vamos</a:t>
            </a:r>
            <a:r>
              <a:rPr lang="en-US" sz="2400" dirty="0">
                <a:solidFill>
                  <a:schemeClr val="tx1"/>
                </a:solidFill>
                <a:latin typeface="TW Cen MT"/>
              </a:rPr>
              <a:t> </a:t>
            </a:r>
            <a:r>
              <a:rPr lang="en-US" sz="2400" dirty="0" err="1">
                <a:solidFill>
                  <a:schemeClr val="tx1"/>
                </a:solidFill>
                <a:latin typeface="TW Cen MT"/>
              </a:rPr>
              <a:t>unir</a:t>
            </a:r>
            <a:r>
              <a:rPr lang="en-US" sz="2400" dirty="0">
                <a:solidFill>
                  <a:schemeClr val="tx1"/>
                </a:solidFill>
                <a:latin typeface="TW Cen MT"/>
              </a:rPr>
              <a:t> </a:t>
            </a:r>
            <a:r>
              <a:rPr lang="en-US" sz="2400" dirty="0" err="1">
                <a:solidFill>
                  <a:schemeClr val="tx1"/>
                </a:solidFill>
                <a:latin typeface="TW Cen MT"/>
              </a:rPr>
              <a:t>aqueles</a:t>
            </a:r>
            <a:r>
              <a:rPr lang="en-US" sz="2400" dirty="0">
                <a:solidFill>
                  <a:schemeClr val="tx1"/>
                </a:solidFill>
                <a:latin typeface="TW Cen MT"/>
              </a:rPr>
              <a:t> que </a:t>
            </a:r>
            <a:r>
              <a:rPr lang="en-US" sz="2400" dirty="0" err="1">
                <a:solidFill>
                  <a:schemeClr val="tx1"/>
                </a:solidFill>
                <a:latin typeface="TW Cen MT"/>
              </a:rPr>
              <a:t>vão</a:t>
            </a:r>
            <a:r>
              <a:rPr lang="en-US" sz="2400" dirty="0">
                <a:solidFill>
                  <a:schemeClr val="tx1"/>
                </a:solidFill>
                <a:latin typeface="TW Cen MT"/>
              </a:rPr>
              <a:t> </a:t>
            </a:r>
            <a:r>
              <a:rPr lang="en-US" sz="2400" dirty="0" err="1">
                <a:solidFill>
                  <a:schemeClr val="tx1"/>
                </a:solidFill>
                <a:latin typeface="TW Cen MT"/>
              </a:rPr>
              <a:t>periodicamente</a:t>
            </a:r>
            <a:r>
              <a:rPr lang="en-US" sz="2400" dirty="0">
                <a:solidFill>
                  <a:schemeClr val="tx1"/>
                </a:solidFill>
                <a:latin typeface="TW Cen MT"/>
              </a:rPr>
              <a:t> </a:t>
            </a:r>
            <a:r>
              <a:rPr lang="en-US" sz="2400" dirty="0" err="1">
                <a:solidFill>
                  <a:schemeClr val="tx1"/>
                </a:solidFill>
                <a:latin typeface="TW Cen MT"/>
              </a:rPr>
              <a:t>ao</a:t>
            </a:r>
            <a:r>
              <a:rPr lang="en-US" sz="2400" dirty="0">
                <a:solidFill>
                  <a:schemeClr val="tx1"/>
                </a:solidFill>
                <a:latin typeface="TW Cen MT"/>
              </a:rPr>
              <a:t> mercado e as </a:t>
            </a:r>
            <a:r>
              <a:rPr lang="en-US" sz="2400" dirty="0" err="1">
                <a:solidFill>
                  <a:schemeClr val="tx1"/>
                </a:solidFill>
                <a:latin typeface="TW Cen MT"/>
              </a:rPr>
              <a:t>lojas</a:t>
            </a:r>
            <a:r>
              <a:rPr lang="en-US" sz="2400" dirty="0">
                <a:solidFill>
                  <a:schemeClr val="tx1"/>
                </a:solidFill>
                <a:latin typeface="TW Cen MT"/>
              </a:rPr>
              <a:t> </a:t>
            </a:r>
            <a:r>
              <a:rPr lang="en-US" sz="2400" dirty="0" err="1">
                <a:solidFill>
                  <a:schemeClr val="tx1"/>
                </a:solidFill>
                <a:latin typeface="TW Cen MT"/>
              </a:rPr>
              <a:t>locais</a:t>
            </a:r>
            <a:r>
              <a:rPr lang="en-US" sz="2400" dirty="0">
                <a:solidFill>
                  <a:schemeClr val="tx1"/>
                </a:solidFill>
                <a:latin typeface="TW Cen MT"/>
              </a:rPr>
              <a:t> do </a:t>
            </a:r>
            <a:r>
              <a:rPr lang="en-US" sz="2400" dirty="0" err="1">
                <a:solidFill>
                  <a:schemeClr val="tx1"/>
                </a:solidFill>
                <a:latin typeface="TW Cen MT"/>
              </a:rPr>
              <a:t>bairro</a:t>
            </a:r>
            <a:r>
              <a:rPr lang="en-US" sz="2400" dirty="0">
                <a:solidFill>
                  <a:schemeClr val="tx1"/>
                </a:solidFill>
                <a:latin typeface="TW Cen MT"/>
              </a:rPr>
              <a:t> com os </a:t>
            </a:r>
            <a:r>
              <a:rPr lang="en-US" sz="2400" dirty="0" err="1">
                <a:solidFill>
                  <a:schemeClr val="tx1"/>
                </a:solidFill>
                <a:latin typeface="TW Cen MT"/>
              </a:rPr>
              <a:t>idosos</a:t>
            </a:r>
            <a:r>
              <a:rPr lang="en-US" sz="2400" dirty="0">
                <a:solidFill>
                  <a:schemeClr val="tx1"/>
                </a:solidFill>
                <a:latin typeface="TW Cen MT"/>
              </a:rPr>
              <a:t>  que       </a:t>
            </a:r>
            <a:r>
              <a:rPr lang="en-US" sz="2400" dirty="0" err="1">
                <a:solidFill>
                  <a:schemeClr val="tx1"/>
                </a:solidFill>
                <a:latin typeface="TW Cen MT"/>
              </a:rPr>
              <a:t>necessitam</a:t>
            </a:r>
            <a:r>
              <a:rPr lang="en-US" sz="2400" dirty="0">
                <a:solidFill>
                  <a:schemeClr val="tx1"/>
                </a:solidFill>
                <a:latin typeface="TW Cen MT"/>
              </a:rPr>
              <a:t> que alguém </a:t>
            </a:r>
            <a:r>
              <a:rPr lang="en-US" sz="2400" dirty="0" err="1">
                <a:solidFill>
                  <a:schemeClr val="tx1"/>
                </a:solidFill>
                <a:latin typeface="TW Cen MT"/>
              </a:rPr>
              <a:t>vá</a:t>
            </a:r>
            <a:r>
              <a:rPr lang="en-US" sz="2400" dirty="0">
                <a:solidFill>
                  <a:schemeClr val="tx1"/>
                </a:solidFill>
                <a:latin typeface="TW Cen MT"/>
              </a:rPr>
              <a:t>.</a:t>
            </a:r>
            <a:endParaRPr lang="en-US" sz="2400" dirty="0">
              <a:solidFill>
                <a:schemeClr val="tx1"/>
              </a:solidFill>
              <a:cs typeface="Calibri" panose="020F0502020204030204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8563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4">
            <a:extLst>
              <a:ext uri="{FF2B5EF4-FFF2-40B4-BE49-F238E27FC236}">
                <a16:creationId xmlns:a16="http://schemas.microsoft.com/office/drawing/2014/main" id="{15D72840-B99D-4C31-9D98-45A171C8F017}"/>
              </a:ext>
            </a:extLst>
          </p:cNvPr>
          <p:cNvSpPr/>
          <p:nvPr/>
        </p:nvSpPr>
        <p:spPr>
          <a:xfrm>
            <a:off x="161829" y="395883"/>
            <a:ext cx="5618082" cy="2577233"/>
          </a:xfrm>
          <a:prstGeom prst="rect">
            <a:avLst/>
          </a:prstGeom>
          <a:noFill/>
          <a:ln w="38100">
            <a:solidFill>
              <a:srgbClr val="037EA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3" name="Retângulo 6">
            <a:extLst>
              <a:ext uri="{FF2B5EF4-FFF2-40B4-BE49-F238E27FC236}">
                <a16:creationId xmlns:a16="http://schemas.microsoft.com/office/drawing/2014/main" id="{F76FB5ED-465F-4F00-B3C9-2767B49DAF50}"/>
              </a:ext>
            </a:extLst>
          </p:cNvPr>
          <p:cNvSpPr/>
          <p:nvPr/>
        </p:nvSpPr>
        <p:spPr>
          <a:xfrm>
            <a:off x="6541053" y="395883"/>
            <a:ext cx="5464115" cy="2577233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4" name="Retângulo 8">
            <a:extLst>
              <a:ext uri="{FF2B5EF4-FFF2-40B4-BE49-F238E27FC236}">
                <a16:creationId xmlns:a16="http://schemas.microsoft.com/office/drawing/2014/main" id="{7253924F-366C-46F7-9113-9096938576A9}"/>
              </a:ext>
            </a:extLst>
          </p:cNvPr>
          <p:cNvSpPr/>
          <p:nvPr/>
        </p:nvSpPr>
        <p:spPr>
          <a:xfrm>
            <a:off x="161829" y="3597789"/>
            <a:ext cx="5618082" cy="2577233"/>
          </a:xfrm>
          <a:prstGeom prst="rect">
            <a:avLst/>
          </a:prstGeom>
          <a:noFill/>
          <a:ln w="38100">
            <a:solidFill>
              <a:srgbClr val="29C7FF">
                <a:alpha val="50196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5" name="Retângulo 10">
            <a:extLst>
              <a:ext uri="{FF2B5EF4-FFF2-40B4-BE49-F238E27FC236}">
                <a16:creationId xmlns:a16="http://schemas.microsoft.com/office/drawing/2014/main" id="{2127B8E9-D04B-435C-96E8-C3E3701EFD67}"/>
              </a:ext>
            </a:extLst>
          </p:cNvPr>
          <p:cNvSpPr/>
          <p:nvPr/>
        </p:nvSpPr>
        <p:spPr>
          <a:xfrm>
            <a:off x="6554096" y="3597789"/>
            <a:ext cx="5451072" cy="2577233"/>
          </a:xfrm>
          <a:prstGeom prst="rect">
            <a:avLst/>
          </a:prstGeom>
          <a:noFill/>
          <a:ln w="38100">
            <a:solidFill>
              <a:srgbClr val="D96525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6" name="CaixaDeTexto 12">
            <a:extLst>
              <a:ext uri="{FF2B5EF4-FFF2-40B4-BE49-F238E27FC236}">
                <a16:creationId xmlns:a16="http://schemas.microsoft.com/office/drawing/2014/main" id="{AE6E14C1-7838-419D-9E15-023B1256CE5C}"/>
              </a:ext>
            </a:extLst>
          </p:cNvPr>
          <p:cNvSpPr txBox="1"/>
          <p:nvPr/>
        </p:nvSpPr>
        <p:spPr>
          <a:xfrm>
            <a:off x="3114283" y="991545"/>
            <a:ext cx="2613904" cy="175432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>
                <a:latin typeface="Tw Cen MT" panose="020B0602020104020603" pitchFamily="34" charset="0"/>
              </a:rPr>
              <a:t>José Antônio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>
                <a:latin typeface="Tw Cen MT" panose="020B0602020104020603" pitchFamily="34" charset="0"/>
              </a:rPr>
              <a:t>50 à 60 Anos.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>
                <a:latin typeface="Tw Cen MT" panose="020B0602020104020603" pitchFamily="34" charset="0"/>
              </a:rPr>
              <a:t>Aposentado.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>
                <a:latin typeface="Tw Cen MT" panose="020B0602020104020603" pitchFamily="34" charset="0"/>
              </a:rPr>
              <a:t>Pouco familiarizado com tecnologia.</a:t>
            </a:r>
          </a:p>
          <a:p>
            <a:endParaRPr lang="pt-BR" dirty="0"/>
          </a:p>
        </p:txBody>
      </p:sp>
      <p:sp>
        <p:nvSpPr>
          <p:cNvPr id="7" name="CaixaDeTexto 14">
            <a:extLst>
              <a:ext uri="{FF2B5EF4-FFF2-40B4-BE49-F238E27FC236}">
                <a16:creationId xmlns:a16="http://schemas.microsoft.com/office/drawing/2014/main" id="{C19BE0E7-A168-4F58-9BCD-C3FDC56F6180}"/>
              </a:ext>
            </a:extLst>
          </p:cNvPr>
          <p:cNvSpPr txBox="1"/>
          <p:nvPr/>
        </p:nvSpPr>
        <p:spPr>
          <a:xfrm>
            <a:off x="6805311" y="1130501"/>
            <a:ext cx="4935597" cy="110799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>
                <a:latin typeface="Tw Cen MT" panose="020B0602020104020603" pitchFamily="34" charset="0"/>
              </a:rPr>
              <a:t>José Antônio</a:t>
            </a:r>
          </a:p>
          <a:p>
            <a:endParaRPr lang="pt-BR" sz="1600" i="1" dirty="0">
              <a:latin typeface="Tw Cen MT" panose="020B0602020104020603" pitchFamily="34" charset="0"/>
            </a:endParaRPr>
          </a:p>
          <a:p>
            <a:r>
              <a:rPr lang="pt-BR" sz="1600" i="1" dirty="0">
                <a:latin typeface="Tw Cen MT" panose="020B0602020104020603" pitchFamily="34" charset="0"/>
              </a:rPr>
              <a:t>“Por motivos de saúde estou a procura de pessoas dispostas a me ajudarem com as compras do dia a dia.”</a:t>
            </a:r>
          </a:p>
        </p:txBody>
      </p:sp>
      <p:sp>
        <p:nvSpPr>
          <p:cNvPr id="8" name="CaixaDeTexto 16">
            <a:extLst>
              <a:ext uri="{FF2B5EF4-FFF2-40B4-BE49-F238E27FC236}">
                <a16:creationId xmlns:a16="http://schemas.microsoft.com/office/drawing/2014/main" id="{E8B02F75-9B4D-4E14-8924-3CFC349C0910}"/>
              </a:ext>
            </a:extLst>
          </p:cNvPr>
          <p:cNvSpPr txBox="1"/>
          <p:nvPr/>
        </p:nvSpPr>
        <p:spPr>
          <a:xfrm>
            <a:off x="1466035" y="3597789"/>
            <a:ext cx="3039893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>
                <a:latin typeface="Tw Cen MT" panose="020B0602020104020603" pitchFamily="34" charset="0"/>
              </a:rPr>
              <a:t>Dores e Necessidades</a:t>
            </a:r>
          </a:p>
        </p:txBody>
      </p:sp>
      <p:sp>
        <p:nvSpPr>
          <p:cNvPr id="9" name="CaixaDeTexto 18">
            <a:extLst>
              <a:ext uri="{FF2B5EF4-FFF2-40B4-BE49-F238E27FC236}">
                <a16:creationId xmlns:a16="http://schemas.microsoft.com/office/drawing/2014/main" id="{46899443-A60E-44CF-A1F5-4F45876BD24F}"/>
              </a:ext>
            </a:extLst>
          </p:cNvPr>
          <p:cNvSpPr txBox="1"/>
          <p:nvPr/>
        </p:nvSpPr>
        <p:spPr>
          <a:xfrm>
            <a:off x="7759685" y="3597789"/>
            <a:ext cx="3039893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>
                <a:latin typeface="Tw Cen MT" panose="020B0602020104020603" pitchFamily="34" charset="0"/>
              </a:rPr>
              <a:t>Soluções Potenciais</a:t>
            </a:r>
          </a:p>
        </p:txBody>
      </p:sp>
      <p:sp>
        <p:nvSpPr>
          <p:cNvPr id="10" name="CaixaDeTexto 20">
            <a:extLst>
              <a:ext uri="{FF2B5EF4-FFF2-40B4-BE49-F238E27FC236}">
                <a16:creationId xmlns:a16="http://schemas.microsoft.com/office/drawing/2014/main" id="{29CB043A-1D20-49E5-9E0A-A7C98FD23913}"/>
              </a:ext>
            </a:extLst>
          </p:cNvPr>
          <p:cNvSpPr txBox="1"/>
          <p:nvPr/>
        </p:nvSpPr>
        <p:spPr>
          <a:xfrm>
            <a:off x="243777" y="3914081"/>
            <a:ext cx="5484410" cy="255454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i="1" dirty="0">
                <a:latin typeface="Tw Cen MT" panose="020B0602020104020603" pitchFamily="34" charset="0"/>
              </a:rPr>
              <a:t>Não consigo me deslocar até a farmácia(Mercado) por problemas no joelho.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i="1" dirty="0">
                <a:latin typeface="Tw Cen MT" panose="020B0602020104020603" pitchFamily="34" charset="0"/>
              </a:rPr>
              <a:t>O mercado fica muito longe.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i="1" dirty="0">
                <a:latin typeface="Tw Cen MT" panose="020B0602020104020603" pitchFamily="34" charset="0"/>
              </a:rPr>
              <a:t>Não tenho carro para me locomover.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i="1" dirty="0">
                <a:latin typeface="Tw Cen MT" panose="020B0602020104020603" pitchFamily="34" charset="0"/>
              </a:rPr>
              <a:t>Não gosto de sair de casa.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i="1" dirty="0">
                <a:latin typeface="Tw Cen MT" panose="020B0602020104020603" pitchFamily="34" charset="0"/>
              </a:rPr>
              <a:t>Só utiliza dinheiro para pagamento.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i="1" dirty="0">
                <a:latin typeface="Tw Cen MT" panose="020B0602020104020603" pitchFamily="34" charset="0"/>
              </a:rPr>
              <a:t>Os apps que eu conheço geralmente demoram demais para entregar na minha casa.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i="1" dirty="0">
                <a:latin typeface="Tw Cen MT" panose="020B0602020104020603" pitchFamily="34" charset="0"/>
              </a:rPr>
              <a:t>Não confio nas entregas dos apps convencionais</a:t>
            </a:r>
            <a:r>
              <a:rPr lang="pt-BR" sz="1600" dirty="0">
                <a:latin typeface="Tw Cen MT" panose="020B0602020104020603" pitchFamily="34" charset="0"/>
              </a:rPr>
              <a:t>.</a:t>
            </a:r>
          </a:p>
          <a:p>
            <a:endParaRPr lang="pt-BR" sz="1600" dirty="0">
              <a:latin typeface="Century Gothic" panose="020B0502020202020204" pitchFamily="34" charset="0"/>
            </a:endParaRPr>
          </a:p>
        </p:txBody>
      </p:sp>
      <p:sp>
        <p:nvSpPr>
          <p:cNvPr id="11" name="CaixaDeTexto 22">
            <a:extLst>
              <a:ext uri="{FF2B5EF4-FFF2-40B4-BE49-F238E27FC236}">
                <a16:creationId xmlns:a16="http://schemas.microsoft.com/office/drawing/2014/main" id="{A390E7FF-E270-4A60-A7E0-375214DFCE7C}"/>
              </a:ext>
            </a:extLst>
          </p:cNvPr>
          <p:cNvSpPr txBox="1"/>
          <p:nvPr/>
        </p:nvSpPr>
        <p:spPr>
          <a:xfrm>
            <a:off x="6682372" y="4168353"/>
            <a:ext cx="5063873" cy="181588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i="1" dirty="0">
                <a:latin typeface="Tw Cen MT" panose="020B0602020104020603" pitchFamily="34" charset="0"/>
              </a:rPr>
              <a:t>Um site com prestações de serviços de entregas(Similar ao </a:t>
            </a:r>
            <a:r>
              <a:rPr lang="pt-BR" sz="1600" i="1" dirty="0" err="1">
                <a:latin typeface="Tw Cen MT" panose="020B0602020104020603" pitchFamily="34" charset="0"/>
              </a:rPr>
              <a:t>Ifood</a:t>
            </a:r>
            <a:r>
              <a:rPr lang="pt-BR" sz="1600" i="1" dirty="0">
                <a:latin typeface="Tw Cen MT" panose="020B0602020104020603" pitchFamily="34" charset="0"/>
              </a:rPr>
              <a:t>/Uber </a:t>
            </a:r>
            <a:r>
              <a:rPr lang="pt-BR" sz="1600" i="1" dirty="0" err="1">
                <a:latin typeface="Tw Cen MT" panose="020B0602020104020603" pitchFamily="34" charset="0"/>
              </a:rPr>
              <a:t>eats</a:t>
            </a:r>
            <a:r>
              <a:rPr lang="pt-BR" sz="1600" i="1" dirty="0">
                <a:latin typeface="Tw Cen MT" panose="020B0602020104020603" pitchFamily="3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i="1" dirty="0">
                <a:latin typeface="Tw Cen MT" panose="020B0602020104020603" pitchFamily="34" charset="0"/>
              </a:rPr>
              <a:t>Processo de cadastros e classificação de pessoas para entregas.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i="1" dirty="0">
                <a:latin typeface="Tw Cen MT" panose="020B0602020104020603" pitchFamily="34" charset="0"/>
              </a:rPr>
              <a:t>Site com fácil acessibilidade e </a:t>
            </a:r>
            <a:r>
              <a:rPr lang="pt-BR" sz="1600" i="1" dirty="0" err="1">
                <a:latin typeface="Tw Cen MT" panose="020B0602020104020603" pitchFamily="34" charset="0"/>
              </a:rPr>
              <a:t>intuitividade</a:t>
            </a:r>
            <a:r>
              <a:rPr lang="pt-BR" sz="1600" i="1" dirty="0">
                <a:latin typeface="Tw Cen MT" panose="020B0602020104020603" pitchFamily="34" charset="0"/>
              </a:rPr>
              <a:t> para utilização.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i="1" dirty="0">
                <a:latin typeface="Tw Cen MT" panose="020B0602020104020603" pitchFamily="34" charset="0"/>
              </a:rPr>
              <a:t>App com entrega rápida e confiável. </a:t>
            </a:r>
          </a:p>
        </p:txBody>
      </p:sp>
      <p:pic>
        <p:nvPicPr>
          <p:cNvPr id="12" name="Imagem 24">
            <a:extLst>
              <a:ext uri="{FF2B5EF4-FFF2-40B4-BE49-F238E27FC236}">
                <a16:creationId xmlns:a16="http://schemas.microsoft.com/office/drawing/2014/main" id="{DD8A7E2C-08B4-4446-9582-69C75BC36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00" y="851806"/>
            <a:ext cx="2767058" cy="1815882"/>
          </a:xfrm>
          <a:prstGeom prst="rect">
            <a:avLst/>
          </a:prstGeom>
        </p:spPr>
      </p:pic>
      <p:pic>
        <p:nvPicPr>
          <p:cNvPr id="25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315B79A9-FDB6-4D88-B15A-7CE820D4A7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7970" y="6216661"/>
            <a:ext cx="12858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919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93E38FAC-3DB6-4DC0-A222-E31EEB527D16}"/>
              </a:ext>
            </a:extLst>
          </p:cNvPr>
          <p:cNvSpPr/>
          <p:nvPr/>
        </p:nvSpPr>
        <p:spPr>
          <a:xfrm>
            <a:off x="-791" y="2329928"/>
            <a:ext cx="1012209" cy="943969"/>
          </a:xfrm>
          <a:prstGeom prst="hexagon">
            <a:avLst/>
          </a:prstGeom>
          <a:solidFill>
            <a:srgbClr val="037EA3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74CE2FDB-8E34-4588-9A39-FEAB669AE6B8}"/>
              </a:ext>
            </a:extLst>
          </p:cNvPr>
          <p:cNvSpPr/>
          <p:nvPr/>
        </p:nvSpPr>
        <p:spPr>
          <a:xfrm>
            <a:off x="-792" y="1363211"/>
            <a:ext cx="1023582" cy="875731"/>
          </a:xfrm>
          <a:prstGeom prst="hexagon">
            <a:avLst/>
          </a:prstGeom>
          <a:solidFill>
            <a:srgbClr val="F8C02A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81A6BE13-0266-407A-B25F-28AF02DE6CD5}"/>
              </a:ext>
            </a:extLst>
          </p:cNvPr>
          <p:cNvSpPr/>
          <p:nvPr/>
        </p:nvSpPr>
        <p:spPr>
          <a:xfrm>
            <a:off x="874939" y="2921329"/>
            <a:ext cx="1012208" cy="943970"/>
          </a:xfrm>
          <a:prstGeom prst="hexagon">
            <a:avLst/>
          </a:prstGeom>
          <a:solidFill>
            <a:srgbClr val="4ECEF5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10FD937E-C341-4B00-9E3A-F47CED9CBF3E}"/>
              </a:ext>
            </a:extLst>
          </p:cNvPr>
          <p:cNvSpPr/>
          <p:nvPr/>
        </p:nvSpPr>
        <p:spPr>
          <a:xfrm>
            <a:off x="1807535" y="2238941"/>
            <a:ext cx="943969" cy="875731"/>
          </a:xfrm>
          <a:prstGeom prst="hexagon">
            <a:avLst/>
          </a:prstGeom>
          <a:solidFill>
            <a:srgbClr val="D96525">
              <a:alpha val="63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2542D3AC-87D2-42A9-83B7-C9070191B795}"/>
              </a:ext>
            </a:extLst>
          </p:cNvPr>
          <p:cNvSpPr/>
          <p:nvPr/>
        </p:nvSpPr>
        <p:spPr>
          <a:xfrm>
            <a:off x="943176" y="1897745"/>
            <a:ext cx="943969" cy="864358"/>
          </a:xfrm>
          <a:prstGeom prst="hexagon">
            <a:avLst/>
          </a:prstGeom>
          <a:solidFill>
            <a:srgbClr val="F09435">
              <a:alpha val="62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511D8276-6BA0-4705-92D6-80DE37AF1CA8}"/>
              </a:ext>
            </a:extLst>
          </p:cNvPr>
          <p:cNvSpPr/>
          <p:nvPr/>
        </p:nvSpPr>
        <p:spPr>
          <a:xfrm>
            <a:off x="1659682" y="1101627"/>
            <a:ext cx="1000835" cy="887104"/>
          </a:xfrm>
          <a:prstGeom prst="hexagon">
            <a:avLst/>
          </a:prstGeom>
          <a:solidFill>
            <a:srgbClr val="037EA3">
              <a:alpha val="61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7D9DABB4-8317-488D-BD69-00E308E344E1}"/>
              </a:ext>
            </a:extLst>
          </p:cNvPr>
          <p:cNvSpPr/>
          <p:nvPr/>
        </p:nvSpPr>
        <p:spPr>
          <a:xfrm>
            <a:off x="8096880" y="1647540"/>
            <a:ext cx="1012209" cy="943969"/>
          </a:xfrm>
          <a:prstGeom prst="hexagon">
            <a:avLst/>
          </a:prstGeom>
          <a:solidFill>
            <a:srgbClr val="037EA3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BE6CD162-88B6-49C0-9A0E-A15A15FC7729}"/>
              </a:ext>
            </a:extLst>
          </p:cNvPr>
          <p:cNvSpPr/>
          <p:nvPr/>
        </p:nvSpPr>
        <p:spPr>
          <a:xfrm>
            <a:off x="10792312" y="771808"/>
            <a:ext cx="1023582" cy="875731"/>
          </a:xfrm>
          <a:prstGeom prst="hexagon">
            <a:avLst/>
          </a:prstGeom>
          <a:solidFill>
            <a:srgbClr val="F8C02A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919F0775-D868-4647-BC73-C112AA55D290}"/>
              </a:ext>
            </a:extLst>
          </p:cNvPr>
          <p:cNvSpPr/>
          <p:nvPr/>
        </p:nvSpPr>
        <p:spPr>
          <a:xfrm>
            <a:off x="9109088" y="1977357"/>
            <a:ext cx="1012208" cy="943970"/>
          </a:xfrm>
          <a:prstGeom prst="hexagon">
            <a:avLst/>
          </a:prstGeom>
          <a:solidFill>
            <a:srgbClr val="4ECEF5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17EBC430-73A7-462D-AF56-0B15B7C948A9}"/>
              </a:ext>
            </a:extLst>
          </p:cNvPr>
          <p:cNvSpPr/>
          <p:nvPr/>
        </p:nvSpPr>
        <p:spPr>
          <a:xfrm>
            <a:off x="10121296" y="2443657"/>
            <a:ext cx="943969" cy="875731"/>
          </a:xfrm>
          <a:prstGeom prst="hexagon">
            <a:avLst/>
          </a:prstGeom>
          <a:solidFill>
            <a:srgbClr val="D96525">
              <a:alpha val="63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679C3F82-11B0-40FF-A9EE-79E71CD00AFE}"/>
              </a:ext>
            </a:extLst>
          </p:cNvPr>
          <p:cNvSpPr/>
          <p:nvPr/>
        </p:nvSpPr>
        <p:spPr>
          <a:xfrm>
            <a:off x="9984817" y="1385954"/>
            <a:ext cx="943969" cy="864358"/>
          </a:xfrm>
          <a:prstGeom prst="hexagon">
            <a:avLst/>
          </a:prstGeom>
          <a:solidFill>
            <a:srgbClr val="F09435">
              <a:alpha val="62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F861B673-4216-4411-9E85-93815CA03D65}"/>
              </a:ext>
            </a:extLst>
          </p:cNvPr>
          <p:cNvSpPr/>
          <p:nvPr/>
        </p:nvSpPr>
        <p:spPr>
          <a:xfrm>
            <a:off x="10883294" y="1806761"/>
            <a:ext cx="1000835" cy="887104"/>
          </a:xfrm>
          <a:prstGeom prst="hexagon">
            <a:avLst/>
          </a:prstGeom>
          <a:solidFill>
            <a:srgbClr val="037EA3">
              <a:alpha val="61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A1B3A4-1D03-469D-9A36-9D1F5C4554BA}"/>
              </a:ext>
            </a:extLst>
          </p:cNvPr>
          <p:cNvSpPr txBox="1"/>
          <p:nvPr/>
        </p:nvSpPr>
        <p:spPr>
          <a:xfrm>
            <a:off x="4214504" y="2586249"/>
            <a:ext cx="3756959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6600" err="1">
                <a:latin typeface="TW Cen MT"/>
                <a:cs typeface="Calibri"/>
              </a:rPr>
              <a:t>Requisitos</a:t>
            </a:r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6FE596E8-17E2-42AB-A815-B73555C6CD7B}"/>
              </a:ext>
            </a:extLst>
          </p:cNvPr>
          <p:cNvSpPr/>
          <p:nvPr/>
        </p:nvSpPr>
        <p:spPr>
          <a:xfrm>
            <a:off x="44698" y="3478611"/>
            <a:ext cx="943969" cy="875731"/>
          </a:xfrm>
          <a:prstGeom prst="hexagon">
            <a:avLst/>
          </a:prstGeom>
          <a:solidFill>
            <a:srgbClr val="D96525">
              <a:alpha val="63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6BBE028F-8EA7-42B1-868B-F8E537FA0716}"/>
              </a:ext>
            </a:extLst>
          </p:cNvPr>
          <p:cNvSpPr/>
          <p:nvPr/>
        </p:nvSpPr>
        <p:spPr>
          <a:xfrm>
            <a:off x="9780102" y="271388"/>
            <a:ext cx="1012208" cy="943970"/>
          </a:xfrm>
          <a:prstGeom prst="hexagon">
            <a:avLst/>
          </a:prstGeom>
          <a:solidFill>
            <a:srgbClr val="4ECEF5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CE0FA64D-CC7A-4FDD-AAAB-031DE86C4392}"/>
              </a:ext>
            </a:extLst>
          </p:cNvPr>
          <p:cNvSpPr/>
          <p:nvPr/>
        </p:nvSpPr>
        <p:spPr>
          <a:xfrm>
            <a:off x="2535415" y="1681658"/>
            <a:ext cx="1023582" cy="875731"/>
          </a:xfrm>
          <a:prstGeom prst="hexagon">
            <a:avLst/>
          </a:prstGeom>
          <a:solidFill>
            <a:srgbClr val="F8C02A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7F5848A-0C7C-432F-8EB6-8765E222968C}"/>
              </a:ext>
            </a:extLst>
          </p:cNvPr>
          <p:cNvSpPr/>
          <p:nvPr/>
        </p:nvSpPr>
        <p:spPr>
          <a:xfrm>
            <a:off x="8995354" y="1033386"/>
            <a:ext cx="943969" cy="864358"/>
          </a:xfrm>
          <a:prstGeom prst="hexagon">
            <a:avLst/>
          </a:prstGeom>
          <a:solidFill>
            <a:srgbClr val="F09435">
              <a:alpha val="62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735AD207-F217-40CD-B055-BE03EF712C9E}"/>
              </a:ext>
            </a:extLst>
          </p:cNvPr>
          <p:cNvSpPr/>
          <p:nvPr/>
        </p:nvSpPr>
        <p:spPr>
          <a:xfrm>
            <a:off x="7278011" y="1101627"/>
            <a:ext cx="943969" cy="875731"/>
          </a:xfrm>
          <a:prstGeom prst="hexagon">
            <a:avLst/>
          </a:prstGeom>
          <a:solidFill>
            <a:srgbClr val="D96525">
              <a:alpha val="63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C4078107-C5A2-468D-9A8A-86FFCDA8007C}"/>
              </a:ext>
            </a:extLst>
          </p:cNvPr>
          <p:cNvSpPr/>
          <p:nvPr/>
        </p:nvSpPr>
        <p:spPr>
          <a:xfrm>
            <a:off x="9234188" y="3103297"/>
            <a:ext cx="1000835" cy="887104"/>
          </a:xfrm>
          <a:prstGeom prst="hexagon">
            <a:avLst/>
          </a:prstGeom>
          <a:solidFill>
            <a:srgbClr val="037EA3">
              <a:alpha val="61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8AA0DB9F-81D1-44B7-AD52-918341E68484}"/>
              </a:ext>
            </a:extLst>
          </p:cNvPr>
          <p:cNvSpPr/>
          <p:nvPr/>
        </p:nvSpPr>
        <p:spPr>
          <a:xfrm>
            <a:off x="2660519" y="669446"/>
            <a:ext cx="943969" cy="864358"/>
          </a:xfrm>
          <a:prstGeom prst="hexagon">
            <a:avLst/>
          </a:prstGeom>
          <a:solidFill>
            <a:srgbClr val="F09435">
              <a:alpha val="62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D1EAF736-E73F-4115-95F5-7E22B0F2B3B6}"/>
              </a:ext>
            </a:extLst>
          </p:cNvPr>
          <p:cNvSpPr/>
          <p:nvPr/>
        </p:nvSpPr>
        <p:spPr>
          <a:xfrm>
            <a:off x="3445266" y="1181237"/>
            <a:ext cx="1012208" cy="943970"/>
          </a:xfrm>
          <a:prstGeom prst="hexagon">
            <a:avLst/>
          </a:prstGeom>
          <a:solidFill>
            <a:srgbClr val="4ECEF5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3FF67614-60DC-469D-92B7-B8A0409D9B67}"/>
              </a:ext>
            </a:extLst>
          </p:cNvPr>
          <p:cNvSpPr/>
          <p:nvPr/>
        </p:nvSpPr>
        <p:spPr>
          <a:xfrm>
            <a:off x="8415326" y="3717447"/>
            <a:ext cx="1012208" cy="943970"/>
          </a:xfrm>
          <a:prstGeom prst="hexagon">
            <a:avLst/>
          </a:prstGeom>
          <a:solidFill>
            <a:srgbClr val="4ECEF5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531CFD23-FF46-418C-AE18-ED019CA395BA}"/>
              </a:ext>
            </a:extLst>
          </p:cNvPr>
          <p:cNvSpPr/>
          <p:nvPr/>
        </p:nvSpPr>
        <p:spPr>
          <a:xfrm>
            <a:off x="9370669" y="4217867"/>
            <a:ext cx="1023582" cy="875731"/>
          </a:xfrm>
          <a:prstGeom prst="hexagon">
            <a:avLst/>
          </a:prstGeom>
          <a:solidFill>
            <a:srgbClr val="F8C02A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D15F076F-52EB-4BCD-AC78-A451B28CFE0F}"/>
              </a:ext>
            </a:extLst>
          </p:cNvPr>
          <p:cNvSpPr/>
          <p:nvPr/>
        </p:nvSpPr>
        <p:spPr>
          <a:xfrm>
            <a:off x="1807533" y="3273894"/>
            <a:ext cx="943969" cy="864358"/>
          </a:xfrm>
          <a:prstGeom prst="hexagon">
            <a:avLst/>
          </a:prstGeom>
          <a:solidFill>
            <a:srgbClr val="F09435">
              <a:alpha val="62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12CFFCB5-0F60-4326-A9A8-203CF6654BC1}"/>
              </a:ext>
            </a:extLst>
          </p:cNvPr>
          <p:cNvSpPr/>
          <p:nvPr/>
        </p:nvSpPr>
        <p:spPr>
          <a:xfrm>
            <a:off x="2592282" y="3990403"/>
            <a:ext cx="1012208" cy="943970"/>
          </a:xfrm>
          <a:prstGeom prst="hexagon">
            <a:avLst/>
          </a:prstGeom>
          <a:solidFill>
            <a:srgbClr val="4ECEF5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342C1C9A-8FF3-4C93-9F73-9020CE1F2326}"/>
              </a:ext>
            </a:extLst>
          </p:cNvPr>
          <p:cNvSpPr/>
          <p:nvPr/>
        </p:nvSpPr>
        <p:spPr>
          <a:xfrm>
            <a:off x="920428" y="4024522"/>
            <a:ext cx="1000835" cy="887104"/>
          </a:xfrm>
          <a:prstGeom prst="hexagon">
            <a:avLst/>
          </a:prstGeom>
          <a:solidFill>
            <a:srgbClr val="037EA3">
              <a:alpha val="61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92443D47-D999-4874-A70F-1D3102A05AB4}"/>
              </a:ext>
            </a:extLst>
          </p:cNvPr>
          <p:cNvSpPr/>
          <p:nvPr/>
        </p:nvSpPr>
        <p:spPr>
          <a:xfrm>
            <a:off x="10235025" y="3501356"/>
            <a:ext cx="943969" cy="864358"/>
          </a:xfrm>
          <a:prstGeom prst="hexagon">
            <a:avLst/>
          </a:prstGeom>
          <a:solidFill>
            <a:srgbClr val="F09435">
              <a:alpha val="62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314A636E-C883-4060-8DD4-BCB2FF17F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028" y="4185334"/>
            <a:ext cx="3765645" cy="2662030"/>
          </a:xfrm>
          <a:prstGeom prst="rect">
            <a:avLst/>
          </a:prstGeom>
        </p:spPr>
      </p:pic>
      <p:pic>
        <p:nvPicPr>
          <p:cNvPr id="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17EC0BD5-8C4E-465A-9AF6-000B38BA5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2518" y="5907954"/>
            <a:ext cx="12858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51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exagon 12">
            <a:extLst>
              <a:ext uri="{FF2B5EF4-FFF2-40B4-BE49-F238E27FC236}">
                <a16:creationId xmlns:a16="http://schemas.microsoft.com/office/drawing/2014/main" id="{508DB83E-8C23-45DC-BD8D-1DF83CD3C8F7}"/>
              </a:ext>
            </a:extLst>
          </p:cNvPr>
          <p:cNvSpPr/>
          <p:nvPr/>
        </p:nvSpPr>
        <p:spPr>
          <a:xfrm>
            <a:off x="7278011" y="1101627"/>
            <a:ext cx="943969" cy="875731"/>
          </a:xfrm>
          <a:prstGeom prst="hexagon">
            <a:avLst/>
          </a:prstGeom>
          <a:solidFill>
            <a:srgbClr val="D96525">
              <a:alpha val="24000"/>
            </a:srgbClr>
          </a:solidFill>
          <a:ln>
            <a:solidFill>
              <a:srgbClr val="037EA3">
                <a:alpha val="2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D4AD0682-91E0-448C-8C76-F37FAE4FB011}"/>
              </a:ext>
            </a:extLst>
          </p:cNvPr>
          <p:cNvSpPr/>
          <p:nvPr/>
        </p:nvSpPr>
        <p:spPr>
          <a:xfrm>
            <a:off x="488251" y="635327"/>
            <a:ext cx="1012208" cy="943970"/>
          </a:xfrm>
          <a:prstGeom prst="hexagon">
            <a:avLst/>
          </a:prstGeom>
          <a:solidFill>
            <a:srgbClr val="4ECEF5">
              <a:alpha val="13000"/>
            </a:srgbClr>
          </a:solidFill>
          <a:ln>
            <a:solidFill>
              <a:srgbClr val="037EA3">
                <a:alpha val="3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39B25731-AA9F-48F1-8284-BDA436077D90}"/>
              </a:ext>
            </a:extLst>
          </p:cNvPr>
          <p:cNvSpPr/>
          <p:nvPr/>
        </p:nvSpPr>
        <p:spPr>
          <a:xfrm>
            <a:off x="3968430" y="4138254"/>
            <a:ext cx="943969" cy="875731"/>
          </a:xfrm>
          <a:prstGeom prst="hexagon">
            <a:avLst/>
          </a:prstGeom>
          <a:solidFill>
            <a:srgbClr val="D96525">
              <a:alpha val="23000"/>
            </a:srgbClr>
          </a:solidFill>
          <a:ln>
            <a:solidFill>
              <a:srgbClr val="037EA3">
                <a:alpha val="2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1B60941B-3873-4326-B1E9-AD5ED87859B5}"/>
              </a:ext>
            </a:extLst>
          </p:cNvPr>
          <p:cNvSpPr/>
          <p:nvPr/>
        </p:nvSpPr>
        <p:spPr>
          <a:xfrm>
            <a:off x="1659682" y="1101627"/>
            <a:ext cx="1000835" cy="887104"/>
          </a:xfrm>
          <a:prstGeom prst="hexagon">
            <a:avLst/>
          </a:prstGeom>
          <a:solidFill>
            <a:srgbClr val="037EA3">
              <a:alpha val="6000"/>
            </a:srgbClr>
          </a:solidFill>
          <a:ln>
            <a:solidFill>
              <a:srgbClr val="037EA3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5DD7C643-5CBF-4523-9815-C3C70426AF55}"/>
              </a:ext>
            </a:extLst>
          </p:cNvPr>
          <p:cNvSpPr/>
          <p:nvPr/>
        </p:nvSpPr>
        <p:spPr>
          <a:xfrm>
            <a:off x="10792312" y="771808"/>
            <a:ext cx="1023582" cy="875731"/>
          </a:xfrm>
          <a:prstGeom prst="hexagon">
            <a:avLst/>
          </a:prstGeom>
          <a:solidFill>
            <a:srgbClr val="F8C02A">
              <a:alpha val="13000"/>
            </a:srgbClr>
          </a:solidFill>
          <a:ln>
            <a:solidFill>
              <a:srgbClr val="037EA3">
                <a:alpha val="2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4AC74671-FF02-4504-8839-4EBACA004B6F}"/>
              </a:ext>
            </a:extLst>
          </p:cNvPr>
          <p:cNvSpPr/>
          <p:nvPr/>
        </p:nvSpPr>
        <p:spPr>
          <a:xfrm>
            <a:off x="8142370" y="5491656"/>
            <a:ext cx="943969" cy="875731"/>
          </a:xfrm>
          <a:prstGeom prst="hexagon">
            <a:avLst/>
          </a:prstGeom>
          <a:solidFill>
            <a:srgbClr val="D96525">
              <a:alpha val="23000"/>
            </a:srgbClr>
          </a:solidFill>
          <a:ln>
            <a:solidFill>
              <a:srgbClr val="037EA3">
                <a:alpha val="2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09A82CC2-2CEF-4886-98BE-38AB62C312CC}"/>
              </a:ext>
            </a:extLst>
          </p:cNvPr>
          <p:cNvSpPr/>
          <p:nvPr/>
        </p:nvSpPr>
        <p:spPr>
          <a:xfrm>
            <a:off x="8983983" y="2716613"/>
            <a:ext cx="1023582" cy="875731"/>
          </a:xfrm>
          <a:prstGeom prst="hexagon">
            <a:avLst/>
          </a:prstGeom>
          <a:solidFill>
            <a:srgbClr val="F8C02A">
              <a:alpha val="13000"/>
            </a:srgbClr>
          </a:solidFill>
          <a:ln>
            <a:solidFill>
              <a:srgbClr val="037EA3">
                <a:alpha val="2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2DB94542-057D-4B1D-9624-F43A62354357}"/>
              </a:ext>
            </a:extLst>
          </p:cNvPr>
          <p:cNvSpPr/>
          <p:nvPr/>
        </p:nvSpPr>
        <p:spPr>
          <a:xfrm>
            <a:off x="5697144" y="5139089"/>
            <a:ext cx="1000835" cy="887104"/>
          </a:xfrm>
          <a:prstGeom prst="hexagon">
            <a:avLst/>
          </a:prstGeom>
          <a:solidFill>
            <a:srgbClr val="037EA3">
              <a:alpha val="20000"/>
            </a:srgbClr>
          </a:solidFill>
          <a:ln>
            <a:solidFill>
              <a:srgbClr val="037EA3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5497DA3-72BF-46DB-A8B9-D3AF755FEB6A}"/>
              </a:ext>
            </a:extLst>
          </p:cNvPr>
          <p:cNvSpPr/>
          <p:nvPr/>
        </p:nvSpPr>
        <p:spPr>
          <a:xfrm>
            <a:off x="169802" y="4195117"/>
            <a:ext cx="1012208" cy="943970"/>
          </a:xfrm>
          <a:prstGeom prst="hexagon">
            <a:avLst/>
          </a:prstGeom>
          <a:solidFill>
            <a:srgbClr val="4ECEF5">
              <a:alpha val="13000"/>
            </a:srgbClr>
          </a:solidFill>
          <a:ln>
            <a:solidFill>
              <a:srgbClr val="037EA3">
                <a:alpha val="3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DC3DC9A-4C8D-4357-BAC4-85BFFFFC5FB5}"/>
              </a:ext>
            </a:extLst>
          </p:cNvPr>
          <p:cNvSpPr/>
          <p:nvPr/>
        </p:nvSpPr>
        <p:spPr>
          <a:xfrm>
            <a:off x="3786460" y="2216194"/>
            <a:ext cx="1023582" cy="875731"/>
          </a:xfrm>
          <a:prstGeom prst="hexagon">
            <a:avLst/>
          </a:prstGeom>
          <a:solidFill>
            <a:srgbClr val="F8C02A">
              <a:alpha val="13000"/>
            </a:srgbClr>
          </a:solidFill>
          <a:ln>
            <a:solidFill>
              <a:srgbClr val="037EA3">
                <a:alpha val="2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C04A4C00-B482-4C6F-B153-4C2F8F18D3FA}"/>
              </a:ext>
            </a:extLst>
          </p:cNvPr>
          <p:cNvSpPr/>
          <p:nvPr/>
        </p:nvSpPr>
        <p:spPr>
          <a:xfrm>
            <a:off x="10906039" y="4468073"/>
            <a:ext cx="1000835" cy="887104"/>
          </a:xfrm>
          <a:prstGeom prst="hexagon">
            <a:avLst/>
          </a:prstGeom>
          <a:solidFill>
            <a:srgbClr val="037EA3">
              <a:alpha val="13000"/>
            </a:srgbClr>
          </a:solidFill>
          <a:ln>
            <a:solidFill>
              <a:srgbClr val="037EA3">
                <a:alpha val="4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F87BF4A1-D736-4FFB-8FE3-C6179AF4ABFC}"/>
              </a:ext>
            </a:extLst>
          </p:cNvPr>
          <p:cNvSpPr/>
          <p:nvPr/>
        </p:nvSpPr>
        <p:spPr>
          <a:xfrm>
            <a:off x="4127653" y="55298"/>
            <a:ext cx="1023582" cy="875731"/>
          </a:xfrm>
          <a:prstGeom prst="hexagon">
            <a:avLst/>
          </a:prstGeom>
          <a:solidFill>
            <a:srgbClr val="F8C02A">
              <a:alpha val="13000"/>
            </a:srgbClr>
          </a:solidFill>
          <a:ln>
            <a:solidFill>
              <a:srgbClr val="037EA3">
                <a:alpha val="2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BC8AD6DD-FB6A-4C2C-8EBB-9DFD67A195CF}"/>
              </a:ext>
            </a:extLst>
          </p:cNvPr>
          <p:cNvSpPr/>
          <p:nvPr/>
        </p:nvSpPr>
        <p:spPr>
          <a:xfrm>
            <a:off x="10485234" y="2307176"/>
            <a:ext cx="1012208" cy="943970"/>
          </a:xfrm>
          <a:prstGeom prst="hexagon">
            <a:avLst/>
          </a:prstGeom>
          <a:solidFill>
            <a:srgbClr val="4ECEF5">
              <a:alpha val="13000"/>
            </a:srgbClr>
          </a:solidFill>
          <a:ln>
            <a:solidFill>
              <a:srgbClr val="037EA3">
                <a:alpha val="3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25486DE4-01F0-4990-B902-4C7C29B72BB1}"/>
              </a:ext>
            </a:extLst>
          </p:cNvPr>
          <p:cNvSpPr/>
          <p:nvPr/>
        </p:nvSpPr>
        <p:spPr>
          <a:xfrm>
            <a:off x="556489" y="2773476"/>
            <a:ext cx="943969" cy="875731"/>
          </a:xfrm>
          <a:prstGeom prst="hexagon">
            <a:avLst/>
          </a:prstGeom>
          <a:solidFill>
            <a:srgbClr val="D96525">
              <a:alpha val="23000"/>
            </a:srgbClr>
          </a:solidFill>
          <a:ln>
            <a:solidFill>
              <a:srgbClr val="037EA3">
                <a:alpha val="2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3240FA20-23E3-40D7-815A-7DD340973A15}"/>
              </a:ext>
            </a:extLst>
          </p:cNvPr>
          <p:cNvSpPr/>
          <p:nvPr/>
        </p:nvSpPr>
        <p:spPr>
          <a:xfrm>
            <a:off x="8983982" y="4581805"/>
            <a:ext cx="1023582" cy="875731"/>
          </a:xfrm>
          <a:prstGeom prst="hexagon">
            <a:avLst/>
          </a:prstGeom>
          <a:solidFill>
            <a:srgbClr val="F8C02A">
              <a:alpha val="13000"/>
            </a:srgbClr>
          </a:solidFill>
          <a:ln>
            <a:solidFill>
              <a:srgbClr val="037EA3">
                <a:alpha val="2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A54A4AE6-3880-4E6C-8C51-F1693DBA469E}"/>
              </a:ext>
            </a:extLst>
          </p:cNvPr>
          <p:cNvSpPr/>
          <p:nvPr/>
        </p:nvSpPr>
        <p:spPr>
          <a:xfrm>
            <a:off x="2023623" y="5139089"/>
            <a:ext cx="943969" cy="875731"/>
          </a:xfrm>
          <a:prstGeom prst="hexagon">
            <a:avLst/>
          </a:prstGeom>
          <a:solidFill>
            <a:srgbClr val="D96525">
              <a:alpha val="23000"/>
            </a:srgbClr>
          </a:solidFill>
          <a:ln>
            <a:solidFill>
              <a:srgbClr val="037EA3">
                <a:alpha val="2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FCA37876-F102-4C6D-A79A-D0E53B0D053F}"/>
              </a:ext>
            </a:extLst>
          </p:cNvPr>
          <p:cNvSpPr/>
          <p:nvPr/>
        </p:nvSpPr>
        <p:spPr>
          <a:xfrm>
            <a:off x="5515173" y="2648372"/>
            <a:ext cx="1000835" cy="887104"/>
          </a:xfrm>
          <a:prstGeom prst="hexagon">
            <a:avLst/>
          </a:prstGeom>
          <a:solidFill>
            <a:srgbClr val="037EA3">
              <a:alpha val="20000"/>
            </a:srgbClr>
          </a:solidFill>
          <a:ln>
            <a:solidFill>
              <a:srgbClr val="037EA3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01FFAE6B-B1A3-4AB3-8D0D-F6D55A78C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518" y="5907954"/>
            <a:ext cx="1285875" cy="676275"/>
          </a:xfrm>
          <a:prstGeom prst="rect">
            <a:avLst/>
          </a:prstGeom>
        </p:spPr>
      </p:pic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84973C5D-F8F2-4D0E-90F6-BF4F05C11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" y="1642763"/>
            <a:ext cx="12187380" cy="40920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663845-71DB-4C78-A670-B6C392FCD9D6}"/>
              </a:ext>
            </a:extLst>
          </p:cNvPr>
          <p:cNvSpPr txBox="1"/>
          <p:nvPr/>
        </p:nvSpPr>
        <p:spPr>
          <a:xfrm>
            <a:off x="5082309" y="314036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 err="1">
                <a:latin typeface="TW Cen MT"/>
                <a:cs typeface="Calibri"/>
              </a:rPr>
              <a:t>Requisitos</a:t>
            </a:r>
          </a:p>
        </p:txBody>
      </p:sp>
    </p:spTree>
    <p:extLst>
      <p:ext uri="{BB962C8B-B14F-4D97-AF65-F5344CB8AC3E}">
        <p14:creationId xmlns:p14="http://schemas.microsoft.com/office/powerpoint/2010/main" val="2497580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93E38FAC-3DB6-4DC0-A222-E31EEB527D16}"/>
              </a:ext>
            </a:extLst>
          </p:cNvPr>
          <p:cNvSpPr/>
          <p:nvPr/>
        </p:nvSpPr>
        <p:spPr>
          <a:xfrm>
            <a:off x="-791" y="2329928"/>
            <a:ext cx="1012209" cy="943969"/>
          </a:xfrm>
          <a:prstGeom prst="hexagon">
            <a:avLst/>
          </a:prstGeom>
          <a:solidFill>
            <a:srgbClr val="037EA3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74CE2FDB-8E34-4588-9A39-FEAB669AE6B8}"/>
              </a:ext>
            </a:extLst>
          </p:cNvPr>
          <p:cNvSpPr/>
          <p:nvPr/>
        </p:nvSpPr>
        <p:spPr>
          <a:xfrm>
            <a:off x="-792" y="1363211"/>
            <a:ext cx="1023582" cy="875731"/>
          </a:xfrm>
          <a:prstGeom prst="hexagon">
            <a:avLst/>
          </a:prstGeom>
          <a:solidFill>
            <a:srgbClr val="F8C02A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81A6BE13-0266-407A-B25F-28AF02DE6CD5}"/>
              </a:ext>
            </a:extLst>
          </p:cNvPr>
          <p:cNvSpPr/>
          <p:nvPr/>
        </p:nvSpPr>
        <p:spPr>
          <a:xfrm>
            <a:off x="874939" y="2921329"/>
            <a:ext cx="1012208" cy="943970"/>
          </a:xfrm>
          <a:prstGeom prst="hexagon">
            <a:avLst/>
          </a:prstGeom>
          <a:solidFill>
            <a:srgbClr val="4ECEF5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10FD937E-C341-4B00-9E3A-F47CED9CBF3E}"/>
              </a:ext>
            </a:extLst>
          </p:cNvPr>
          <p:cNvSpPr/>
          <p:nvPr/>
        </p:nvSpPr>
        <p:spPr>
          <a:xfrm>
            <a:off x="1807535" y="2238941"/>
            <a:ext cx="943969" cy="875731"/>
          </a:xfrm>
          <a:prstGeom prst="hexagon">
            <a:avLst/>
          </a:prstGeom>
          <a:solidFill>
            <a:srgbClr val="D96525">
              <a:alpha val="63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2542D3AC-87D2-42A9-83B7-C9070191B795}"/>
              </a:ext>
            </a:extLst>
          </p:cNvPr>
          <p:cNvSpPr/>
          <p:nvPr/>
        </p:nvSpPr>
        <p:spPr>
          <a:xfrm>
            <a:off x="943176" y="1897745"/>
            <a:ext cx="943969" cy="864358"/>
          </a:xfrm>
          <a:prstGeom prst="hexagon">
            <a:avLst/>
          </a:prstGeom>
          <a:solidFill>
            <a:srgbClr val="F09435">
              <a:alpha val="62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511D8276-6BA0-4705-92D6-80DE37AF1CA8}"/>
              </a:ext>
            </a:extLst>
          </p:cNvPr>
          <p:cNvSpPr/>
          <p:nvPr/>
        </p:nvSpPr>
        <p:spPr>
          <a:xfrm>
            <a:off x="1659682" y="1101627"/>
            <a:ext cx="1000835" cy="887104"/>
          </a:xfrm>
          <a:prstGeom prst="hexagon">
            <a:avLst/>
          </a:prstGeom>
          <a:solidFill>
            <a:srgbClr val="037EA3">
              <a:alpha val="61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7D9DABB4-8317-488D-BD69-00E308E344E1}"/>
              </a:ext>
            </a:extLst>
          </p:cNvPr>
          <p:cNvSpPr/>
          <p:nvPr/>
        </p:nvSpPr>
        <p:spPr>
          <a:xfrm>
            <a:off x="8096880" y="1647540"/>
            <a:ext cx="1012209" cy="943969"/>
          </a:xfrm>
          <a:prstGeom prst="hexagon">
            <a:avLst/>
          </a:prstGeom>
          <a:solidFill>
            <a:srgbClr val="037EA3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BE6CD162-88B6-49C0-9A0E-A15A15FC7729}"/>
              </a:ext>
            </a:extLst>
          </p:cNvPr>
          <p:cNvSpPr/>
          <p:nvPr/>
        </p:nvSpPr>
        <p:spPr>
          <a:xfrm>
            <a:off x="10792312" y="771808"/>
            <a:ext cx="1023582" cy="875731"/>
          </a:xfrm>
          <a:prstGeom prst="hexagon">
            <a:avLst/>
          </a:prstGeom>
          <a:solidFill>
            <a:srgbClr val="F8C02A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919F0775-D868-4647-BC73-C112AA55D290}"/>
              </a:ext>
            </a:extLst>
          </p:cNvPr>
          <p:cNvSpPr/>
          <p:nvPr/>
        </p:nvSpPr>
        <p:spPr>
          <a:xfrm>
            <a:off x="9109088" y="1977357"/>
            <a:ext cx="1012208" cy="943970"/>
          </a:xfrm>
          <a:prstGeom prst="hexagon">
            <a:avLst/>
          </a:prstGeom>
          <a:solidFill>
            <a:srgbClr val="4ECEF5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17EBC430-73A7-462D-AF56-0B15B7C948A9}"/>
              </a:ext>
            </a:extLst>
          </p:cNvPr>
          <p:cNvSpPr/>
          <p:nvPr/>
        </p:nvSpPr>
        <p:spPr>
          <a:xfrm>
            <a:off x="10121296" y="2443657"/>
            <a:ext cx="943969" cy="875731"/>
          </a:xfrm>
          <a:prstGeom prst="hexagon">
            <a:avLst/>
          </a:prstGeom>
          <a:solidFill>
            <a:srgbClr val="D96525">
              <a:alpha val="63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679C3F82-11B0-40FF-A9EE-79E71CD00AFE}"/>
              </a:ext>
            </a:extLst>
          </p:cNvPr>
          <p:cNvSpPr/>
          <p:nvPr/>
        </p:nvSpPr>
        <p:spPr>
          <a:xfrm>
            <a:off x="9984817" y="1385954"/>
            <a:ext cx="943969" cy="864358"/>
          </a:xfrm>
          <a:prstGeom prst="hexagon">
            <a:avLst/>
          </a:prstGeom>
          <a:solidFill>
            <a:srgbClr val="F09435">
              <a:alpha val="62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F861B673-4216-4411-9E85-93815CA03D65}"/>
              </a:ext>
            </a:extLst>
          </p:cNvPr>
          <p:cNvSpPr/>
          <p:nvPr/>
        </p:nvSpPr>
        <p:spPr>
          <a:xfrm>
            <a:off x="10883294" y="1806761"/>
            <a:ext cx="1000835" cy="887104"/>
          </a:xfrm>
          <a:prstGeom prst="hexagon">
            <a:avLst/>
          </a:prstGeom>
          <a:solidFill>
            <a:srgbClr val="037EA3">
              <a:alpha val="61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A1B3A4-1D03-469D-9A36-9D1F5C4554BA}"/>
              </a:ext>
            </a:extLst>
          </p:cNvPr>
          <p:cNvSpPr txBox="1"/>
          <p:nvPr/>
        </p:nvSpPr>
        <p:spPr>
          <a:xfrm>
            <a:off x="4849504" y="2586249"/>
            <a:ext cx="2891050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6600">
                <a:latin typeface="TW Cen MT"/>
                <a:cs typeface="Calibri"/>
              </a:rPr>
              <a:t>BPMN</a:t>
            </a:r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6FE596E8-17E2-42AB-A815-B73555C6CD7B}"/>
              </a:ext>
            </a:extLst>
          </p:cNvPr>
          <p:cNvSpPr/>
          <p:nvPr/>
        </p:nvSpPr>
        <p:spPr>
          <a:xfrm>
            <a:off x="44698" y="3478611"/>
            <a:ext cx="943969" cy="875731"/>
          </a:xfrm>
          <a:prstGeom prst="hexagon">
            <a:avLst/>
          </a:prstGeom>
          <a:solidFill>
            <a:srgbClr val="D96525">
              <a:alpha val="63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6BBE028F-8EA7-42B1-868B-F8E537FA0716}"/>
              </a:ext>
            </a:extLst>
          </p:cNvPr>
          <p:cNvSpPr/>
          <p:nvPr/>
        </p:nvSpPr>
        <p:spPr>
          <a:xfrm>
            <a:off x="9780102" y="271388"/>
            <a:ext cx="1012208" cy="943970"/>
          </a:xfrm>
          <a:prstGeom prst="hexagon">
            <a:avLst/>
          </a:prstGeom>
          <a:solidFill>
            <a:srgbClr val="4ECEF5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CE0FA64D-CC7A-4FDD-AAAB-031DE86C4392}"/>
              </a:ext>
            </a:extLst>
          </p:cNvPr>
          <p:cNvSpPr/>
          <p:nvPr/>
        </p:nvSpPr>
        <p:spPr>
          <a:xfrm>
            <a:off x="2535415" y="1681658"/>
            <a:ext cx="1023582" cy="875731"/>
          </a:xfrm>
          <a:prstGeom prst="hexagon">
            <a:avLst/>
          </a:prstGeom>
          <a:solidFill>
            <a:srgbClr val="F8C02A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7F5848A-0C7C-432F-8EB6-8765E222968C}"/>
              </a:ext>
            </a:extLst>
          </p:cNvPr>
          <p:cNvSpPr/>
          <p:nvPr/>
        </p:nvSpPr>
        <p:spPr>
          <a:xfrm>
            <a:off x="8995354" y="1033386"/>
            <a:ext cx="943969" cy="864358"/>
          </a:xfrm>
          <a:prstGeom prst="hexagon">
            <a:avLst/>
          </a:prstGeom>
          <a:solidFill>
            <a:srgbClr val="F09435">
              <a:alpha val="62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735AD207-F217-40CD-B055-BE03EF712C9E}"/>
              </a:ext>
            </a:extLst>
          </p:cNvPr>
          <p:cNvSpPr/>
          <p:nvPr/>
        </p:nvSpPr>
        <p:spPr>
          <a:xfrm>
            <a:off x="7278011" y="1101627"/>
            <a:ext cx="943969" cy="875731"/>
          </a:xfrm>
          <a:prstGeom prst="hexagon">
            <a:avLst/>
          </a:prstGeom>
          <a:solidFill>
            <a:srgbClr val="D96525">
              <a:alpha val="63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C4078107-C5A2-468D-9A8A-86FFCDA8007C}"/>
              </a:ext>
            </a:extLst>
          </p:cNvPr>
          <p:cNvSpPr/>
          <p:nvPr/>
        </p:nvSpPr>
        <p:spPr>
          <a:xfrm>
            <a:off x="9234188" y="3103297"/>
            <a:ext cx="1000835" cy="887104"/>
          </a:xfrm>
          <a:prstGeom prst="hexagon">
            <a:avLst/>
          </a:prstGeom>
          <a:solidFill>
            <a:srgbClr val="037EA3">
              <a:alpha val="61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8AA0DB9F-81D1-44B7-AD52-918341E68484}"/>
              </a:ext>
            </a:extLst>
          </p:cNvPr>
          <p:cNvSpPr/>
          <p:nvPr/>
        </p:nvSpPr>
        <p:spPr>
          <a:xfrm>
            <a:off x="2660519" y="669446"/>
            <a:ext cx="943969" cy="864358"/>
          </a:xfrm>
          <a:prstGeom prst="hexagon">
            <a:avLst/>
          </a:prstGeom>
          <a:solidFill>
            <a:srgbClr val="F09435">
              <a:alpha val="62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D1EAF736-E73F-4115-95F5-7E22B0F2B3B6}"/>
              </a:ext>
            </a:extLst>
          </p:cNvPr>
          <p:cNvSpPr/>
          <p:nvPr/>
        </p:nvSpPr>
        <p:spPr>
          <a:xfrm>
            <a:off x="3445266" y="1181237"/>
            <a:ext cx="1012208" cy="943970"/>
          </a:xfrm>
          <a:prstGeom prst="hexagon">
            <a:avLst/>
          </a:prstGeom>
          <a:solidFill>
            <a:srgbClr val="4ECEF5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3FF67614-60DC-469D-92B7-B8A0409D9B67}"/>
              </a:ext>
            </a:extLst>
          </p:cNvPr>
          <p:cNvSpPr/>
          <p:nvPr/>
        </p:nvSpPr>
        <p:spPr>
          <a:xfrm>
            <a:off x="8415326" y="3717447"/>
            <a:ext cx="1012208" cy="943970"/>
          </a:xfrm>
          <a:prstGeom prst="hexagon">
            <a:avLst/>
          </a:prstGeom>
          <a:solidFill>
            <a:srgbClr val="4ECEF5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531CFD23-FF46-418C-AE18-ED019CA395BA}"/>
              </a:ext>
            </a:extLst>
          </p:cNvPr>
          <p:cNvSpPr/>
          <p:nvPr/>
        </p:nvSpPr>
        <p:spPr>
          <a:xfrm>
            <a:off x="9370669" y="4217867"/>
            <a:ext cx="1023582" cy="875731"/>
          </a:xfrm>
          <a:prstGeom prst="hexagon">
            <a:avLst/>
          </a:prstGeom>
          <a:solidFill>
            <a:srgbClr val="F8C02A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D15F076F-52EB-4BCD-AC78-A451B28CFE0F}"/>
              </a:ext>
            </a:extLst>
          </p:cNvPr>
          <p:cNvSpPr/>
          <p:nvPr/>
        </p:nvSpPr>
        <p:spPr>
          <a:xfrm>
            <a:off x="1807533" y="3273894"/>
            <a:ext cx="943969" cy="864358"/>
          </a:xfrm>
          <a:prstGeom prst="hexagon">
            <a:avLst/>
          </a:prstGeom>
          <a:solidFill>
            <a:srgbClr val="F09435">
              <a:alpha val="62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12CFFCB5-0F60-4326-A9A8-203CF6654BC1}"/>
              </a:ext>
            </a:extLst>
          </p:cNvPr>
          <p:cNvSpPr/>
          <p:nvPr/>
        </p:nvSpPr>
        <p:spPr>
          <a:xfrm>
            <a:off x="2592282" y="3990403"/>
            <a:ext cx="1012208" cy="943970"/>
          </a:xfrm>
          <a:prstGeom prst="hexagon">
            <a:avLst/>
          </a:prstGeom>
          <a:solidFill>
            <a:srgbClr val="4ECEF5">
              <a:alpha val="57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342C1C9A-8FF3-4C93-9F73-9020CE1F2326}"/>
              </a:ext>
            </a:extLst>
          </p:cNvPr>
          <p:cNvSpPr/>
          <p:nvPr/>
        </p:nvSpPr>
        <p:spPr>
          <a:xfrm>
            <a:off x="920428" y="4024522"/>
            <a:ext cx="1000835" cy="887104"/>
          </a:xfrm>
          <a:prstGeom prst="hexagon">
            <a:avLst/>
          </a:prstGeom>
          <a:solidFill>
            <a:srgbClr val="037EA3">
              <a:alpha val="61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92443D47-D999-4874-A70F-1D3102A05AB4}"/>
              </a:ext>
            </a:extLst>
          </p:cNvPr>
          <p:cNvSpPr/>
          <p:nvPr/>
        </p:nvSpPr>
        <p:spPr>
          <a:xfrm>
            <a:off x="10235025" y="3501356"/>
            <a:ext cx="943969" cy="864358"/>
          </a:xfrm>
          <a:prstGeom prst="hexagon">
            <a:avLst/>
          </a:prstGeom>
          <a:solidFill>
            <a:srgbClr val="F09435">
              <a:alpha val="62000"/>
            </a:srgbClr>
          </a:solidFill>
          <a:ln>
            <a:solidFill>
              <a:srgbClr val="037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314A636E-C883-4060-8DD4-BCB2FF17F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028" y="4185334"/>
            <a:ext cx="3765645" cy="2662030"/>
          </a:xfrm>
          <a:prstGeom prst="rect">
            <a:avLst/>
          </a:prstGeom>
        </p:spPr>
      </p:pic>
      <p:pic>
        <p:nvPicPr>
          <p:cNvPr id="10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E6F4D756-9CBD-4DF9-B6AC-CC6718A1D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2518" y="5907954"/>
            <a:ext cx="12858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310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404</Words>
  <Application>Microsoft Office PowerPoint</Application>
  <PresentationFormat>Widescreen</PresentationFormat>
  <Paragraphs>56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Century Gothic</vt:lpstr>
      <vt:lpstr>Tw Cen MT</vt:lpstr>
      <vt:lpstr>Tw Cen MT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Pedro Abbate</cp:lastModifiedBy>
  <cp:revision>29</cp:revision>
  <dcterms:created xsi:type="dcterms:W3CDTF">2020-10-22T20:49:08Z</dcterms:created>
  <dcterms:modified xsi:type="dcterms:W3CDTF">2020-10-26T20:35:19Z</dcterms:modified>
</cp:coreProperties>
</file>