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BD73B-6969-4B05-80BE-A51352178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C024FD-3192-43FA-9EE8-1A28DFE09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743D53-F916-4864-B7DB-AE843A02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20D7-AF17-42D9-99E8-033E3197139B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2E7759-1451-4663-8389-50F016E5A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986EDD-75FC-4FD0-9F33-08F460FF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EFA2-5622-4E56-9ADA-F5D566B9C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68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EBA1CF-46F8-49EA-83C1-4A18F2593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9A908D-1838-444A-B4A1-2A294745A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BEB2F3-1E3F-408A-A306-0F9E23AC2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20D7-AF17-42D9-99E8-033E3197139B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36621A-9529-44BF-BC60-862AC0478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F48614-C3A7-4331-9135-4E6D304C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EFA2-5622-4E56-9ADA-F5D566B9C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64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8EA663-04A3-448C-8F2D-727DAD1CA8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20271B-CDA1-40EC-B54C-BDC65535F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BBD936-D13F-4967-94BF-F14E6534B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20D7-AF17-42D9-99E8-033E3197139B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A281B8-F36E-462E-BE80-6726ED881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87FA23-C4A8-44F3-8714-D212EC3C3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EFA2-5622-4E56-9ADA-F5D566B9C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04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4E3DE-4770-4578-817A-220A0884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7E5985-8B84-405A-98DA-457F5A55D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133177-F0C1-4874-9C79-53B9761E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20D7-AF17-42D9-99E8-033E3197139B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DC8F82-5115-4DB5-BEB5-8E560A09D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14B3E2-9659-4882-A2BF-0F3F3A62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EFA2-5622-4E56-9ADA-F5D566B9C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62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289F7-8F99-4408-958E-67CD62DF5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9BF948-1809-4E6F-B9E8-3B1707D90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EC32C7-AED8-41B1-AFDB-650F4254F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20D7-AF17-42D9-99E8-033E3197139B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7A4A65-B5EB-47F1-8433-B7D66D50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2841F1-467A-4326-9763-B289ED9C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EFA2-5622-4E56-9ADA-F5D566B9C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562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C34F8-5FC0-43EA-8B7B-DF78B4FB9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0DA052-CA53-4D93-9032-7F7851BB5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A8B7A1-CF31-4EC9-B6F9-3C96961D2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1EA76B-D5E8-4A39-9223-966C28E2A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20D7-AF17-42D9-99E8-033E3197139B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6B8F01-C119-478D-B35A-536D13667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7D3DB8-757A-4B5C-9C3B-2C509583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EFA2-5622-4E56-9ADA-F5D566B9C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79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BE51E-F4C8-4734-B363-68FAE0408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C77814-C5AA-4A42-A98C-7E63C30A2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825FE8-57AE-4C87-9787-A9B869F5F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5FA64C2-8986-4F24-8B16-31619E3B3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5629F27-5464-4F86-BC59-7DFD4D7E2E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4CF700-5E51-439D-8BF4-25F11C97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20D7-AF17-42D9-99E8-033E3197139B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F374FCD-9021-4627-B324-CC4A84D90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7DAED81-59AB-4779-B1A1-C0C377C3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EFA2-5622-4E56-9ADA-F5D566B9C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78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ADD7E-6F53-4FEB-940E-E38493FC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5B9BEB8-939B-4F38-8F73-A307AF0C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20D7-AF17-42D9-99E8-033E3197139B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8FA09EB-3CD9-4ED5-98D9-C740B4C2D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FB06BF1-0365-4C74-B8EB-B25A3E64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EFA2-5622-4E56-9ADA-F5D566B9C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30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6C9EAE2-158A-45D4-B998-5BFE2045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20D7-AF17-42D9-99E8-033E3197139B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A4C4DED-83A0-4685-AD08-118AD61AC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6B6C711-BFD6-43BB-A79F-DD56918CD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EFA2-5622-4E56-9ADA-F5D566B9C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52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53356-30DC-4C8D-8FCA-21BC3F0D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CB52F1-237D-4D64-A985-FD994D1BC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52BCFA-5E1D-4568-9065-DFC355914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F60D25-114B-48E6-A8D0-71A1A63D1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20D7-AF17-42D9-99E8-033E3197139B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D2EE0C-0B95-41A1-BAC7-BA842B630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BC47DE-8DCD-4777-A48C-6BED4079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EFA2-5622-4E56-9ADA-F5D566B9C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24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9CE27-A11C-4232-936C-2563BE4B5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4C7BF9A-CF7D-4FC7-A8A1-0273107C4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8F41369-DFE5-48F5-A05D-ADBCB6548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AB1295-98F9-4978-9F5C-0CAFFF14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20D7-AF17-42D9-99E8-033E3197139B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35E0A3-0B97-4E4C-980F-BDC5777E4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1EBE9C-B485-4434-8F32-DFB5C81E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EFA2-5622-4E56-9ADA-F5D566B9C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55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0DF3D4D-5FF4-4A20-A9A6-132924D1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52ADA9-2EE4-4C57-B9A8-683022B28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85CA1B-130F-468F-B418-2E85E8E78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420D7-AF17-42D9-99E8-033E3197139B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B5FDB2-D673-425B-B23E-732318FD0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70E970-8810-48F8-8F7D-EEB3C8A13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4EFA2-5622-4E56-9ADA-F5D566B9C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21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Uma imagem contendo desenho&#10;&#10;Descrição gerada automaticamente">
            <a:extLst>
              <a:ext uri="{FF2B5EF4-FFF2-40B4-BE49-F238E27FC236}">
                <a16:creationId xmlns:a16="http://schemas.microsoft.com/office/drawing/2014/main" id="{7A2646E6-8309-4B42-98D8-B47BEAAFC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000"/>
            <a:ext cx="2160499" cy="97957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262F184-FF55-438A-9BCA-2976E61E1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881" y="109000"/>
            <a:ext cx="8290238" cy="660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547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Wellington Macena</dc:creator>
  <cp:lastModifiedBy>RUBENS NASCIMENTO DA SILVA .</cp:lastModifiedBy>
  <cp:revision>4</cp:revision>
  <dcterms:created xsi:type="dcterms:W3CDTF">2020-09-10T11:45:20Z</dcterms:created>
  <dcterms:modified xsi:type="dcterms:W3CDTF">2020-09-14T23:30:20Z</dcterms:modified>
</cp:coreProperties>
</file>