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8"/>
  </p:notesMasterIdLst>
  <p:handoutMasterIdLst>
    <p:handoutMasterId r:id="rId9"/>
  </p:handoutMasterIdLst>
  <p:sldIdLst>
    <p:sldId id="607" r:id="rId6"/>
    <p:sldId id="600" r:id="rId7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B05"/>
    <a:srgbClr val="32B9CD"/>
    <a:srgbClr val="FAB2A4"/>
    <a:srgbClr val="D2EEF1"/>
    <a:srgbClr val="EB3C2D"/>
    <a:srgbClr val="E6005A"/>
    <a:srgbClr val="272A30"/>
    <a:srgbClr val="CC9900"/>
    <a:srgbClr val="253746"/>
    <a:srgbClr val="FF7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D0EF7-A346-477D-86F2-A1D5AE438D28}" v="1073" dt="2020-08-18T12:59:4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2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026985" y="0"/>
            <a:ext cx="4616024" cy="2168807"/>
          </a:xfrm>
        </p:spPr>
        <p:txBody>
          <a:bodyPr/>
          <a:lstStyle/>
          <a:p>
            <a:r>
              <a:rPr lang="pt-BR" dirty="0"/>
              <a:t>Entregável Projeto</a:t>
            </a:r>
          </a:p>
          <a:p>
            <a:r>
              <a:rPr lang="pt-BR" dirty="0"/>
              <a:t>Grupo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8026985" y="3313786"/>
            <a:ext cx="5007090" cy="3985916"/>
          </a:xfrm>
        </p:spPr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sz="2000" dirty="0"/>
          </a:p>
          <a:p>
            <a:r>
              <a:rPr lang="pt-BR" sz="2000" dirty="0"/>
              <a:t>Grupo 2 – Vai Ali Pra Mim</a:t>
            </a:r>
          </a:p>
          <a:p>
            <a:r>
              <a:rPr lang="pt-BR" sz="2000" dirty="0" err="1"/>
              <a:t>Kivia</a:t>
            </a:r>
            <a:r>
              <a:rPr lang="pt-BR" sz="2000" dirty="0"/>
              <a:t> Araújo;</a:t>
            </a:r>
          </a:p>
          <a:p>
            <a:r>
              <a:rPr lang="pt-BR" sz="2000" dirty="0"/>
              <a:t>Martha Ferreira;</a:t>
            </a:r>
          </a:p>
          <a:p>
            <a:r>
              <a:rPr lang="pt-BR" sz="2000" dirty="0"/>
              <a:t>Paulo Rabelo;</a:t>
            </a:r>
          </a:p>
          <a:p>
            <a:r>
              <a:rPr lang="pt-BR" sz="2000" dirty="0"/>
              <a:t>Pedro </a:t>
            </a:r>
            <a:r>
              <a:rPr lang="pt-BR" sz="2000" dirty="0" err="1"/>
              <a:t>Abbate</a:t>
            </a:r>
            <a:r>
              <a:rPr lang="pt-BR" sz="2000" dirty="0"/>
              <a:t>;</a:t>
            </a:r>
          </a:p>
          <a:p>
            <a:r>
              <a:rPr lang="pt-BR" sz="2000" dirty="0"/>
              <a:t>Rubens Nascimento;</a:t>
            </a:r>
          </a:p>
          <a:p>
            <a:r>
              <a:rPr lang="pt-BR" sz="2000" dirty="0"/>
              <a:t>Welington Macena</a:t>
            </a:r>
          </a:p>
          <a:p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Retirada do pedido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Percurso até a entrega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Entrega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163934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Preenche formulário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2138" y="1730915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3456" y="3313954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49599" y="3034016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472361" y="4390483"/>
            <a:ext cx="2518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Quanta burocracia!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Está levando tempo demais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0763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48653" y="563314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86263" y="6555567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5226156" y="6555565"/>
            <a:ext cx="2646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O próprio entregador deverá fazer as compras do cliente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28CB023-D331-4A79-80F2-949E6FC82C8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93456" y="5691973"/>
            <a:ext cx="694862" cy="6948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CFA573-BB87-4D8C-835B-543C04D5CF45}"/>
              </a:ext>
            </a:extLst>
          </p:cNvPr>
          <p:cNvSpPr/>
          <p:nvPr/>
        </p:nvSpPr>
        <p:spPr>
          <a:xfrm>
            <a:off x="4990973" y="2106706"/>
            <a:ext cx="27216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Vai até o estabelecimento retirar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Recebe orientações para entrega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02EEC64-2627-4471-837C-DB741BFA0BBE}"/>
              </a:ext>
            </a:extLst>
          </p:cNvPr>
          <p:cNvSpPr/>
          <p:nvPr/>
        </p:nvSpPr>
        <p:spPr>
          <a:xfrm>
            <a:off x="4958112" y="4335875"/>
            <a:ext cx="2518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Será que esse é o pedido correto?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Sei onde esse cliente mora?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CC30110-5FFC-477F-A8D5-54AC4588384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02157" y="5723230"/>
            <a:ext cx="694862" cy="694862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C07BE81C-077A-4ED7-8E0D-3C445A2E5E59}"/>
              </a:ext>
            </a:extLst>
          </p:cNvPr>
          <p:cNvSpPr/>
          <p:nvPr/>
        </p:nvSpPr>
        <p:spPr>
          <a:xfrm>
            <a:off x="7634718" y="2092011"/>
            <a:ext cx="2620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Dirige até o endereço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C6EAAC2-9B52-4107-B9B9-F69A87120AD0}"/>
              </a:ext>
            </a:extLst>
          </p:cNvPr>
          <p:cNvSpPr/>
          <p:nvPr/>
        </p:nvSpPr>
        <p:spPr>
          <a:xfrm>
            <a:off x="7705752" y="4360658"/>
            <a:ext cx="280798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Preciso ser extremamente cuidadoso com esse pedido;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>
              <a:latin typeface="Exo 2" panose="00000500000000000000" pitchFamily="50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E1AA424-A0A0-42D4-A1D7-68C0B84A904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29323" y="5685827"/>
            <a:ext cx="694862" cy="694862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73C73D5A-4073-4773-96AB-BEE4BC4180E6}"/>
              </a:ext>
            </a:extLst>
          </p:cNvPr>
          <p:cNvSpPr/>
          <p:nvPr/>
        </p:nvSpPr>
        <p:spPr>
          <a:xfrm>
            <a:off x="10168088" y="2137216"/>
            <a:ext cx="2620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Entrega 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Recebe o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7C87B41-E3D3-43E3-ACA6-6BDBC39E42A2}"/>
              </a:ext>
            </a:extLst>
          </p:cNvPr>
          <p:cNvSpPr/>
          <p:nvPr/>
        </p:nvSpPr>
        <p:spPr>
          <a:xfrm>
            <a:off x="10319471" y="4404591"/>
            <a:ext cx="290221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Trabalho feito!;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Preciso checar se tenho mais entrega a fazer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>
              <a:latin typeface="Exo 2" panose="00000500000000000000" pitchFamily="50" charset="0"/>
            </a:endParaRPr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28D3F878-8FF4-4DF6-B458-1DFB2729C52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16229" y="5691973"/>
            <a:ext cx="694862" cy="694862"/>
          </a:xfrm>
          <a:prstGeom prst="rect">
            <a:avLst/>
          </a:prstGeom>
        </p:spPr>
      </p:pic>
      <p:sp>
        <p:nvSpPr>
          <p:cNvPr id="60" name="Retângulo 59">
            <a:extLst>
              <a:ext uri="{FF2B5EF4-FFF2-40B4-BE49-F238E27FC236}">
                <a16:creationId xmlns:a16="http://schemas.microsoft.com/office/drawing/2014/main" id="{2478730C-847A-4998-B85B-5A59BEC9EE1E}"/>
              </a:ext>
            </a:extLst>
          </p:cNvPr>
          <p:cNvSpPr/>
          <p:nvPr/>
        </p:nvSpPr>
        <p:spPr>
          <a:xfrm>
            <a:off x="1917243" y="6555566"/>
            <a:ext cx="34006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Cadastro otimizada, priorizando apenas informações importantes;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Interface intuitiva, elegante e otimizada</a:t>
            </a:r>
          </a:p>
        </p:txBody>
      </p:sp>
      <p:pic>
        <p:nvPicPr>
          <p:cNvPr id="44" name="Gráfico 43" descr="Rosto triste sem preenchimento ">
            <a:extLst>
              <a:ext uri="{FF2B5EF4-FFF2-40B4-BE49-F238E27FC236}">
                <a16:creationId xmlns:a16="http://schemas.microsoft.com/office/drawing/2014/main" id="{DECC32A7-C7E4-4094-BC21-FFBE5EF65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2964" y="3664715"/>
            <a:ext cx="914400" cy="914400"/>
          </a:xfrm>
          <a:prstGeom prst="rect">
            <a:avLst/>
          </a:prstGeom>
        </p:spPr>
      </p:pic>
      <p:pic>
        <p:nvPicPr>
          <p:cNvPr id="46" name="Gráfico 45" descr="Rosto neutro sem preenchimento ">
            <a:extLst>
              <a:ext uri="{FF2B5EF4-FFF2-40B4-BE49-F238E27FC236}">
                <a16:creationId xmlns:a16="http://schemas.microsoft.com/office/drawing/2014/main" id="{D884C355-9837-42BB-930D-EE800CF72F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44284" y="3319085"/>
            <a:ext cx="914400" cy="914400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F6574D36-9BA4-4AB3-A76F-8D05DB9170E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70" y="3265174"/>
            <a:ext cx="914400" cy="914400"/>
          </a:xfrm>
          <a:prstGeom prst="rect">
            <a:avLst/>
          </a:prstGeo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A062295E-3494-4609-9751-27021986EED1}"/>
              </a:ext>
            </a:extLst>
          </p:cNvPr>
          <p:cNvSpPr/>
          <p:nvPr/>
        </p:nvSpPr>
        <p:spPr>
          <a:xfrm>
            <a:off x="7668123" y="6578114"/>
            <a:ext cx="25870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Criar uma lista contendo endereços dos clientes, classificando-os por proximidade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A61009E-8752-40A3-9615-4158CBE6EBC8}"/>
              </a:ext>
            </a:extLst>
          </p:cNvPr>
          <p:cNvSpPr/>
          <p:nvPr/>
        </p:nvSpPr>
        <p:spPr>
          <a:xfrm>
            <a:off x="10136801" y="6555565"/>
            <a:ext cx="25870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Validação da entrega por ambas as partes;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Pagamento mediante validação do cliente</a:t>
            </a:r>
          </a:p>
        </p:txBody>
      </p:sp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F27F3B13-3CA5-4911-BD1F-EB0D5F4D15C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801" y="3287000"/>
            <a:ext cx="914401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188</Words>
  <Application>Microsoft Office PowerPoint</Application>
  <PresentationFormat>Personalizar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Wellington Macena</cp:lastModifiedBy>
  <cp:revision>27</cp:revision>
  <dcterms:created xsi:type="dcterms:W3CDTF">2016-12-01T16:19:35Z</dcterms:created>
  <dcterms:modified xsi:type="dcterms:W3CDTF">2021-03-22T23:31:40Z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