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0"/>
  </p:notesMasterIdLst>
  <p:handoutMasterIdLst>
    <p:handoutMasterId r:id="rId11"/>
  </p:handoutMasterIdLst>
  <p:sldIdLst>
    <p:sldId id="607" r:id="rId6"/>
    <p:sldId id="608" r:id="rId7"/>
    <p:sldId id="610" r:id="rId8"/>
    <p:sldId id="600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B05"/>
    <a:srgbClr val="32B9CD"/>
    <a:srgbClr val="FAB2A4"/>
    <a:srgbClr val="D2EEF1"/>
    <a:srgbClr val="EB3C2D"/>
    <a:srgbClr val="E6005A"/>
    <a:srgbClr val="272A30"/>
    <a:srgbClr val="CC9900"/>
    <a:srgbClr val="253746"/>
    <a:srgbClr val="FF7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D0EF7-A346-477D-86F2-A1D5AE438D28}" v="1073" dt="2020-08-18T12:59:4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0" y="54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13/09/2020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13/09/2020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026985" y="0"/>
            <a:ext cx="4616024" cy="2168807"/>
          </a:xfrm>
        </p:spPr>
        <p:txBody>
          <a:bodyPr/>
          <a:lstStyle/>
          <a:p>
            <a:r>
              <a:rPr lang="pt-BR" dirty="0"/>
              <a:t>Entregável Projeto</a:t>
            </a:r>
          </a:p>
          <a:p>
            <a:r>
              <a:rPr lang="pt-BR" dirty="0"/>
              <a:t>Grupo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8026985" y="3313786"/>
            <a:ext cx="5007090" cy="3985916"/>
          </a:xfrm>
        </p:spPr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sz="2000" dirty="0"/>
          </a:p>
          <a:p>
            <a:r>
              <a:rPr lang="pt-BR" sz="2000" dirty="0"/>
              <a:t>Grupo 2 – Vai Ali Pra Mim</a:t>
            </a:r>
          </a:p>
          <a:p>
            <a:r>
              <a:rPr lang="pt-BR" sz="2000" dirty="0" err="1"/>
              <a:t>Kivia</a:t>
            </a:r>
            <a:r>
              <a:rPr lang="pt-BR" sz="2000" dirty="0"/>
              <a:t> Araújo;</a:t>
            </a:r>
          </a:p>
          <a:p>
            <a:r>
              <a:rPr lang="pt-BR" sz="2000" dirty="0"/>
              <a:t>Martha Ferreira;</a:t>
            </a:r>
          </a:p>
          <a:p>
            <a:r>
              <a:rPr lang="pt-BR" sz="2000" dirty="0"/>
              <a:t>Paulo Rabelo;</a:t>
            </a:r>
          </a:p>
          <a:p>
            <a:r>
              <a:rPr lang="pt-BR" sz="2000" dirty="0"/>
              <a:t>Pedro </a:t>
            </a:r>
            <a:r>
              <a:rPr lang="pt-BR" sz="2000" dirty="0" err="1"/>
              <a:t>Abbate</a:t>
            </a:r>
            <a:r>
              <a:rPr lang="pt-BR" sz="2000" dirty="0"/>
              <a:t>;</a:t>
            </a:r>
          </a:p>
          <a:p>
            <a:r>
              <a:rPr lang="pt-BR" sz="2000" dirty="0"/>
              <a:t>Rubens Nascimento;</a:t>
            </a:r>
          </a:p>
          <a:p>
            <a:r>
              <a:rPr lang="pt-BR" sz="2000" dirty="0"/>
              <a:t>Welington Macena</a:t>
            </a:r>
          </a:p>
          <a:p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14D69C-A7B1-41C3-B047-9E8CECBF8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9773" y="154878"/>
            <a:ext cx="4131428" cy="501372"/>
          </a:xfrm>
        </p:spPr>
        <p:txBody>
          <a:bodyPr/>
          <a:lstStyle/>
          <a:p>
            <a:r>
              <a:rPr lang="pt-BR" sz="2800" dirty="0"/>
              <a:t>Entrevistas com a Persona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A450258-EAD3-440D-8262-709DEDA210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/>
          </a:p>
        </p:txBody>
      </p:sp>
      <p:sp>
        <p:nvSpPr>
          <p:cNvPr id="17" name="Espaço Reservado para Texto 5">
            <a:extLst>
              <a:ext uri="{FF2B5EF4-FFF2-40B4-BE49-F238E27FC236}">
                <a16:creationId xmlns:a16="http://schemas.microsoft.com/office/drawing/2014/main" id="{8DE52C6D-68AC-402E-AA35-440D00144D25}"/>
              </a:ext>
            </a:extLst>
          </p:cNvPr>
          <p:cNvSpPr txBox="1">
            <a:spLocks/>
          </p:cNvSpPr>
          <p:nvPr/>
        </p:nvSpPr>
        <p:spPr>
          <a:xfrm>
            <a:off x="2700965" y="656250"/>
            <a:ext cx="8041017" cy="501372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Experiência com apps de entrega convencionais</a:t>
            </a:r>
          </a:p>
        </p:txBody>
      </p:sp>
      <p:pic>
        <p:nvPicPr>
          <p:cNvPr id="20" name="Imagem 1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DA41F06-471D-48C3-92DA-A51C443E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0" y="1167299"/>
            <a:ext cx="7180315" cy="62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8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A450258-EAD3-440D-8262-709DEDA210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pic>
        <p:nvPicPr>
          <p:cNvPr id="3" name="Imagem 2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F8BB0F60-37DA-4ACA-8364-F7B4C998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93" y="1157622"/>
            <a:ext cx="6834360" cy="5937350"/>
          </a:xfrm>
          <a:prstGeom prst="rect">
            <a:avLst/>
          </a:prstGeom>
        </p:spPr>
      </p:pic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A9BEC271-A52F-4FC5-8F37-12F389AEB878}"/>
              </a:ext>
            </a:extLst>
          </p:cNvPr>
          <p:cNvSpPr txBox="1">
            <a:spLocks/>
          </p:cNvSpPr>
          <p:nvPr/>
        </p:nvSpPr>
        <p:spPr>
          <a:xfrm>
            <a:off x="4199773" y="154878"/>
            <a:ext cx="4131428" cy="501372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/>
              <a:t>Entrevistas com a Persona</a:t>
            </a:r>
            <a:endParaRPr lang="pt-BR" sz="2800" dirty="0"/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151E1074-22F7-4CC0-A1E3-5C8A9B0B412C}"/>
              </a:ext>
            </a:extLst>
          </p:cNvPr>
          <p:cNvSpPr txBox="1">
            <a:spLocks/>
          </p:cNvSpPr>
          <p:nvPr/>
        </p:nvSpPr>
        <p:spPr>
          <a:xfrm>
            <a:off x="2700965" y="656250"/>
            <a:ext cx="8041017" cy="501372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Experiência com apps de entrega convencionais</a:t>
            </a:r>
          </a:p>
        </p:txBody>
      </p:sp>
    </p:spTree>
    <p:extLst>
      <p:ext uri="{BB962C8B-B14F-4D97-AF65-F5344CB8AC3E}">
        <p14:creationId xmlns:p14="http://schemas.microsoft.com/office/powerpoint/2010/main" val="333555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Escolha de prato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Forma de pagamento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Entrega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163934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Preenche formulário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6460" y="3305857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3789" y="332998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93680" y="3363624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687" y="3339546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529012" y="4437132"/>
            <a:ext cx="2518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Tô com fome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Tomará que a comida chegue logo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0763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48653" y="563314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349475" y="6555567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7097154" y="6604550"/>
            <a:ext cx="3450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Aumentar tamanho da fonte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Aceitar </a:t>
            </a:r>
            <a:r>
              <a:rPr lang="pt-BR" sz="1800">
                <a:latin typeface="Exo 2" panose="00000500000000000000" pitchFamily="50" charset="0"/>
              </a:rPr>
              <a:t>mais formas </a:t>
            </a:r>
            <a:r>
              <a:rPr lang="pt-BR" sz="1800" dirty="0">
                <a:latin typeface="Exo 2" panose="00000500000000000000" pitchFamily="50" charset="0"/>
              </a:rPr>
              <a:t>de pagamento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28CB023-D331-4A79-80F2-949E6FC82C8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93456" y="5691973"/>
            <a:ext cx="694862" cy="6948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CFA573-BB87-4D8C-835B-543C04D5CF45}"/>
              </a:ext>
            </a:extLst>
          </p:cNvPr>
          <p:cNvSpPr/>
          <p:nvPr/>
        </p:nvSpPr>
        <p:spPr>
          <a:xfrm>
            <a:off x="5047624" y="2106706"/>
            <a:ext cx="2620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Procura pelo prato desejado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Escolhe o estabelecimento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02EEC64-2627-4471-837C-DB741BFA0BBE}"/>
              </a:ext>
            </a:extLst>
          </p:cNvPr>
          <p:cNvSpPr/>
          <p:nvPr/>
        </p:nvSpPr>
        <p:spPr>
          <a:xfrm>
            <a:off x="5047624" y="4417808"/>
            <a:ext cx="2518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Quanta variedade!!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O que eu quero comer agora?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CC30110-5FFC-477F-A8D5-54AC4588384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02157" y="5723230"/>
            <a:ext cx="694862" cy="694862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C07BE81C-077A-4ED7-8E0D-3C445A2E5E59}"/>
              </a:ext>
            </a:extLst>
          </p:cNvPr>
          <p:cNvSpPr/>
          <p:nvPr/>
        </p:nvSpPr>
        <p:spPr>
          <a:xfrm>
            <a:off x="7610740" y="2076388"/>
            <a:ext cx="2620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Insere informações de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C6EAAC2-9B52-4107-B9B9-F69A87120AD0}"/>
              </a:ext>
            </a:extLst>
          </p:cNvPr>
          <p:cNvSpPr/>
          <p:nvPr/>
        </p:nvSpPr>
        <p:spPr>
          <a:xfrm>
            <a:off x="7522094" y="4358235"/>
            <a:ext cx="2827399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Por que o rest. não aceita minha forma de pagamento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Essa letras são muito pequenas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>
              <a:latin typeface="Exo 2" panose="00000500000000000000" pitchFamily="50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E1AA424-A0A0-42D4-A1D7-68C0B84A904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29323" y="5685827"/>
            <a:ext cx="694862" cy="694862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73C73D5A-4073-4773-96AB-BEE4BC4180E6}"/>
              </a:ext>
            </a:extLst>
          </p:cNvPr>
          <p:cNvSpPr/>
          <p:nvPr/>
        </p:nvSpPr>
        <p:spPr>
          <a:xfrm>
            <a:off x="10168088" y="2137216"/>
            <a:ext cx="2620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Recebe entrega;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Avalia o restaurante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7C87B41-E3D3-43E3-ACA6-6BDBC39E42A2}"/>
              </a:ext>
            </a:extLst>
          </p:cNvPr>
          <p:cNvSpPr/>
          <p:nvPr/>
        </p:nvSpPr>
        <p:spPr>
          <a:xfrm>
            <a:off x="10319471" y="4404591"/>
            <a:ext cx="290221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Por que a demora?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Produto não se parece com o da foto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>
              <a:latin typeface="Exo 2" panose="00000500000000000000" pitchFamily="50" charset="0"/>
            </a:endParaRPr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28D3F878-8FF4-4DF6-B458-1DFB2729C52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16229" y="5691973"/>
            <a:ext cx="694862" cy="694862"/>
          </a:xfrm>
          <a:prstGeom prst="rect">
            <a:avLst/>
          </a:prstGeom>
        </p:spPr>
      </p:pic>
      <p:sp>
        <p:nvSpPr>
          <p:cNvPr id="56" name="Retângulo 55">
            <a:extLst>
              <a:ext uri="{FF2B5EF4-FFF2-40B4-BE49-F238E27FC236}">
                <a16:creationId xmlns:a16="http://schemas.microsoft.com/office/drawing/2014/main" id="{99518ED3-5952-497A-B6B1-5115944C0459}"/>
              </a:ext>
            </a:extLst>
          </p:cNvPr>
          <p:cNvSpPr/>
          <p:nvPr/>
        </p:nvSpPr>
        <p:spPr>
          <a:xfrm>
            <a:off x="10547752" y="6555632"/>
            <a:ext cx="26385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Avisar quando entregador estiver próximo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478730C-847A-4998-B85B-5A59BEC9EE1E}"/>
              </a:ext>
            </a:extLst>
          </p:cNvPr>
          <p:cNvSpPr/>
          <p:nvPr/>
        </p:nvSpPr>
        <p:spPr>
          <a:xfrm>
            <a:off x="2578825" y="6666065"/>
            <a:ext cx="263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Cadastro integrado com o Google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184</Words>
  <Application>Microsoft Office PowerPoint</Application>
  <PresentationFormat>Personalizar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KIVIA MOREIRA ARAUJO .</cp:lastModifiedBy>
  <cp:revision>21</cp:revision>
  <dcterms:created xsi:type="dcterms:W3CDTF">2016-12-01T16:19:35Z</dcterms:created>
  <dcterms:modified xsi:type="dcterms:W3CDTF">2020-09-13T21:06:00Z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